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2" y="1964267"/>
            <a:ext cx="7197727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2" y="4385738"/>
            <a:ext cx="7197727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9" y="5870581"/>
            <a:ext cx="1600200" cy="377825"/>
          </a:xfrm>
        </p:spPr>
        <p:txBody>
          <a:bodyPr/>
          <a:lstStyle/>
          <a:p>
            <a:fld id="{5B643C02-BA54-4EDF-9DC2-95FB0F99C6B3}" type="datetimeFigureOut">
              <a:rPr lang="en-US" smtClean="0"/>
              <a:t>27-Apr-19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2" y="5870581"/>
            <a:ext cx="4893959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62" y="5870581"/>
            <a:ext cx="551167" cy="377825"/>
          </a:xfrm>
        </p:spPr>
        <p:txBody>
          <a:bodyPr/>
          <a:lstStyle/>
          <a:p>
            <a:fld id="{19EB6227-6930-4F4B-A803-1E8B6F26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52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1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67" indent="0">
              <a:buNone/>
              <a:defRPr sz="1600"/>
            </a:lvl2pPr>
            <a:lvl3pPr marL="914332" indent="0">
              <a:buNone/>
              <a:defRPr sz="1600"/>
            </a:lvl3pPr>
            <a:lvl4pPr marL="1371498" indent="0">
              <a:buNone/>
              <a:defRPr sz="1600"/>
            </a:lvl4pPr>
            <a:lvl5pPr marL="1828664" indent="0">
              <a:buNone/>
              <a:defRPr sz="1600"/>
            </a:lvl5pPr>
            <a:lvl6pPr marL="2285830" indent="0">
              <a:buNone/>
              <a:defRPr sz="1600"/>
            </a:lvl6pPr>
            <a:lvl7pPr marL="2742994" indent="0">
              <a:buNone/>
              <a:defRPr sz="1600"/>
            </a:lvl7pPr>
            <a:lvl8pPr marL="3200160" indent="0">
              <a:buNone/>
              <a:defRPr sz="1600"/>
            </a:lvl8pPr>
            <a:lvl9pPr marL="3657327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C02-BA54-4EDF-9DC2-95FB0F99C6B3}" type="datetimeFigureOut">
              <a:rPr lang="en-US" smtClean="0"/>
              <a:t>27-Apr-19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6227-6930-4F4B-A803-1E8B6F26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0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7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16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C02-BA54-4EDF-9DC2-95FB0F99C6B3}" type="datetimeFigureOut">
              <a:rPr lang="en-US" smtClean="0"/>
              <a:t>27-Apr-19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6227-6930-4F4B-A803-1E8B6F26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01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71" y="609607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167" indent="0">
              <a:buFontTx/>
              <a:buNone/>
              <a:defRPr/>
            </a:lvl2pPr>
            <a:lvl3pPr marL="914332" indent="0">
              <a:buFontTx/>
              <a:buNone/>
              <a:defRPr/>
            </a:lvl3pPr>
            <a:lvl4pPr marL="1371498" indent="0">
              <a:buFontTx/>
              <a:buNone/>
              <a:defRPr/>
            </a:lvl4pPr>
            <a:lvl5pPr marL="1828664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9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16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C02-BA54-4EDF-9DC2-95FB0F99C6B3}" type="datetimeFigureOut">
              <a:rPr lang="en-US" smtClean="0"/>
              <a:t>27-Apr-19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6227-6930-4F4B-A803-1E8B6F26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42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7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16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C02-BA54-4EDF-9DC2-95FB0F99C6B3}" type="datetimeFigureOut">
              <a:rPr lang="en-US" smtClean="0"/>
              <a:t>27-Apr-19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6227-6930-4F4B-A803-1E8B6F26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2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71" y="609607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3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16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C02-BA54-4EDF-9DC2-95FB0F99C6B3}" type="datetimeFigureOut">
              <a:rPr lang="en-US" smtClean="0"/>
              <a:t>27-Apr-19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6227-6930-4F4B-A803-1E8B6F26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98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7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3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16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C02-BA54-4EDF-9DC2-95FB0F99C6B3}" type="datetimeFigureOut">
              <a:rPr lang="en-US" smtClean="0"/>
              <a:t>27-Apr-19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6227-6930-4F4B-A803-1E8B6F26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82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C02-BA54-4EDF-9DC2-95FB0F99C6B3}" type="datetimeFigureOut">
              <a:rPr lang="en-US" smtClean="0"/>
              <a:t>27-Apr-19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6227-6930-4F4B-A803-1E8B6F262F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5" y="609606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982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605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3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C02-BA54-4EDF-9DC2-95FB0F99C6B3}" type="datetimeFigureOut">
              <a:rPr lang="en-US" smtClean="0"/>
              <a:t>27-Apr-19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6227-6930-4F4B-A803-1E8B6F26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1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C02-BA54-4EDF-9DC2-95FB0F99C6B3}" type="datetimeFigureOut">
              <a:rPr lang="en-US" smtClean="0"/>
              <a:t>27-Apr-19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6227-6930-4F4B-A803-1E8B6F26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42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16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C02-BA54-4EDF-9DC2-95FB0F99C6B3}" type="datetimeFigureOut">
              <a:rPr lang="en-US" smtClean="0"/>
              <a:t>27-Apr-19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6227-6930-4F4B-A803-1E8B6F26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4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5" y="2142067"/>
            <a:ext cx="4995335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72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C02-BA54-4EDF-9DC2-95FB0F99C6B3}" type="datetimeFigureOut">
              <a:rPr lang="en-US" smtClean="0"/>
              <a:t>27-Apr-19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6227-6930-4F4B-A803-1E8B6F26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5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3" y="2218267"/>
            <a:ext cx="4709055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4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6" y="2870201"/>
            <a:ext cx="4995335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C02-BA54-4EDF-9DC2-95FB0F99C6B3}" type="datetimeFigureOut">
              <a:rPr lang="en-US" smtClean="0"/>
              <a:t>27-Apr-19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6227-6930-4F4B-A803-1E8B6F26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7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C02-BA54-4EDF-9DC2-95FB0F99C6B3}" type="datetimeFigureOut">
              <a:rPr lang="en-US" smtClean="0"/>
              <a:t>27-Apr-19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6227-6930-4F4B-A803-1E8B6F26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60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C02-BA54-4EDF-9DC2-95FB0F99C6B3}" type="datetimeFigureOut">
              <a:rPr lang="en-US" smtClean="0"/>
              <a:t>27-Apr-19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6227-6930-4F4B-A803-1E8B6F26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97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7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C02-BA54-4EDF-9DC2-95FB0F99C6B3}" type="datetimeFigureOut">
              <a:rPr lang="en-US" smtClean="0"/>
              <a:t>27-Apr-19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6227-6930-4F4B-A803-1E8B6F26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7" y="914400"/>
            <a:ext cx="3280975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67" indent="0">
              <a:buNone/>
              <a:defRPr sz="1600"/>
            </a:lvl2pPr>
            <a:lvl3pPr marL="914332" indent="0">
              <a:buNone/>
              <a:defRPr sz="1600"/>
            </a:lvl3pPr>
            <a:lvl4pPr marL="1371498" indent="0">
              <a:buNone/>
              <a:defRPr sz="1600"/>
            </a:lvl4pPr>
            <a:lvl5pPr marL="1828664" indent="0">
              <a:buNone/>
              <a:defRPr sz="1600"/>
            </a:lvl5pPr>
            <a:lvl6pPr marL="2285830" indent="0">
              <a:buNone/>
              <a:defRPr sz="1600"/>
            </a:lvl6pPr>
            <a:lvl7pPr marL="2742994" indent="0">
              <a:buNone/>
              <a:defRPr sz="1600"/>
            </a:lvl7pPr>
            <a:lvl8pPr marL="3200160" indent="0">
              <a:buNone/>
              <a:defRPr sz="1600"/>
            </a:lvl8pPr>
            <a:lvl9pPr marL="3657327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C02-BA54-4EDF-9DC2-95FB0F99C6B3}" type="datetimeFigureOut">
              <a:rPr lang="en-US" smtClean="0"/>
              <a:t>27-Apr-19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6227-6930-4F4B-A803-1E8B6F26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9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5" y="609606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5" y="2142072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81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643C02-BA54-4EDF-9DC2-95FB0F99C6B3}" type="datetimeFigureOut">
              <a:rPr lang="en-US" smtClean="0"/>
              <a:t>27-Apr-19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1" y="5870581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5" y="5870581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9EB6227-6930-4F4B-A803-1E8B6F26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101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167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30" indent="-285730" algn="l" defTabSz="457167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895" indent="-285730" algn="l" defTabSz="457167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061" indent="-285730" algn="l" defTabSz="457167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2935" indent="-171438" algn="l" defTabSz="457167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101" indent="-171438" algn="l" defTabSz="457167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412" indent="-228584" algn="l" defTabSz="457167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578" indent="-228584" algn="l" defTabSz="457167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8744" indent="-228584" algn="l" defTabSz="457167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5910" indent="-228584" algn="l" defTabSz="457167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4571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4571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4571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4571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4571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4571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4571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4571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62402" y="2785405"/>
            <a:ext cx="7197727" cy="911011"/>
          </a:xfrm>
        </p:spPr>
        <p:txBody>
          <a:bodyPr/>
          <a:lstStyle/>
          <a:p>
            <a:r>
              <a:rPr lang="en-US" b="1" dirty="0">
                <a:latin typeface="Century Gothic" panose="020B0502020202020204" pitchFamily="34" charset="0"/>
              </a:rPr>
              <a:t>Valedictory Session</a:t>
            </a:r>
            <a:endParaRPr lang="en-US" b="1" dirty="0">
              <a:ln w="0" cmpd="sng">
                <a:solidFill>
                  <a:schemeClr val="tx1"/>
                </a:solidFill>
              </a:ln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365654" y="1932245"/>
            <a:ext cx="2617775" cy="137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45937" y="200509"/>
            <a:ext cx="457200" cy="3994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606" y="5917478"/>
            <a:ext cx="442025" cy="64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2911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1200307" y="1587140"/>
            <a:ext cx="9884231" cy="368372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>
                <a:latin typeface="Century Gothic" panose="020B0502020202020204" pitchFamily="34" charset="0"/>
              </a:rPr>
              <a:t>Dr. Abhishek M. </a:t>
            </a:r>
            <a:r>
              <a:rPr lang="en-US" sz="4400" dirty="0" err="1">
                <a:latin typeface="Century Gothic" panose="020B0502020202020204" pitchFamily="34" charset="0"/>
              </a:rPr>
              <a:t>Singhvi</a:t>
            </a:r>
            <a:r>
              <a:rPr lang="en-US" sz="4400" dirty="0">
                <a:latin typeface="Century Gothic" panose="020B0502020202020204" pitchFamily="34" charset="0"/>
              </a:rPr>
              <a:t>, </a:t>
            </a:r>
          </a:p>
          <a:p>
            <a:pPr algn="ctr"/>
            <a:r>
              <a:rPr lang="en-US" sz="4400" dirty="0">
                <a:latin typeface="Century Gothic" panose="020B0502020202020204" pitchFamily="34" charset="0"/>
              </a:rPr>
              <a:t>Member of Parliament and Sr. Advocate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365654" y="1932245"/>
            <a:ext cx="2617775" cy="1379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45937" y="200509"/>
            <a:ext cx="457200" cy="3994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606" y="5917478"/>
            <a:ext cx="442025" cy="64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1788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38000" decel="5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accel="60000" decel="40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1" y="609605"/>
            <a:ext cx="10131427" cy="31241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Century Gothic" panose="020B0502020202020204" pitchFamily="34" charset="0"/>
              </a:rPr>
              <a:t>Closing of the Conference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68" y="3101093"/>
            <a:ext cx="10058400" cy="111008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365654" y="1932245"/>
            <a:ext cx="2617775" cy="1379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45937" y="200509"/>
            <a:ext cx="457200" cy="3994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606" y="5917478"/>
            <a:ext cx="442025" cy="64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60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Thank You..!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365654" y="1932245"/>
            <a:ext cx="2617775" cy="1379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45937" y="200509"/>
            <a:ext cx="457200" cy="3994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606" y="5917478"/>
            <a:ext cx="442025" cy="64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121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324</TotalTime>
  <Words>23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Celestial</vt:lpstr>
      <vt:lpstr>Valedictory Session</vt:lpstr>
      <vt:lpstr>PowerPoint Presentation</vt:lpstr>
      <vt:lpstr>Closing of the Conference</vt:lpstr>
      <vt:lpstr>Thank You..!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Avtaar</dc:creator>
  <cp:lastModifiedBy>akshat maheshwari</cp:lastModifiedBy>
  <cp:revision>40</cp:revision>
  <dcterms:created xsi:type="dcterms:W3CDTF">2019-04-19T01:30:08Z</dcterms:created>
  <dcterms:modified xsi:type="dcterms:W3CDTF">2019-04-27T04:23:08Z</dcterms:modified>
</cp:coreProperties>
</file>