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</p:sldMasterIdLst>
  <p:notesMasterIdLst>
    <p:notesMasterId r:id="rId23"/>
  </p:notesMasterIdLst>
  <p:sldIdLst>
    <p:sldId id="306" r:id="rId3"/>
    <p:sldId id="256" r:id="rId4"/>
    <p:sldId id="271" r:id="rId5"/>
    <p:sldId id="269" r:id="rId6"/>
    <p:sldId id="262" r:id="rId7"/>
    <p:sldId id="290" r:id="rId8"/>
    <p:sldId id="293" r:id="rId9"/>
    <p:sldId id="267" r:id="rId10"/>
    <p:sldId id="268" r:id="rId11"/>
    <p:sldId id="266" r:id="rId12"/>
    <p:sldId id="297" r:id="rId13"/>
    <p:sldId id="265" r:id="rId14"/>
    <p:sldId id="298" r:id="rId15"/>
    <p:sldId id="300" r:id="rId16"/>
    <p:sldId id="270" r:id="rId17"/>
    <p:sldId id="305" r:id="rId18"/>
    <p:sldId id="295" r:id="rId19"/>
    <p:sldId id="302" r:id="rId20"/>
    <p:sldId id="274" r:id="rId21"/>
    <p:sldId id="303" r:id="rId22"/>
  </p:sldIdLst>
  <p:sldSz cx="9144000" cy="5143500" type="screen16x9"/>
  <p:notesSz cx="7315200" cy="96012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FF8001"/>
    <a:srgbClr val="FF0066"/>
    <a:srgbClr val="5EEC3C"/>
    <a:srgbClr val="002060"/>
    <a:srgbClr val="FF9900"/>
    <a:srgbClr val="FFDC47"/>
    <a:srgbClr val="FFABC9"/>
    <a:srgbClr val="FFFF21"/>
    <a:srgbClr val="D99B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792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FDF410-54A8-4714-A367-83C1CB4A1E57}" type="doc">
      <dgm:prSet loTypeId="urn:microsoft.com/office/officeart/2005/8/layout/vProcess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249B4F0-75F6-4696-855E-6C7597A7B097}">
      <dgm:prSet phldrT="[Text]"/>
      <dgm:spPr/>
      <dgm:t>
        <a:bodyPr/>
        <a:lstStyle/>
        <a:p>
          <a:r>
            <a:rPr lang="en-US" dirty="0" smtClean="0"/>
            <a:t>What is Blockchain Technology &amp; Cryptocurrency?</a:t>
          </a:r>
        </a:p>
        <a:p>
          <a:r>
            <a:rPr lang="en-US" dirty="0" smtClean="0"/>
            <a:t>Existing Width and coverage of Crypto Currencies.</a:t>
          </a:r>
        </a:p>
      </dgm:t>
    </dgm:pt>
    <dgm:pt modelId="{D7C814C8-96ED-4887-A56D-C5A9A413FEB3}" type="parTrans" cxnId="{5B1C4AE3-C8A4-431A-9711-6FD99910ED90}">
      <dgm:prSet/>
      <dgm:spPr/>
      <dgm:t>
        <a:bodyPr/>
        <a:lstStyle/>
        <a:p>
          <a:endParaRPr lang="en-US"/>
        </a:p>
      </dgm:t>
    </dgm:pt>
    <dgm:pt modelId="{6850A9F2-A5D1-42D7-A022-9F73766B41AA}" type="sibTrans" cxnId="{5B1C4AE3-C8A4-431A-9711-6FD99910ED90}">
      <dgm:prSet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3F93BB27-CA14-485D-855E-224DD90D49A4}">
      <dgm:prSet phldrT="[Text]"/>
      <dgm:spPr/>
      <dgm:t>
        <a:bodyPr/>
        <a:lstStyle/>
        <a:p>
          <a:r>
            <a:rPr lang="en-US" dirty="0" smtClean="0"/>
            <a:t>Recent Global Developments.</a:t>
          </a:r>
        </a:p>
        <a:p>
          <a:r>
            <a:rPr lang="en-US" dirty="0" smtClean="0"/>
            <a:t>Regulatory and Tax treatment outside of India.</a:t>
          </a:r>
        </a:p>
      </dgm:t>
    </dgm:pt>
    <dgm:pt modelId="{B7D064CF-7DB3-40B5-BEE9-88C8C62EE0A4}" type="parTrans" cxnId="{2F40ED88-77EB-4EBA-809D-69DED6F0E037}">
      <dgm:prSet/>
      <dgm:spPr/>
      <dgm:t>
        <a:bodyPr/>
        <a:lstStyle/>
        <a:p>
          <a:endParaRPr lang="en-US"/>
        </a:p>
      </dgm:t>
    </dgm:pt>
    <dgm:pt modelId="{0F9DC700-C66D-4611-9E45-D965F9107069}" type="sibTrans" cxnId="{2F40ED88-77EB-4EBA-809D-69DED6F0E037}">
      <dgm:prSet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C808EB54-4141-4CB4-B225-E7CD3AAB9FA0}">
      <dgm:prSet phldrT="[Text]"/>
      <dgm:spPr/>
      <dgm:t>
        <a:bodyPr/>
        <a:lstStyle/>
        <a:p>
          <a:r>
            <a:rPr lang="en-US" dirty="0" smtClean="0"/>
            <a:t>India’s Position – Regulatory Framework.</a:t>
          </a:r>
        </a:p>
      </dgm:t>
    </dgm:pt>
    <dgm:pt modelId="{A9BE1576-F24A-4A56-A3AB-49D788982CCF}" type="parTrans" cxnId="{E5C1616F-59E3-43AE-B011-74257C9E8396}">
      <dgm:prSet/>
      <dgm:spPr/>
      <dgm:t>
        <a:bodyPr/>
        <a:lstStyle/>
        <a:p>
          <a:endParaRPr lang="en-US"/>
        </a:p>
      </dgm:t>
    </dgm:pt>
    <dgm:pt modelId="{BCCD00F9-E74D-4023-AF53-0E8BA2ED3A49}" type="sibTrans" cxnId="{E5C1616F-59E3-43AE-B011-74257C9E8396}">
      <dgm:prSet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05CFA56D-7262-4DAA-A6D0-5A0ED21454D3}">
      <dgm:prSet phldrT="[Text]"/>
      <dgm:spPr/>
      <dgm:t>
        <a:bodyPr/>
        <a:lstStyle/>
        <a:p>
          <a:r>
            <a:rPr lang="en-US" dirty="0" smtClean="0"/>
            <a:t>Short Term Challenges at India.</a:t>
          </a:r>
        </a:p>
      </dgm:t>
    </dgm:pt>
    <dgm:pt modelId="{8C7C48BC-31C4-4EB0-B5CE-460BF2579BAB}" type="parTrans" cxnId="{11AD4A41-1B7D-4326-A8F4-E0B5C4DAE9CE}">
      <dgm:prSet/>
      <dgm:spPr/>
      <dgm:t>
        <a:bodyPr/>
        <a:lstStyle/>
        <a:p>
          <a:endParaRPr lang="en-US"/>
        </a:p>
      </dgm:t>
    </dgm:pt>
    <dgm:pt modelId="{49A0F9D5-BDAD-468E-ACE8-962BBC5F74D1}" type="sibTrans" cxnId="{11AD4A41-1B7D-4326-A8F4-E0B5C4DAE9CE}">
      <dgm:prSet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2D595361-B9CA-4195-9DB0-FAE4E7A13F28}">
      <dgm:prSet phldrT="[Text]"/>
      <dgm:spPr/>
      <dgm:t>
        <a:bodyPr/>
        <a:lstStyle/>
        <a:p>
          <a:r>
            <a:rPr lang="en-US" dirty="0" smtClean="0"/>
            <a:t>Long Term Impact of Blockchain. </a:t>
          </a:r>
        </a:p>
      </dgm:t>
    </dgm:pt>
    <dgm:pt modelId="{96C90F64-6A1B-4E54-92B4-A3BBEA408175}" type="parTrans" cxnId="{4DBB2B9D-5E47-4968-A8C0-64CF7A99D1E7}">
      <dgm:prSet/>
      <dgm:spPr/>
      <dgm:t>
        <a:bodyPr/>
        <a:lstStyle/>
        <a:p>
          <a:endParaRPr lang="en-US"/>
        </a:p>
      </dgm:t>
    </dgm:pt>
    <dgm:pt modelId="{61DF03CC-C180-4049-BAEE-18F8925610A9}" type="sibTrans" cxnId="{4DBB2B9D-5E47-4968-A8C0-64CF7A99D1E7}">
      <dgm:prSet/>
      <dgm:spPr/>
      <dgm:t>
        <a:bodyPr/>
        <a:lstStyle/>
        <a:p>
          <a:endParaRPr lang="en-US"/>
        </a:p>
      </dgm:t>
    </dgm:pt>
    <dgm:pt modelId="{E4B65ACC-5028-413F-9DE3-2865693F8644}" type="pres">
      <dgm:prSet presAssocID="{96FDF410-54A8-4714-A367-83C1CB4A1E5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F3D8AD-541E-4A96-85AD-DC9B953112D0}" type="pres">
      <dgm:prSet presAssocID="{96FDF410-54A8-4714-A367-83C1CB4A1E57}" presName="dummyMaxCanvas" presStyleCnt="0">
        <dgm:presLayoutVars/>
      </dgm:prSet>
      <dgm:spPr/>
      <dgm:t>
        <a:bodyPr/>
        <a:lstStyle/>
        <a:p>
          <a:endParaRPr lang="en-US"/>
        </a:p>
      </dgm:t>
    </dgm:pt>
    <dgm:pt modelId="{C24817A3-3574-42C1-8E32-410364FE8E86}" type="pres">
      <dgm:prSet presAssocID="{96FDF410-54A8-4714-A367-83C1CB4A1E57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DC5CCE-10C1-45CB-819A-9E6E2A268DE1}" type="pres">
      <dgm:prSet presAssocID="{96FDF410-54A8-4714-A367-83C1CB4A1E57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54A57A-0FD5-4F59-ADA8-7EC5E30EEC78}" type="pres">
      <dgm:prSet presAssocID="{96FDF410-54A8-4714-A367-83C1CB4A1E57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9A734E-6A02-4E5A-99A2-9D11E0E769BF}" type="pres">
      <dgm:prSet presAssocID="{96FDF410-54A8-4714-A367-83C1CB4A1E57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115E11-3197-4765-8C2C-4A158C3DDEA2}" type="pres">
      <dgm:prSet presAssocID="{96FDF410-54A8-4714-A367-83C1CB4A1E57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A011BE-CB71-49FA-8BCF-7BCA03C4017F}" type="pres">
      <dgm:prSet presAssocID="{96FDF410-54A8-4714-A367-83C1CB4A1E57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DC4DED-9252-42DC-BA65-6B1D3E0111D9}" type="pres">
      <dgm:prSet presAssocID="{96FDF410-54A8-4714-A367-83C1CB4A1E57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771DA3-E416-423D-837B-BEAD1821AFF4}" type="pres">
      <dgm:prSet presAssocID="{96FDF410-54A8-4714-A367-83C1CB4A1E57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04DFE3-00A8-49A5-9A51-C7F22D50615F}" type="pres">
      <dgm:prSet presAssocID="{96FDF410-54A8-4714-A367-83C1CB4A1E57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E392C1-FAE1-4632-AD45-317B32084145}" type="pres">
      <dgm:prSet presAssocID="{96FDF410-54A8-4714-A367-83C1CB4A1E57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DDD397-B059-41A2-BFC1-057D5BD345EB}" type="pres">
      <dgm:prSet presAssocID="{96FDF410-54A8-4714-A367-83C1CB4A1E57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DA3B6B-558A-4066-8E51-DEFAE768F122}" type="pres">
      <dgm:prSet presAssocID="{96FDF410-54A8-4714-A367-83C1CB4A1E57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D8B7A7-2D2E-4B35-B854-749B02A07885}" type="pres">
      <dgm:prSet presAssocID="{96FDF410-54A8-4714-A367-83C1CB4A1E57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D194A7-4B39-4CEA-A00F-22A0D738C93F}" type="pres">
      <dgm:prSet presAssocID="{96FDF410-54A8-4714-A367-83C1CB4A1E57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FFC1C8-08BB-434D-AEE8-95E67A7AE1B8}" type="presOf" srcId="{3F93BB27-CA14-485D-855E-224DD90D49A4}" destId="{6CDDD397-B059-41A2-BFC1-057D5BD345EB}" srcOrd="1" destOrd="0" presId="urn:microsoft.com/office/officeart/2005/8/layout/vProcess5"/>
    <dgm:cxn modelId="{39E02DB5-5B54-456E-88DF-CF9738A1D423}" type="presOf" srcId="{A249B4F0-75F6-4696-855E-6C7597A7B097}" destId="{C1E392C1-FAE1-4632-AD45-317B32084145}" srcOrd="1" destOrd="0" presId="urn:microsoft.com/office/officeart/2005/8/layout/vProcess5"/>
    <dgm:cxn modelId="{4CF739FB-786B-40DE-BD2B-9DB008868423}" type="presOf" srcId="{0F9DC700-C66D-4611-9E45-D965F9107069}" destId="{67DC4DED-9252-42DC-BA65-6B1D3E0111D9}" srcOrd="0" destOrd="0" presId="urn:microsoft.com/office/officeart/2005/8/layout/vProcess5"/>
    <dgm:cxn modelId="{11AD4A41-1B7D-4326-A8F4-E0B5C4DAE9CE}" srcId="{96FDF410-54A8-4714-A367-83C1CB4A1E57}" destId="{05CFA56D-7262-4DAA-A6D0-5A0ED21454D3}" srcOrd="3" destOrd="0" parTransId="{8C7C48BC-31C4-4EB0-B5CE-460BF2579BAB}" sibTransId="{49A0F9D5-BDAD-468E-ACE8-962BBC5F74D1}"/>
    <dgm:cxn modelId="{828B4483-D708-4864-B5DC-C5E7A5F520F0}" type="presOf" srcId="{3F93BB27-CA14-485D-855E-224DD90D49A4}" destId="{99DC5CCE-10C1-45CB-819A-9E6E2A268DE1}" srcOrd="0" destOrd="0" presId="urn:microsoft.com/office/officeart/2005/8/layout/vProcess5"/>
    <dgm:cxn modelId="{267FBBBF-D6C9-4441-B9FD-0F78CFB68B18}" type="presOf" srcId="{A249B4F0-75F6-4696-855E-6C7597A7B097}" destId="{C24817A3-3574-42C1-8E32-410364FE8E86}" srcOrd="0" destOrd="0" presId="urn:microsoft.com/office/officeart/2005/8/layout/vProcess5"/>
    <dgm:cxn modelId="{4DBB2B9D-5E47-4968-A8C0-64CF7A99D1E7}" srcId="{96FDF410-54A8-4714-A367-83C1CB4A1E57}" destId="{2D595361-B9CA-4195-9DB0-FAE4E7A13F28}" srcOrd="4" destOrd="0" parTransId="{96C90F64-6A1B-4E54-92B4-A3BBEA408175}" sibTransId="{61DF03CC-C180-4049-BAEE-18F8925610A9}"/>
    <dgm:cxn modelId="{DA018606-EB7F-4011-AC43-E32B58B14E8C}" type="presOf" srcId="{96FDF410-54A8-4714-A367-83C1CB4A1E57}" destId="{E4B65ACC-5028-413F-9DE3-2865693F8644}" srcOrd="0" destOrd="0" presId="urn:microsoft.com/office/officeart/2005/8/layout/vProcess5"/>
    <dgm:cxn modelId="{219006E0-7423-4AB0-95ED-9C9F47691E71}" type="presOf" srcId="{C808EB54-4141-4CB4-B225-E7CD3AAB9FA0}" destId="{3DDA3B6B-558A-4066-8E51-DEFAE768F122}" srcOrd="1" destOrd="0" presId="urn:microsoft.com/office/officeart/2005/8/layout/vProcess5"/>
    <dgm:cxn modelId="{1983CC8E-A22E-4EA5-859F-91CBECAE1B63}" type="presOf" srcId="{6850A9F2-A5D1-42D7-A022-9F73766B41AA}" destId="{64A011BE-CB71-49FA-8BCF-7BCA03C4017F}" srcOrd="0" destOrd="0" presId="urn:microsoft.com/office/officeart/2005/8/layout/vProcess5"/>
    <dgm:cxn modelId="{3C3C9B7A-B77C-41A4-8CED-B5B29C7A1997}" type="presOf" srcId="{05CFA56D-7262-4DAA-A6D0-5A0ED21454D3}" destId="{8ED8B7A7-2D2E-4B35-B854-749B02A07885}" srcOrd="1" destOrd="0" presId="urn:microsoft.com/office/officeart/2005/8/layout/vProcess5"/>
    <dgm:cxn modelId="{8E392CDB-7943-405A-88C4-0B1F4EEB77E4}" type="presOf" srcId="{2D595361-B9CA-4195-9DB0-FAE4E7A13F28}" destId="{66115E11-3197-4765-8C2C-4A158C3DDEA2}" srcOrd="0" destOrd="0" presId="urn:microsoft.com/office/officeart/2005/8/layout/vProcess5"/>
    <dgm:cxn modelId="{5A23BB61-C53C-45BB-834C-EA638E8BD708}" type="presOf" srcId="{BCCD00F9-E74D-4023-AF53-0E8BA2ED3A49}" destId="{FC771DA3-E416-423D-837B-BEAD1821AFF4}" srcOrd="0" destOrd="0" presId="urn:microsoft.com/office/officeart/2005/8/layout/vProcess5"/>
    <dgm:cxn modelId="{2F40ED88-77EB-4EBA-809D-69DED6F0E037}" srcId="{96FDF410-54A8-4714-A367-83C1CB4A1E57}" destId="{3F93BB27-CA14-485D-855E-224DD90D49A4}" srcOrd="1" destOrd="0" parTransId="{B7D064CF-7DB3-40B5-BEE9-88C8C62EE0A4}" sibTransId="{0F9DC700-C66D-4611-9E45-D965F9107069}"/>
    <dgm:cxn modelId="{E5C1616F-59E3-43AE-B011-74257C9E8396}" srcId="{96FDF410-54A8-4714-A367-83C1CB4A1E57}" destId="{C808EB54-4141-4CB4-B225-E7CD3AAB9FA0}" srcOrd="2" destOrd="0" parTransId="{A9BE1576-F24A-4A56-A3AB-49D788982CCF}" sibTransId="{BCCD00F9-E74D-4023-AF53-0E8BA2ED3A49}"/>
    <dgm:cxn modelId="{4DFE4DFE-EE67-4928-A2DB-69372C9F24A6}" type="presOf" srcId="{2D595361-B9CA-4195-9DB0-FAE4E7A13F28}" destId="{7FD194A7-4B39-4CEA-A00F-22A0D738C93F}" srcOrd="1" destOrd="0" presId="urn:microsoft.com/office/officeart/2005/8/layout/vProcess5"/>
    <dgm:cxn modelId="{025BCA1E-FF02-46B3-8352-0D170E99A127}" type="presOf" srcId="{05CFA56D-7262-4DAA-A6D0-5A0ED21454D3}" destId="{BD9A734E-6A02-4E5A-99A2-9D11E0E769BF}" srcOrd="0" destOrd="0" presId="urn:microsoft.com/office/officeart/2005/8/layout/vProcess5"/>
    <dgm:cxn modelId="{5B1C4AE3-C8A4-431A-9711-6FD99910ED90}" srcId="{96FDF410-54A8-4714-A367-83C1CB4A1E57}" destId="{A249B4F0-75F6-4696-855E-6C7597A7B097}" srcOrd="0" destOrd="0" parTransId="{D7C814C8-96ED-4887-A56D-C5A9A413FEB3}" sibTransId="{6850A9F2-A5D1-42D7-A022-9F73766B41AA}"/>
    <dgm:cxn modelId="{2BE3BDEE-E682-4BDD-95A2-AE6CB61B48EC}" type="presOf" srcId="{C808EB54-4141-4CB4-B225-E7CD3AAB9FA0}" destId="{6354A57A-0FD5-4F59-ADA8-7EC5E30EEC78}" srcOrd="0" destOrd="0" presId="urn:microsoft.com/office/officeart/2005/8/layout/vProcess5"/>
    <dgm:cxn modelId="{EB1CFFFD-028C-4CAD-923B-729A307F40B8}" type="presOf" srcId="{49A0F9D5-BDAD-468E-ACE8-962BBC5F74D1}" destId="{8004DFE3-00A8-49A5-9A51-C7F22D50615F}" srcOrd="0" destOrd="0" presId="urn:microsoft.com/office/officeart/2005/8/layout/vProcess5"/>
    <dgm:cxn modelId="{878713A7-AF08-447A-8A86-52A0E73CB1C7}" type="presParOf" srcId="{E4B65ACC-5028-413F-9DE3-2865693F8644}" destId="{12F3D8AD-541E-4A96-85AD-DC9B953112D0}" srcOrd="0" destOrd="0" presId="urn:microsoft.com/office/officeart/2005/8/layout/vProcess5"/>
    <dgm:cxn modelId="{1CAB4613-0A1D-4BF0-B701-7CF8FD9B21A0}" type="presParOf" srcId="{E4B65ACC-5028-413F-9DE3-2865693F8644}" destId="{C24817A3-3574-42C1-8E32-410364FE8E86}" srcOrd="1" destOrd="0" presId="urn:microsoft.com/office/officeart/2005/8/layout/vProcess5"/>
    <dgm:cxn modelId="{D587E103-1994-44FE-86A1-C81EA6DAD619}" type="presParOf" srcId="{E4B65ACC-5028-413F-9DE3-2865693F8644}" destId="{99DC5CCE-10C1-45CB-819A-9E6E2A268DE1}" srcOrd="2" destOrd="0" presId="urn:microsoft.com/office/officeart/2005/8/layout/vProcess5"/>
    <dgm:cxn modelId="{B6D4A9EB-4430-4964-8694-FB025F458FA7}" type="presParOf" srcId="{E4B65ACC-5028-413F-9DE3-2865693F8644}" destId="{6354A57A-0FD5-4F59-ADA8-7EC5E30EEC78}" srcOrd="3" destOrd="0" presId="urn:microsoft.com/office/officeart/2005/8/layout/vProcess5"/>
    <dgm:cxn modelId="{5B84F434-CABE-4818-91AA-D83396A3FD57}" type="presParOf" srcId="{E4B65ACC-5028-413F-9DE3-2865693F8644}" destId="{BD9A734E-6A02-4E5A-99A2-9D11E0E769BF}" srcOrd="4" destOrd="0" presId="urn:microsoft.com/office/officeart/2005/8/layout/vProcess5"/>
    <dgm:cxn modelId="{07994C02-3F33-40B6-BDF6-F33294126A6A}" type="presParOf" srcId="{E4B65ACC-5028-413F-9DE3-2865693F8644}" destId="{66115E11-3197-4765-8C2C-4A158C3DDEA2}" srcOrd="5" destOrd="0" presId="urn:microsoft.com/office/officeart/2005/8/layout/vProcess5"/>
    <dgm:cxn modelId="{FC3E4237-1460-49AC-AF1F-7BD0473D5401}" type="presParOf" srcId="{E4B65ACC-5028-413F-9DE3-2865693F8644}" destId="{64A011BE-CB71-49FA-8BCF-7BCA03C4017F}" srcOrd="6" destOrd="0" presId="urn:microsoft.com/office/officeart/2005/8/layout/vProcess5"/>
    <dgm:cxn modelId="{86326013-46B2-4C18-A607-B7BCC3A4F9C9}" type="presParOf" srcId="{E4B65ACC-5028-413F-9DE3-2865693F8644}" destId="{67DC4DED-9252-42DC-BA65-6B1D3E0111D9}" srcOrd="7" destOrd="0" presId="urn:microsoft.com/office/officeart/2005/8/layout/vProcess5"/>
    <dgm:cxn modelId="{D5BEA03F-273D-4303-811F-C3902A2985FB}" type="presParOf" srcId="{E4B65ACC-5028-413F-9DE3-2865693F8644}" destId="{FC771DA3-E416-423D-837B-BEAD1821AFF4}" srcOrd="8" destOrd="0" presId="urn:microsoft.com/office/officeart/2005/8/layout/vProcess5"/>
    <dgm:cxn modelId="{89C90C2D-C425-4C95-842A-8B9E69E0B127}" type="presParOf" srcId="{E4B65ACC-5028-413F-9DE3-2865693F8644}" destId="{8004DFE3-00A8-49A5-9A51-C7F22D50615F}" srcOrd="9" destOrd="0" presId="urn:microsoft.com/office/officeart/2005/8/layout/vProcess5"/>
    <dgm:cxn modelId="{4AC15D95-DD34-478B-B10A-5374D3DD1E88}" type="presParOf" srcId="{E4B65ACC-5028-413F-9DE3-2865693F8644}" destId="{C1E392C1-FAE1-4632-AD45-317B32084145}" srcOrd="10" destOrd="0" presId="urn:microsoft.com/office/officeart/2005/8/layout/vProcess5"/>
    <dgm:cxn modelId="{251140B4-50C3-4C95-90C3-7246E64957B6}" type="presParOf" srcId="{E4B65ACC-5028-413F-9DE3-2865693F8644}" destId="{6CDDD397-B059-41A2-BFC1-057D5BD345EB}" srcOrd="11" destOrd="0" presId="urn:microsoft.com/office/officeart/2005/8/layout/vProcess5"/>
    <dgm:cxn modelId="{38ADF655-C339-4A4B-AD51-3E4663B5BA69}" type="presParOf" srcId="{E4B65ACC-5028-413F-9DE3-2865693F8644}" destId="{3DDA3B6B-558A-4066-8E51-DEFAE768F122}" srcOrd="12" destOrd="0" presId="urn:microsoft.com/office/officeart/2005/8/layout/vProcess5"/>
    <dgm:cxn modelId="{8D138FB4-1FAE-4786-BB70-4A6C5FAB215B}" type="presParOf" srcId="{E4B65ACC-5028-413F-9DE3-2865693F8644}" destId="{8ED8B7A7-2D2E-4B35-B854-749B02A07885}" srcOrd="13" destOrd="0" presId="urn:microsoft.com/office/officeart/2005/8/layout/vProcess5"/>
    <dgm:cxn modelId="{09022BA7-AA57-4F77-9883-DA2CBCBC66CE}" type="presParOf" srcId="{E4B65ACC-5028-413F-9DE3-2865693F8644}" destId="{7FD194A7-4B39-4CEA-A00F-22A0D738C93F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03E3D3-1894-4FC9-BA5E-113A66CDF65B}" type="doc">
      <dgm:prSet loTypeId="urn:microsoft.com/office/officeart/2005/8/layout/cycle2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9A536A1-D599-4515-B111-C81F5A6AEBC3}">
      <dgm:prSet phldrT="[Text]" custT="1"/>
      <dgm:spPr>
        <a:ln>
          <a:solidFill>
            <a:schemeClr val="bg1">
              <a:lumMod val="10000"/>
            </a:schemeClr>
          </a:solidFill>
        </a:ln>
      </dgm:spPr>
      <dgm:t>
        <a:bodyPr/>
        <a:lstStyle/>
        <a:p>
          <a:r>
            <a:rPr lang="en-US" sz="900" b="1" dirty="0" smtClean="0">
              <a:solidFill>
                <a:sysClr val="windowText" lastClr="000000"/>
              </a:solidFill>
            </a:rPr>
            <a:t>Insurance Business</a:t>
          </a:r>
          <a:endParaRPr lang="en-US" sz="900" b="1" dirty="0">
            <a:solidFill>
              <a:sysClr val="windowText" lastClr="000000"/>
            </a:solidFill>
          </a:endParaRPr>
        </a:p>
      </dgm:t>
    </dgm:pt>
    <dgm:pt modelId="{109CCD26-C9C4-4218-A914-8DE0C748FEAE}" type="parTrans" cxnId="{CEB534AF-75B3-4CE3-A1E6-99C130A7CD5E}">
      <dgm:prSet/>
      <dgm:spPr/>
      <dgm:t>
        <a:bodyPr/>
        <a:lstStyle/>
        <a:p>
          <a:endParaRPr lang="en-US"/>
        </a:p>
      </dgm:t>
    </dgm:pt>
    <dgm:pt modelId="{DBA96748-7403-4A00-BA9B-90AD72A102AF}" type="sibTrans" cxnId="{CEB534AF-75B3-4CE3-A1E6-99C130A7CD5E}">
      <dgm:prSet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29EAB3D3-94FA-49C1-878B-F49D02B5C398}">
      <dgm:prSet phldrT="[Text]" custT="1"/>
      <dgm:spPr>
        <a:ln>
          <a:solidFill>
            <a:schemeClr val="bg1">
              <a:lumMod val="10000"/>
            </a:schemeClr>
          </a:solidFill>
        </a:ln>
      </dgm:spPr>
      <dgm:t>
        <a:bodyPr/>
        <a:lstStyle/>
        <a:p>
          <a:r>
            <a:rPr lang="en-US" sz="900" b="1" dirty="0" smtClean="0">
              <a:solidFill>
                <a:sysClr val="windowText" lastClr="000000"/>
              </a:solidFill>
            </a:rPr>
            <a:t>Stock Balance Inventory</a:t>
          </a:r>
          <a:endParaRPr lang="en-US" sz="900" b="1" dirty="0">
            <a:solidFill>
              <a:sysClr val="windowText" lastClr="000000"/>
            </a:solidFill>
          </a:endParaRPr>
        </a:p>
      </dgm:t>
    </dgm:pt>
    <dgm:pt modelId="{CD215B90-7D62-427D-964E-7EA18DC18130}" type="parTrans" cxnId="{F5317C55-C203-4B3C-B6BA-FC21257EEA46}">
      <dgm:prSet/>
      <dgm:spPr/>
      <dgm:t>
        <a:bodyPr/>
        <a:lstStyle/>
        <a:p>
          <a:endParaRPr lang="en-US"/>
        </a:p>
      </dgm:t>
    </dgm:pt>
    <dgm:pt modelId="{F8569E4A-9994-4BF6-A074-845FA2BE0BFB}" type="sibTrans" cxnId="{F5317C55-C203-4B3C-B6BA-FC21257EEA46}">
      <dgm:prSet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068CBAD1-63F3-48DD-9846-8D84A9A9B808}">
      <dgm:prSet phldrT="[Text]" custT="1"/>
      <dgm:spPr>
        <a:ln>
          <a:solidFill>
            <a:schemeClr val="bg1">
              <a:lumMod val="10000"/>
            </a:schemeClr>
          </a:solidFill>
        </a:ln>
      </dgm:spPr>
      <dgm:t>
        <a:bodyPr/>
        <a:lstStyle/>
        <a:p>
          <a:r>
            <a:rPr lang="en-US" sz="900" b="1" dirty="0" smtClean="0">
              <a:solidFill>
                <a:sysClr val="windowText" lastClr="000000"/>
              </a:solidFill>
            </a:rPr>
            <a:t>Tourism</a:t>
          </a:r>
          <a:endParaRPr lang="en-US" sz="900" b="1" dirty="0">
            <a:solidFill>
              <a:sysClr val="windowText" lastClr="000000"/>
            </a:solidFill>
          </a:endParaRPr>
        </a:p>
      </dgm:t>
    </dgm:pt>
    <dgm:pt modelId="{F8F7E050-8707-45B2-914A-ADDEDFFD597E}" type="parTrans" cxnId="{E4313038-BC59-4D7C-BD46-163445E7A2B1}">
      <dgm:prSet/>
      <dgm:spPr/>
      <dgm:t>
        <a:bodyPr/>
        <a:lstStyle/>
        <a:p>
          <a:endParaRPr lang="en-US"/>
        </a:p>
      </dgm:t>
    </dgm:pt>
    <dgm:pt modelId="{CAEE0D78-5FE0-41E9-A518-1AF4C3EB5E8F}" type="sibTrans" cxnId="{E4313038-BC59-4D7C-BD46-163445E7A2B1}">
      <dgm:prSet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AB07B45E-970C-4267-9369-280114513EE4}">
      <dgm:prSet phldrT="[Text]" custT="1"/>
      <dgm:spPr>
        <a:ln>
          <a:solidFill>
            <a:schemeClr val="bg1">
              <a:lumMod val="10000"/>
            </a:schemeClr>
          </a:solidFill>
        </a:ln>
      </dgm:spPr>
      <dgm:t>
        <a:bodyPr/>
        <a:lstStyle/>
        <a:p>
          <a:r>
            <a:rPr lang="en-US" sz="700" b="1" dirty="0" smtClean="0">
              <a:solidFill>
                <a:sysClr val="windowText" lastClr="000000"/>
              </a:solidFill>
            </a:rPr>
            <a:t>Business-Process</a:t>
          </a:r>
          <a:r>
            <a:rPr lang="en-US" sz="800" b="1" dirty="0" smtClean="0">
              <a:solidFill>
                <a:sysClr val="windowText" lastClr="000000"/>
              </a:solidFill>
            </a:rPr>
            <a:t> </a:t>
          </a:r>
          <a:r>
            <a:rPr lang="en-US" sz="600" b="1" dirty="0" smtClean="0">
              <a:solidFill>
                <a:sysClr val="windowText" lastClr="000000"/>
              </a:solidFill>
            </a:rPr>
            <a:t>Management</a:t>
          </a:r>
          <a:endParaRPr lang="en-US" sz="800" b="1" dirty="0">
            <a:solidFill>
              <a:sysClr val="windowText" lastClr="000000"/>
            </a:solidFill>
          </a:endParaRPr>
        </a:p>
      </dgm:t>
    </dgm:pt>
    <dgm:pt modelId="{7D43C1F8-FCB8-4431-92B5-8B91E52FC3A7}" type="parTrans" cxnId="{FC7371B9-C936-437F-AAC6-CDA3C3B6580A}">
      <dgm:prSet/>
      <dgm:spPr/>
      <dgm:t>
        <a:bodyPr/>
        <a:lstStyle/>
        <a:p>
          <a:endParaRPr lang="en-US"/>
        </a:p>
      </dgm:t>
    </dgm:pt>
    <dgm:pt modelId="{33A7DD65-5D64-47BC-9EFA-ED4DA12B0FDF}" type="sibTrans" cxnId="{FC7371B9-C936-437F-AAC6-CDA3C3B6580A}">
      <dgm:prSet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493C6278-155A-471A-B8DB-358EB9D2605A}">
      <dgm:prSet phldrT="[Text]" custT="1"/>
      <dgm:spPr>
        <a:ln>
          <a:solidFill>
            <a:schemeClr val="bg1">
              <a:lumMod val="10000"/>
            </a:schemeClr>
          </a:solidFill>
        </a:ln>
      </dgm:spPr>
      <dgm:t>
        <a:bodyPr/>
        <a:lstStyle/>
        <a:p>
          <a:r>
            <a:rPr lang="en-US" sz="800" b="1" dirty="0" smtClean="0">
              <a:solidFill>
                <a:sysClr val="windowText" lastClr="000000"/>
              </a:solidFill>
            </a:rPr>
            <a:t>Agriculture (supply chains</a:t>
          </a:r>
          <a:r>
            <a:rPr lang="en-US" sz="900" b="1" dirty="0" smtClean="0">
              <a:solidFill>
                <a:sysClr val="windowText" lastClr="000000"/>
              </a:solidFill>
            </a:rPr>
            <a:t>)</a:t>
          </a:r>
          <a:endParaRPr lang="en-US" sz="900" b="1" dirty="0">
            <a:solidFill>
              <a:sysClr val="windowText" lastClr="000000"/>
            </a:solidFill>
          </a:endParaRPr>
        </a:p>
      </dgm:t>
    </dgm:pt>
    <dgm:pt modelId="{5792AC4E-A11F-4A84-9AEC-4C32CAFA82ED}" type="parTrans" cxnId="{C80EBC7C-C175-4A70-8BF5-EF6037A90B06}">
      <dgm:prSet/>
      <dgm:spPr/>
      <dgm:t>
        <a:bodyPr/>
        <a:lstStyle/>
        <a:p>
          <a:endParaRPr lang="en-US"/>
        </a:p>
      </dgm:t>
    </dgm:pt>
    <dgm:pt modelId="{6BBA4987-5201-4A22-AC96-8D48D328EC63}" type="sibTrans" cxnId="{C80EBC7C-C175-4A70-8BF5-EF6037A90B06}">
      <dgm:prSet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2A141DAF-B02F-4A87-B356-EBA50DAAD27F}">
      <dgm:prSet phldrT="[Text]" custT="1"/>
      <dgm:spPr>
        <a:ln>
          <a:solidFill>
            <a:schemeClr val="bg1">
              <a:lumMod val="10000"/>
            </a:schemeClr>
          </a:solidFill>
        </a:ln>
      </dgm:spPr>
      <dgm:t>
        <a:bodyPr/>
        <a:lstStyle/>
        <a:p>
          <a:r>
            <a:rPr lang="en-US" sz="800" b="1" dirty="0" smtClean="0">
              <a:solidFill>
                <a:sysClr val="windowText" lastClr="000000"/>
              </a:solidFill>
            </a:rPr>
            <a:t>HR </a:t>
          </a:r>
          <a:r>
            <a:rPr lang="en-US" sz="600" b="1" dirty="0" smtClean="0">
              <a:solidFill>
                <a:sysClr val="windowText" lastClr="000000"/>
              </a:solidFill>
            </a:rPr>
            <a:t>Management</a:t>
          </a:r>
          <a:endParaRPr lang="en-US" sz="800" b="1" dirty="0">
            <a:solidFill>
              <a:sysClr val="windowText" lastClr="000000"/>
            </a:solidFill>
          </a:endParaRPr>
        </a:p>
      </dgm:t>
    </dgm:pt>
    <dgm:pt modelId="{A70191E6-C6AC-4442-BF07-7D5CC4209392}" type="parTrans" cxnId="{86A9FBFA-0B72-48D7-889F-5D9D7C6A5656}">
      <dgm:prSet/>
      <dgm:spPr/>
      <dgm:t>
        <a:bodyPr/>
        <a:lstStyle/>
        <a:p>
          <a:endParaRPr lang="en-US"/>
        </a:p>
      </dgm:t>
    </dgm:pt>
    <dgm:pt modelId="{66393B1D-4D48-45A6-BB50-5A366F5FBFC7}" type="sibTrans" cxnId="{86A9FBFA-0B72-48D7-889F-5D9D7C6A5656}">
      <dgm:prSet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7BA8C861-773B-427D-B9A0-BE9D4E2F6934}">
      <dgm:prSet phldrT="[Text]" custT="1"/>
      <dgm:spPr>
        <a:ln>
          <a:solidFill>
            <a:schemeClr val="bg1">
              <a:lumMod val="10000"/>
            </a:schemeClr>
          </a:solidFill>
        </a:ln>
      </dgm:spPr>
      <dgm:t>
        <a:bodyPr/>
        <a:lstStyle/>
        <a:p>
          <a:r>
            <a:rPr lang="en-US" sz="900" b="1" dirty="0" smtClean="0">
              <a:solidFill>
                <a:sysClr val="windowText" lastClr="000000"/>
              </a:solidFill>
            </a:rPr>
            <a:t>Retail</a:t>
          </a:r>
          <a:endParaRPr lang="en-US" sz="900" b="1" dirty="0">
            <a:solidFill>
              <a:sysClr val="windowText" lastClr="000000"/>
            </a:solidFill>
          </a:endParaRPr>
        </a:p>
      </dgm:t>
    </dgm:pt>
    <dgm:pt modelId="{0828ADF0-18C4-4CA8-894E-2FDEC55802B4}" type="parTrans" cxnId="{888E1305-E303-4E87-BCB3-C4DE98F38714}">
      <dgm:prSet/>
      <dgm:spPr/>
      <dgm:t>
        <a:bodyPr/>
        <a:lstStyle/>
        <a:p>
          <a:endParaRPr lang="en-US"/>
        </a:p>
      </dgm:t>
    </dgm:pt>
    <dgm:pt modelId="{0C779EB1-6A60-4A39-9353-1105D54563F6}" type="sibTrans" cxnId="{888E1305-E303-4E87-BCB3-C4DE98F38714}">
      <dgm:prSet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8E8538A1-4886-41AA-89B6-CBFEB8DA3BBB}">
      <dgm:prSet custT="1"/>
      <dgm:spPr>
        <a:ln>
          <a:solidFill>
            <a:schemeClr val="bg1">
              <a:lumMod val="10000"/>
            </a:schemeClr>
          </a:solidFill>
        </a:ln>
      </dgm:spPr>
      <dgm:t>
        <a:bodyPr/>
        <a:lstStyle/>
        <a:p>
          <a:r>
            <a:rPr lang="en-US" sz="900" b="1" dirty="0" smtClean="0">
              <a:solidFill>
                <a:sysClr val="windowText" lastClr="000000"/>
              </a:solidFill>
            </a:rPr>
            <a:t>Transport and Car Industry</a:t>
          </a:r>
          <a:endParaRPr lang="en-US" sz="900" b="1" dirty="0">
            <a:solidFill>
              <a:sysClr val="windowText" lastClr="000000"/>
            </a:solidFill>
          </a:endParaRPr>
        </a:p>
      </dgm:t>
    </dgm:pt>
    <dgm:pt modelId="{5372F02C-3600-49E5-9782-8725F41C77AA}" type="parTrans" cxnId="{F5DCA1CB-4B67-4385-8DEF-4516F26FB272}">
      <dgm:prSet/>
      <dgm:spPr/>
      <dgm:t>
        <a:bodyPr/>
        <a:lstStyle/>
        <a:p>
          <a:endParaRPr lang="en-US"/>
        </a:p>
      </dgm:t>
    </dgm:pt>
    <dgm:pt modelId="{B764C8B4-E962-4AF8-ACAB-841C95839F6B}" type="sibTrans" cxnId="{F5DCA1CB-4B67-4385-8DEF-4516F26FB272}">
      <dgm:prSet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C6C280AD-DD40-4788-8FDE-551A13268976}">
      <dgm:prSet custT="1"/>
      <dgm:spPr>
        <a:ln>
          <a:solidFill>
            <a:schemeClr val="bg1">
              <a:lumMod val="10000"/>
            </a:schemeClr>
          </a:solidFill>
        </a:ln>
      </dgm:spPr>
      <dgm:t>
        <a:bodyPr/>
        <a:lstStyle/>
        <a:p>
          <a:r>
            <a:rPr lang="en-US" sz="900" b="1" dirty="0" smtClean="0">
              <a:solidFill>
                <a:sysClr val="windowText" lastClr="000000"/>
              </a:solidFill>
            </a:rPr>
            <a:t>Energy Industry</a:t>
          </a:r>
          <a:endParaRPr lang="en-US" sz="900" b="1" dirty="0">
            <a:solidFill>
              <a:sysClr val="windowText" lastClr="000000"/>
            </a:solidFill>
          </a:endParaRPr>
        </a:p>
      </dgm:t>
    </dgm:pt>
    <dgm:pt modelId="{03F48FF3-E528-4570-BCC1-A7BD844B7D29}" type="parTrans" cxnId="{48B91795-4723-40DB-B9D2-95232446DAE7}">
      <dgm:prSet/>
      <dgm:spPr/>
      <dgm:t>
        <a:bodyPr/>
        <a:lstStyle/>
        <a:p>
          <a:endParaRPr lang="en-US"/>
        </a:p>
      </dgm:t>
    </dgm:pt>
    <dgm:pt modelId="{CEEDFA0C-9FDD-4E2E-B923-DFD6879F1840}" type="sibTrans" cxnId="{48B91795-4723-40DB-B9D2-95232446DAE7}">
      <dgm:prSet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587F1A39-B1F7-408D-BA88-24F23703B996}">
      <dgm:prSet custT="1"/>
      <dgm:spPr>
        <a:ln>
          <a:solidFill>
            <a:schemeClr val="bg1">
              <a:lumMod val="10000"/>
            </a:schemeClr>
          </a:solidFill>
        </a:ln>
      </dgm:spPr>
      <dgm:t>
        <a:bodyPr/>
        <a:lstStyle/>
        <a:p>
          <a:r>
            <a:rPr lang="en-US" sz="900" b="1" dirty="0" smtClean="0">
              <a:solidFill>
                <a:sysClr val="windowText" lastClr="000000"/>
              </a:solidFill>
            </a:rPr>
            <a:t>Health Care</a:t>
          </a:r>
          <a:endParaRPr lang="en-US" sz="900" b="1" dirty="0">
            <a:solidFill>
              <a:sysClr val="windowText" lastClr="000000"/>
            </a:solidFill>
          </a:endParaRPr>
        </a:p>
      </dgm:t>
    </dgm:pt>
    <dgm:pt modelId="{A89CC902-1A84-4EDA-BD09-D12311EC56BF}" type="parTrans" cxnId="{4815A074-DF07-4083-96E9-DC4BDC926E72}">
      <dgm:prSet/>
      <dgm:spPr/>
      <dgm:t>
        <a:bodyPr/>
        <a:lstStyle/>
        <a:p>
          <a:endParaRPr lang="en-US"/>
        </a:p>
      </dgm:t>
    </dgm:pt>
    <dgm:pt modelId="{384F542B-55B2-4789-AB79-DD75283A4CC9}" type="sibTrans" cxnId="{4815A074-DF07-4083-96E9-DC4BDC926E72}">
      <dgm:prSet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5EE20C8E-A256-409A-B712-17D7FABA1A5C}">
      <dgm:prSet custT="1"/>
      <dgm:spPr>
        <a:ln>
          <a:solidFill>
            <a:schemeClr val="bg1">
              <a:lumMod val="10000"/>
            </a:schemeClr>
          </a:solidFill>
        </a:ln>
      </dgm:spPr>
      <dgm:t>
        <a:bodyPr/>
        <a:lstStyle/>
        <a:p>
          <a:r>
            <a:rPr lang="en-US" sz="600" b="1" dirty="0" smtClean="0">
              <a:solidFill>
                <a:sysClr val="windowText" lastClr="000000"/>
              </a:solidFill>
            </a:rPr>
            <a:t>Manufacturing</a:t>
          </a:r>
          <a:endParaRPr lang="en-US" sz="800" b="1" dirty="0">
            <a:solidFill>
              <a:sysClr val="windowText" lastClr="000000"/>
            </a:solidFill>
          </a:endParaRPr>
        </a:p>
      </dgm:t>
    </dgm:pt>
    <dgm:pt modelId="{5EDC51AA-423B-4427-98CA-B5F665EE1F2E}" type="parTrans" cxnId="{3EFCC11E-2C6E-4109-95C1-948F3F828B78}">
      <dgm:prSet/>
      <dgm:spPr/>
      <dgm:t>
        <a:bodyPr/>
        <a:lstStyle/>
        <a:p>
          <a:endParaRPr lang="en-US"/>
        </a:p>
      </dgm:t>
    </dgm:pt>
    <dgm:pt modelId="{1C8D3216-64AB-4874-83EA-CB8835625184}" type="sibTrans" cxnId="{3EFCC11E-2C6E-4109-95C1-948F3F828B78}">
      <dgm:prSet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F0B79F75-100D-4DC9-A381-AA22669CC872}">
      <dgm:prSet custT="1"/>
      <dgm:spPr>
        <a:ln>
          <a:solidFill>
            <a:schemeClr val="bg1">
              <a:lumMod val="10000"/>
            </a:schemeClr>
          </a:solidFill>
        </a:ln>
      </dgm:spPr>
      <dgm:t>
        <a:bodyPr/>
        <a:lstStyle/>
        <a:p>
          <a:r>
            <a:rPr lang="en-US" sz="900" b="1" dirty="0" smtClean="0">
              <a:solidFill>
                <a:sysClr val="windowText" lastClr="000000"/>
              </a:solidFill>
            </a:rPr>
            <a:t>More Data (and faster)</a:t>
          </a:r>
          <a:endParaRPr lang="en-US" sz="900" b="1" dirty="0">
            <a:solidFill>
              <a:sysClr val="windowText" lastClr="000000"/>
            </a:solidFill>
          </a:endParaRPr>
        </a:p>
      </dgm:t>
    </dgm:pt>
    <dgm:pt modelId="{1A361F65-8ECF-4DA3-B463-D2D93863CA06}" type="parTrans" cxnId="{A92AAE43-3432-4B41-A6D5-9668D82441D3}">
      <dgm:prSet/>
      <dgm:spPr/>
      <dgm:t>
        <a:bodyPr/>
        <a:lstStyle/>
        <a:p>
          <a:endParaRPr lang="en-US"/>
        </a:p>
      </dgm:t>
    </dgm:pt>
    <dgm:pt modelId="{D50ED037-0CA7-49B2-ABE9-11B253ADD8D3}" type="sibTrans" cxnId="{A92AAE43-3432-4B41-A6D5-9668D82441D3}">
      <dgm:prSet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3607A31A-58B5-4013-B6C2-10A2D141413B}" type="pres">
      <dgm:prSet presAssocID="{FA03E3D3-1894-4FC9-BA5E-113A66CDF65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BF691E-6CB2-4BDD-AFC0-DC16A0246941}" type="pres">
      <dgm:prSet presAssocID="{F9A536A1-D599-4515-B111-C81F5A6AEBC3}" presName="node" presStyleLbl="node1" presStyleIdx="0" presStyleCnt="12" custScaleX="146410" custScaleY="1464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0475A6-8752-4972-BEFC-16C3994BABC5}" type="pres">
      <dgm:prSet presAssocID="{DBA96748-7403-4A00-BA9B-90AD72A102AF}" presName="sibTrans" presStyleLbl="sibTrans2D1" presStyleIdx="0" presStyleCnt="12"/>
      <dgm:spPr/>
      <dgm:t>
        <a:bodyPr/>
        <a:lstStyle/>
        <a:p>
          <a:endParaRPr lang="en-US"/>
        </a:p>
      </dgm:t>
    </dgm:pt>
    <dgm:pt modelId="{F6B47CC2-84A7-4028-BDFD-B85EB9F6A8B0}" type="pres">
      <dgm:prSet presAssocID="{DBA96748-7403-4A00-BA9B-90AD72A102AF}" presName="connectorText" presStyleLbl="sibTrans2D1" presStyleIdx="0" presStyleCnt="12"/>
      <dgm:spPr/>
      <dgm:t>
        <a:bodyPr/>
        <a:lstStyle/>
        <a:p>
          <a:endParaRPr lang="en-US"/>
        </a:p>
      </dgm:t>
    </dgm:pt>
    <dgm:pt modelId="{B80E3F5B-FD9A-4CF1-AF55-9001EADA77BA}" type="pres">
      <dgm:prSet presAssocID="{7BA8C861-773B-427D-B9A0-BE9D4E2F6934}" presName="node" presStyleLbl="node1" presStyleIdx="1" presStyleCnt="12" custScaleX="146410" custScaleY="1464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4F6615-78E0-430A-844A-EAD60846E8D5}" type="pres">
      <dgm:prSet presAssocID="{0C779EB1-6A60-4A39-9353-1105D54563F6}" presName="sibTrans" presStyleLbl="sibTrans2D1" presStyleIdx="1" presStyleCnt="12"/>
      <dgm:spPr/>
      <dgm:t>
        <a:bodyPr/>
        <a:lstStyle/>
        <a:p>
          <a:endParaRPr lang="en-US"/>
        </a:p>
      </dgm:t>
    </dgm:pt>
    <dgm:pt modelId="{11CE380F-FB57-4BE8-B2F7-3428F32630F8}" type="pres">
      <dgm:prSet presAssocID="{0C779EB1-6A60-4A39-9353-1105D54563F6}" presName="connectorText" presStyleLbl="sibTrans2D1" presStyleIdx="1" presStyleCnt="12"/>
      <dgm:spPr/>
      <dgm:t>
        <a:bodyPr/>
        <a:lstStyle/>
        <a:p>
          <a:endParaRPr lang="en-US"/>
        </a:p>
      </dgm:t>
    </dgm:pt>
    <dgm:pt modelId="{7FC0A5BE-3817-4F5D-97DC-8C67A933FE98}" type="pres">
      <dgm:prSet presAssocID="{2A141DAF-B02F-4A87-B356-EBA50DAAD27F}" presName="node" presStyleLbl="node1" presStyleIdx="2" presStyleCnt="12" custScaleX="146410" custScaleY="1464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87B41A-4380-4DF0-B2AE-4FDC94FC641D}" type="pres">
      <dgm:prSet presAssocID="{66393B1D-4D48-45A6-BB50-5A366F5FBFC7}" presName="sibTrans" presStyleLbl="sibTrans2D1" presStyleIdx="2" presStyleCnt="12"/>
      <dgm:spPr/>
      <dgm:t>
        <a:bodyPr/>
        <a:lstStyle/>
        <a:p>
          <a:endParaRPr lang="en-US"/>
        </a:p>
      </dgm:t>
    </dgm:pt>
    <dgm:pt modelId="{D1C67DA6-6966-4134-B451-414567A2FE7A}" type="pres">
      <dgm:prSet presAssocID="{66393B1D-4D48-45A6-BB50-5A366F5FBFC7}" presName="connectorText" presStyleLbl="sibTrans2D1" presStyleIdx="2" presStyleCnt="12"/>
      <dgm:spPr/>
      <dgm:t>
        <a:bodyPr/>
        <a:lstStyle/>
        <a:p>
          <a:endParaRPr lang="en-US"/>
        </a:p>
      </dgm:t>
    </dgm:pt>
    <dgm:pt modelId="{7F1C8022-DE82-4FB5-B45E-AFB111191DF6}" type="pres">
      <dgm:prSet presAssocID="{493C6278-155A-471A-B8DB-358EB9D2605A}" presName="node" presStyleLbl="node1" presStyleIdx="3" presStyleCnt="12" custScaleX="146410" custScaleY="1464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96E68F-A131-4825-9F74-9F0DAA7767ED}" type="pres">
      <dgm:prSet presAssocID="{6BBA4987-5201-4A22-AC96-8D48D328EC63}" presName="sibTrans" presStyleLbl="sibTrans2D1" presStyleIdx="3" presStyleCnt="12"/>
      <dgm:spPr/>
      <dgm:t>
        <a:bodyPr/>
        <a:lstStyle/>
        <a:p>
          <a:endParaRPr lang="en-US"/>
        </a:p>
      </dgm:t>
    </dgm:pt>
    <dgm:pt modelId="{C4E3C5A3-69FE-44D6-9D8B-1189411A54DC}" type="pres">
      <dgm:prSet presAssocID="{6BBA4987-5201-4A22-AC96-8D48D328EC63}" presName="connectorText" presStyleLbl="sibTrans2D1" presStyleIdx="3" presStyleCnt="12"/>
      <dgm:spPr/>
      <dgm:t>
        <a:bodyPr/>
        <a:lstStyle/>
        <a:p>
          <a:endParaRPr lang="en-US"/>
        </a:p>
      </dgm:t>
    </dgm:pt>
    <dgm:pt modelId="{F7E60734-9882-4A59-BB9C-F3D28CC228A5}" type="pres">
      <dgm:prSet presAssocID="{AB07B45E-970C-4267-9369-280114513EE4}" presName="node" presStyleLbl="node1" presStyleIdx="4" presStyleCnt="12" custScaleX="146410" custScaleY="1464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06EDF5-A25B-4D0D-BBD4-67C842B355E1}" type="pres">
      <dgm:prSet presAssocID="{33A7DD65-5D64-47BC-9EFA-ED4DA12B0FDF}" presName="sibTrans" presStyleLbl="sibTrans2D1" presStyleIdx="4" presStyleCnt="12"/>
      <dgm:spPr/>
      <dgm:t>
        <a:bodyPr/>
        <a:lstStyle/>
        <a:p>
          <a:endParaRPr lang="en-US"/>
        </a:p>
      </dgm:t>
    </dgm:pt>
    <dgm:pt modelId="{8B7CA435-99A0-4134-B67D-5B5CC102E265}" type="pres">
      <dgm:prSet presAssocID="{33A7DD65-5D64-47BC-9EFA-ED4DA12B0FDF}" presName="connectorText" presStyleLbl="sibTrans2D1" presStyleIdx="4" presStyleCnt="12"/>
      <dgm:spPr/>
      <dgm:t>
        <a:bodyPr/>
        <a:lstStyle/>
        <a:p>
          <a:endParaRPr lang="en-US"/>
        </a:p>
      </dgm:t>
    </dgm:pt>
    <dgm:pt modelId="{B6EF7433-B15C-43C1-A174-31B2E88CC6B3}" type="pres">
      <dgm:prSet presAssocID="{29EAB3D3-94FA-49C1-878B-F49D02B5C398}" presName="node" presStyleLbl="node1" presStyleIdx="5" presStyleCnt="12" custScaleX="146410" custScaleY="1464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D69C6A-67CB-4C44-91D9-114AF7DEF6FF}" type="pres">
      <dgm:prSet presAssocID="{F8569E4A-9994-4BF6-A074-845FA2BE0BFB}" presName="sibTrans" presStyleLbl="sibTrans2D1" presStyleIdx="5" presStyleCnt="12"/>
      <dgm:spPr/>
      <dgm:t>
        <a:bodyPr/>
        <a:lstStyle/>
        <a:p>
          <a:endParaRPr lang="en-US"/>
        </a:p>
      </dgm:t>
    </dgm:pt>
    <dgm:pt modelId="{2F3BF1C9-6F5A-4597-A953-C4327AEA5EF2}" type="pres">
      <dgm:prSet presAssocID="{F8569E4A-9994-4BF6-A074-845FA2BE0BFB}" presName="connectorText" presStyleLbl="sibTrans2D1" presStyleIdx="5" presStyleCnt="12"/>
      <dgm:spPr/>
      <dgm:t>
        <a:bodyPr/>
        <a:lstStyle/>
        <a:p>
          <a:endParaRPr lang="en-US"/>
        </a:p>
      </dgm:t>
    </dgm:pt>
    <dgm:pt modelId="{63D2D620-D684-4BEA-8A90-A1E601438846}" type="pres">
      <dgm:prSet presAssocID="{068CBAD1-63F3-48DD-9846-8D84A9A9B808}" presName="node" presStyleLbl="node1" presStyleIdx="6" presStyleCnt="12" custScaleX="146410" custScaleY="1464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766188-7DBD-45C6-8E38-38DBEAE47A43}" type="pres">
      <dgm:prSet presAssocID="{CAEE0D78-5FE0-41E9-A518-1AF4C3EB5E8F}" presName="sibTrans" presStyleLbl="sibTrans2D1" presStyleIdx="6" presStyleCnt="12"/>
      <dgm:spPr/>
      <dgm:t>
        <a:bodyPr/>
        <a:lstStyle/>
        <a:p>
          <a:endParaRPr lang="en-US"/>
        </a:p>
      </dgm:t>
    </dgm:pt>
    <dgm:pt modelId="{90AEC734-60F2-497E-8CCF-2D85BF799B15}" type="pres">
      <dgm:prSet presAssocID="{CAEE0D78-5FE0-41E9-A518-1AF4C3EB5E8F}" presName="connectorText" presStyleLbl="sibTrans2D1" presStyleIdx="6" presStyleCnt="12"/>
      <dgm:spPr/>
      <dgm:t>
        <a:bodyPr/>
        <a:lstStyle/>
        <a:p>
          <a:endParaRPr lang="en-US"/>
        </a:p>
      </dgm:t>
    </dgm:pt>
    <dgm:pt modelId="{DFA04D73-330A-48EB-84E4-F0343070DC06}" type="pres">
      <dgm:prSet presAssocID="{587F1A39-B1F7-408D-BA88-24F23703B996}" presName="node" presStyleLbl="node1" presStyleIdx="7" presStyleCnt="12" custScaleX="146410" custScaleY="1464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9A38D5-A194-445F-8DA9-B9E5ED077BC1}" type="pres">
      <dgm:prSet presAssocID="{384F542B-55B2-4789-AB79-DD75283A4CC9}" presName="sibTrans" presStyleLbl="sibTrans2D1" presStyleIdx="7" presStyleCnt="12"/>
      <dgm:spPr/>
      <dgm:t>
        <a:bodyPr/>
        <a:lstStyle/>
        <a:p>
          <a:endParaRPr lang="en-US"/>
        </a:p>
      </dgm:t>
    </dgm:pt>
    <dgm:pt modelId="{0032BE28-4B45-4345-9E47-0745782EA503}" type="pres">
      <dgm:prSet presAssocID="{384F542B-55B2-4789-AB79-DD75283A4CC9}" presName="connectorText" presStyleLbl="sibTrans2D1" presStyleIdx="7" presStyleCnt="12"/>
      <dgm:spPr/>
      <dgm:t>
        <a:bodyPr/>
        <a:lstStyle/>
        <a:p>
          <a:endParaRPr lang="en-US"/>
        </a:p>
      </dgm:t>
    </dgm:pt>
    <dgm:pt modelId="{99714428-C32C-4770-9DE1-EF0F1C422024}" type="pres">
      <dgm:prSet presAssocID="{8E8538A1-4886-41AA-89B6-CBFEB8DA3BBB}" presName="node" presStyleLbl="node1" presStyleIdx="8" presStyleCnt="12" custScaleX="146410" custScaleY="1464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E8878F-14A9-43C6-8C84-4C9414DD2DE4}" type="pres">
      <dgm:prSet presAssocID="{B764C8B4-E962-4AF8-ACAB-841C95839F6B}" presName="sibTrans" presStyleLbl="sibTrans2D1" presStyleIdx="8" presStyleCnt="12"/>
      <dgm:spPr/>
      <dgm:t>
        <a:bodyPr/>
        <a:lstStyle/>
        <a:p>
          <a:endParaRPr lang="en-US"/>
        </a:p>
      </dgm:t>
    </dgm:pt>
    <dgm:pt modelId="{43F09663-9099-4EBD-A2E0-2CA5C563DEE7}" type="pres">
      <dgm:prSet presAssocID="{B764C8B4-E962-4AF8-ACAB-841C95839F6B}" presName="connectorText" presStyleLbl="sibTrans2D1" presStyleIdx="8" presStyleCnt="12"/>
      <dgm:spPr/>
      <dgm:t>
        <a:bodyPr/>
        <a:lstStyle/>
        <a:p>
          <a:endParaRPr lang="en-US"/>
        </a:p>
      </dgm:t>
    </dgm:pt>
    <dgm:pt modelId="{0496AEE8-8A86-4A6A-9937-6E7F44313E78}" type="pres">
      <dgm:prSet presAssocID="{C6C280AD-DD40-4788-8FDE-551A13268976}" presName="node" presStyleLbl="node1" presStyleIdx="9" presStyleCnt="12" custScaleX="146410" custScaleY="1464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A0FFF5-EECB-4189-92D1-7C998733A9AE}" type="pres">
      <dgm:prSet presAssocID="{CEEDFA0C-9FDD-4E2E-B923-DFD6879F1840}" presName="sibTrans" presStyleLbl="sibTrans2D1" presStyleIdx="9" presStyleCnt="12"/>
      <dgm:spPr/>
      <dgm:t>
        <a:bodyPr/>
        <a:lstStyle/>
        <a:p>
          <a:endParaRPr lang="en-US"/>
        </a:p>
      </dgm:t>
    </dgm:pt>
    <dgm:pt modelId="{36B9F52C-8132-43B2-B40C-4D8AC8134EB0}" type="pres">
      <dgm:prSet presAssocID="{CEEDFA0C-9FDD-4E2E-B923-DFD6879F1840}" presName="connectorText" presStyleLbl="sibTrans2D1" presStyleIdx="9" presStyleCnt="12"/>
      <dgm:spPr/>
      <dgm:t>
        <a:bodyPr/>
        <a:lstStyle/>
        <a:p>
          <a:endParaRPr lang="en-US"/>
        </a:p>
      </dgm:t>
    </dgm:pt>
    <dgm:pt modelId="{1BAB3554-882D-407E-A7C8-790A9A4AF44C}" type="pres">
      <dgm:prSet presAssocID="{5EE20C8E-A256-409A-B712-17D7FABA1A5C}" presName="node" presStyleLbl="node1" presStyleIdx="10" presStyleCnt="12" custScaleX="146410" custScaleY="1464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D74714-DF37-4024-A9D9-29FB11737085}" type="pres">
      <dgm:prSet presAssocID="{1C8D3216-64AB-4874-83EA-CB8835625184}" presName="sibTrans" presStyleLbl="sibTrans2D1" presStyleIdx="10" presStyleCnt="12"/>
      <dgm:spPr/>
      <dgm:t>
        <a:bodyPr/>
        <a:lstStyle/>
        <a:p>
          <a:endParaRPr lang="en-US"/>
        </a:p>
      </dgm:t>
    </dgm:pt>
    <dgm:pt modelId="{07FDBB27-A2E9-4FC4-906C-B800929718A2}" type="pres">
      <dgm:prSet presAssocID="{1C8D3216-64AB-4874-83EA-CB8835625184}" presName="connectorText" presStyleLbl="sibTrans2D1" presStyleIdx="10" presStyleCnt="12"/>
      <dgm:spPr/>
      <dgm:t>
        <a:bodyPr/>
        <a:lstStyle/>
        <a:p>
          <a:endParaRPr lang="en-US"/>
        </a:p>
      </dgm:t>
    </dgm:pt>
    <dgm:pt modelId="{5FABB339-20AE-4308-8DDB-EC68ECD25016}" type="pres">
      <dgm:prSet presAssocID="{F0B79F75-100D-4DC9-A381-AA22669CC872}" presName="node" presStyleLbl="node1" presStyleIdx="11" presStyleCnt="12" custScaleX="146410" custScaleY="1464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00B544-B608-41F9-8AB6-5DC2F9F643D1}" type="pres">
      <dgm:prSet presAssocID="{D50ED037-0CA7-49B2-ABE9-11B253ADD8D3}" presName="sibTrans" presStyleLbl="sibTrans2D1" presStyleIdx="11" presStyleCnt="12"/>
      <dgm:spPr/>
      <dgm:t>
        <a:bodyPr/>
        <a:lstStyle/>
        <a:p>
          <a:endParaRPr lang="en-US"/>
        </a:p>
      </dgm:t>
    </dgm:pt>
    <dgm:pt modelId="{76B974CE-6058-4736-BA4D-0275338E0BF2}" type="pres">
      <dgm:prSet presAssocID="{D50ED037-0CA7-49B2-ABE9-11B253ADD8D3}" presName="connectorText" presStyleLbl="sibTrans2D1" presStyleIdx="11" presStyleCnt="12"/>
      <dgm:spPr/>
      <dgm:t>
        <a:bodyPr/>
        <a:lstStyle/>
        <a:p>
          <a:endParaRPr lang="en-US"/>
        </a:p>
      </dgm:t>
    </dgm:pt>
  </dgm:ptLst>
  <dgm:cxnLst>
    <dgm:cxn modelId="{C80EBC7C-C175-4A70-8BF5-EF6037A90B06}" srcId="{FA03E3D3-1894-4FC9-BA5E-113A66CDF65B}" destId="{493C6278-155A-471A-B8DB-358EB9D2605A}" srcOrd="3" destOrd="0" parTransId="{5792AC4E-A11F-4A84-9AEC-4C32CAFA82ED}" sibTransId="{6BBA4987-5201-4A22-AC96-8D48D328EC63}"/>
    <dgm:cxn modelId="{3EFCC11E-2C6E-4109-95C1-948F3F828B78}" srcId="{FA03E3D3-1894-4FC9-BA5E-113A66CDF65B}" destId="{5EE20C8E-A256-409A-B712-17D7FABA1A5C}" srcOrd="10" destOrd="0" parTransId="{5EDC51AA-423B-4427-98CA-B5F665EE1F2E}" sibTransId="{1C8D3216-64AB-4874-83EA-CB8835625184}"/>
    <dgm:cxn modelId="{F5317C55-C203-4B3C-B6BA-FC21257EEA46}" srcId="{FA03E3D3-1894-4FC9-BA5E-113A66CDF65B}" destId="{29EAB3D3-94FA-49C1-878B-F49D02B5C398}" srcOrd="5" destOrd="0" parTransId="{CD215B90-7D62-427D-964E-7EA18DC18130}" sibTransId="{F8569E4A-9994-4BF6-A074-845FA2BE0BFB}"/>
    <dgm:cxn modelId="{944EFD67-70C4-450B-A8FB-C131E4141252}" type="presOf" srcId="{D50ED037-0CA7-49B2-ABE9-11B253ADD8D3}" destId="{CB00B544-B608-41F9-8AB6-5DC2F9F643D1}" srcOrd="0" destOrd="0" presId="urn:microsoft.com/office/officeart/2005/8/layout/cycle2"/>
    <dgm:cxn modelId="{61675BFF-5A3B-4898-9783-38B4005E81DE}" type="presOf" srcId="{B764C8B4-E962-4AF8-ACAB-841C95839F6B}" destId="{75E8878F-14A9-43C6-8C84-4C9414DD2DE4}" srcOrd="0" destOrd="0" presId="urn:microsoft.com/office/officeart/2005/8/layout/cycle2"/>
    <dgm:cxn modelId="{86A9FBFA-0B72-48D7-889F-5D9D7C6A5656}" srcId="{FA03E3D3-1894-4FC9-BA5E-113A66CDF65B}" destId="{2A141DAF-B02F-4A87-B356-EBA50DAAD27F}" srcOrd="2" destOrd="0" parTransId="{A70191E6-C6AC-4442-BF07-7D5CC4209392}" sibTransId="{66393B1D-4D48-45A6-BB50-5A366F5FBFC7}"/>
    <dgm:cxn modelId="{F255FDD2-CF7E-4FC6-A77E-8191B1BF8572}" type="presOf" srcId="{33A7DD65-5D64-47BC-9EFA-ED4DA12B0FDF}" destId="{8B7CA435-99A0-4134-B67D-5B5CC102E265}" srcOrd="1" destOrd="0" presId="urn:microsoft.com/office/officeart/2005/8/layout/cycle2"/>
    <dgm:cxn modelId="{421F909A-97DD-4EC7-B2A5-9D9E9D949FAC}" type="presOf" srcId="{1C8D3216-64AB-4874-83EA-CB8835625184}" destId="{07FDBB27-A2E9-4FC4-906C-B800929718A2}" srcOrd="1" destOrd="0" presId="urn:microsoft.com/office/officeart/2005/8/layout/cycle2"/>
    <dgm:cxn modelId="{A279B11E-76B4-4A93-B261-AA3DB9FCE600}" type="presOf" srcId="{33A7DD65-5D64-47BC-9EFA-ED4DA12B0FDF}" destId="{2A06EDF5-A25B-4D0D-BBD4-67C842B355E1}" srcOrd="0" destOrd="0" presId="urn:microsoft.com/office/officeart/2005/8/layout/cycle2"/>
    <dgm:cxn modelId="{6F1A476F-308E-4752-9610-ED076622C764}" type="presOf" srcId="{F0B79F75-100D-4DC9-A381-AA22669CC872}" destId="{5FABB339-20AE-4308-8DDB-EC68ECD25016}" srcOrd="0" destOrd="0" presId="urn:microsoft.com/office/officeart/2005/8/layout/cycle2"/>
    <dgm:cxn modelId="{0F1C42A1-FBD3-49CC-BDB3-9BC83F1AAE2E}" type="presOf" srcId="{C6C280AD-DD40-4788-8FDE-551A13268976}" destId="{0496AEE8-8A86-4A6A-9937-6E7F44313E78}" srcOrd="0" destOrd="0" presId="urn:microsoft.com/office/officeart/2005/8/layout/cycle2"/>
    <dgm:cxn modelId="{B0DB56AE-A709-4380-8DCF-A8400B912291}" type="presOf" srcId="{384F542B-55B2-4789-AB79-DD75283A4CC9}" destId="{0032BE28-4B45-4345-9E47-0745782EA503}" srcOrd="1" destOrd="0" presId="urn:microsoft.com/office/officeart/2005/8/layout/cycle2"/>
    <dgm:cxn modelId="{8F3B8C52-100A-444A-8AE9-4C1397E9EC53}" type="presOf" srcId="{AB07B45E-970C-4267-9369-280114513EE4}" destId="{F7E60734-9882-4A59-BB9C-F3D28CC228A5}" srcOrd="0" destOrd="0" presId="urn:microsoft.com/office/officeart/2005/8/layout/cycle2"/>
    <dgm:cxn modelId="{48A46D78-F77F-43C4-B490-8BD8530A974B}" type="presOf" srcId="{5EE20C8E-A256-409A-B712-17D7FABA1A5C}" destId="{1BAB3554-882D-407E-A7C8-790A9A4AF44C}" srcOrd="0" destOrd="0" presId="urn:microsoft.com/office/officeart/2005/8/layout/cycle2"/>
    <dgm:cxn modelId="{C887AEDD-81B2-48D1-9AEF-A01FC4338334}" type="presOf" srcId="{B764C8B4-E962-4AF8-ACAB-841C95839F6B}" destId="{43F09663-9099-4EBD-A2E0-2CA5C563DEE7}" srcOrd="1" destOrd="0" presId="urn:microsoft.com/office/officeart/2005/8/layout/cycle2"/>
    <dgm:cxn modelId="{7B032B22-0B22-4776-9FBD-99F3B5258E43}" type="presOf" srcId="{F8569E4A-9994-4BF6-A074-845FA2BE0BFB}" destId="{2F3BF1C9-6F5A-4597-A953-C4327AEA5EF2}" srcOrd="1" destOrd="0" presId="urn:microsoft.com/office/officeart/2005/8/layout/cycle2"/>
    <dgm:cxn modelId="{9F70521B-AD6F-43BE-B18B-379EF732432D}" type="presOf" srcId="{29EAB3D3-94FA-49C1-878B-F49D02B5C398}" destId="{B6EF7433-B15C-43C1-A174-31B2E88CC6B3}" srcOrd="0" destOrd="0" presId="urn:microsoft.com/office/officeart/2005/8/layout/cycle2"/>
    <dgm:cxn modelId="{70EEA484-8F5E-4427-B8FA-6C2A9412D71F}" type="presOf" srcId="{493C6278-155A-471A-B8DB-358EB9D2605A}" destId="{7F1C8022-DE82-4FB5-B45E-AFB111191DF6}" srcOrd="0" destOrd="0" presId="urn:microsoft.com/office/officeart/2005/8/layout/cycle2"/>
    <dgm:cxn modelId="{0872A923-BA64-44A0-BBAD-A587FEF4A5FA}" type="presOf" srcId="{384F542B-55B2-4789-AB79-DD75283A4CC9}" destId="{199A38D5-A194-445F-8DA9-B9E5ED077BC1}" srcOrd="0" destOrd="0" presId="urn:microsoft.com/office/officeart/2005/8/layout/cycle2"/>
    <dgm:cxn modelId="{2794774B-5AEB-4A01-978D-3B057F8E87B0}" type="presOf" srcId="{2A141DAF-B02F-4A87-B356-EBA50DAAD27F}" destId="{7FC0A5BE-3817-4F5D-97DC-8C67A933FE98}" srcOrd="0" destOrd="0" presId="urn:microsoft.com/office/officeart/2005/8/layout/cycle2"/>
    <dgm:cxn modelId="{74AB8026-7F8C-4CB6-B629-5CAFC513D556}" type="presOf" srcId="{0C779EB1-6A60-4A39-9353-1105D54563F6}" destId="{11CE380F-FB57-4BE8-B2F7-3428F32630F8}" srcOrd="1" destOrd="0" presId="urn:microsoft.com/office/officeart/2005/8/layout/cycle2"/>
    <dgm:cxn modelId="{5A9DC6FF-9C67-45B8-9A37-A988A43799B0}" type="presOf" srcId="{FA03E3D3-1894-4FC9-BA5E-113A66CDF65B}" destId="{3607A31A-58B5-4013-B6C2-10A2D141413B}" srcOrd="0" destOrd="0" presId="urn:microsoft.com/office/officeart/2005/8/layout/cycle2"/>
    <dgm:cxn modelId="{C5240712-F647-42D2-882A-03E190BA2019}" type="presOf" srcId="{CAEE0D78-5FE0-41E9-A518-1AF4C3EB5E8F}" destId="{F6766188-7DBD-45C6-8E38-38DBEAE47A43}" srcOrd="0" destOrd="0" presId="urn:microsoft.com/office/officeart/2005/8/layout/cycle2"/>
    <dgm:cxn modelId="{888E1305-E303-4E87-BCB3-C4DE98F38714}" srcId="{FA03E3D3-1894-4FC9-BA5E-113A66CDF65B}" destId="{7BA8C861-773B-427D-B9A0-BE9D4E2F6934}" srcOrd="1" destOrd="0" parTransId="{0828ADF0-18C4-4CA8-894E-2FDEC55802B4}" sibTransId="{0C779EB1-6A60-4A39-9353-1105D54563F6}"/>
    <dgm:cxn modelId="{CACEA681-F2DD-48C6-A55B-9A17ACEC5C26}" type="presOf" srcId="{587F1A39-B1F7-408D-BA88-24F23703B996}" destId="{DFA04D73-330A-48EB-84E4-F0343070DC06}" srcOrd="0" destOrd="0" presId="urn:microsoft.com/office/officeart/2005/8/layout/cycle2"/>
    <dgm:cxn modelId="{F31E5332-F912-4EA3-96B4-DB721E07F281}" type="presOf" srcId="{D50ED037-0CA7-49B2-ABE9-11B253ADD8D3}" destId="{76B974CE-6058-4736-BA4D-0275338E0BF2}" srcOrd="1" destOrd="0" presId="urn:microsoft.com/office/officeart/2005/8/layout/cycle2"/>
    <dgm:cxn modelId="{7DC703F5-F2E8-47B0-B423-7B34EFFF9028}" type="presOf" srcId="{1C8D3216-64AB-4874-83EA-CB8835625184}" destId="{3BD74714-DF37-4024-A9D9-29FB11737085}" srcOrd="0" destOrd="0" presId="urn:microsoft.com/office/officeart/2005/8/layout/cycle2"/>
    <dgm:cxn modelId="{4FF1C909-0969-4F4A-B815-2CC75CADDD1F}" type="presOf" srcId="{66393B1D-4D48-45A6-BB50-5A366F5FBFC7}" destId="{D1C67DA6-6966-4134-B451-414567A2FE7A}" srcOrd="1" destOrd="0" presId="urn:microsoft.com/office/officeart/2005/8/layout/cycle2"/>
    <dgm:cxn modelId="{FC7371B9-C936-437F-AAC6-CDA3C3B6580A}" srcId="{FA03E3D3-1894-4FC9-BA5E-113A66CDF65B}" destId="{AB07B45E-970C-4267-9369-280114513EE4}" srcOrd="4" destOrd="0" parTransId="{7D43C1F8-FCB8-4431-92B5-8B91E52FC3A7}" sibTransId="{33A7DD65-5D64-47BC-9EFA-ED4DA12B0FDF}"/>
    <dgm:cxn modelId="{A4B14003-076D-4D41-8BB8-03D9C9DD85F6}" type="presOf" srcId="{CEEDFA0C-9FDD-4E2E-B923-DFD6879F1840}" destId="{FEA0FFF5-EECB-4189-92D1-7C998733A9AE}" srcOrd="0" destOrd="0" presId="urn:microsoft.com/office/officeart/2005/8/layout/cycle2"/>
    <dgm:cxn modelId="{A80CC310-86FD-4D98-9E3A-53158D6362FB}" type="presOf" srcId="{6BBA4987-5201-4A22-AC96-8D48D328EC63}" destId="{C4E3C5A3-69FE-44D6-9D8B-1189411A54DC}" srcOrd="1" destOrd="0" presId="urn:microsoft.com/office/officeart/2005/8/layout/cycle2"/>
    <dgm:cxn modelId="{60B89C35-4052-4B83-A7E0-0B8516B86BA6}" type="presOf" srcId="{068CBAD1-63F3-48DD-9846-8D84A9A9B808}" destId="{63D2D620-D684-4BEA-8A90-A1E601438846}" srcOrd="0" destOrd="0" presId="urn:microsoft.com/office/officeart/2005/8/layout/cycle2"/>
    <dgm:cxn modelId="{6AF9511C-9557-41B9-A5E0-C8BF68AD42E4}" type="presOf" srcId="{DBA96748-7403-4A00-BA9B-90AD72A102AF}" destId="{F6B47CC2-84A7-4028-BDFD-B85EB9F6A8B0}" srcOrd="1" destOrd="0" presId="urn:microsoft.com/office/officeart/2005/8/layout/cycle2"/>
    <dgm:cxn modelId="{22F5957D-FCA2-4A1C-890D-7898343DD630}" type="presOf" srcId="{DBA96748-7403-4A00-BA9B-90AD72A102AF}" destId="{D30475A6-8752-4972-BEFC-16C3994BABC5}" srcOrd="0" destOrd="0" presId="urn:microsoft.com/office/officeart/2005/8/layout/cycle2"/>
    <dgm:cxn modelId="{4815A074-DF07-4083-96E9-DC4BDC926E72}" srcId="{FA03E3D3-1894-4FC9-BA5E-113A66CDF65B}" destId="{587F1A39-B1F7-408D-BA88-24F23703B996}" srcOrd="7" destOrd="0" parTransId="{A89CC902-1A84-4EDA-BD09-D12311EC56BF}" sibTransId="{384F542B-55B2-4789-AB79-DD75283A4CC9}"/>
    <dgm:cxn modelId="{CEB534AF-75B3-4CE3-A1E6-99C130A7CD5E}" srcId="{FA03E3D3-1894-4FC9-BA5E-113A66CDF65B}" destId="{F9A536A1-D599-4515-B111-C81F5A6AEBC3}" srcOrd="0" destOrd="0" parTransId="{109CCD26-C9C4-4218-A914-8DE0C748FEAE}" sibTransId="{DBA96748-7403-4A00-BA9B-90AD72A102AF}"/>
    <dgm:cxn modelId="{01F764D9-4121-4355-A486-62D516A5241F}" type="presOf" srcId="{8E8538A1-4886-41AA-89B6-CBFEB8DA3BBB}" destId="{99714428-C32C-4770-9DE1-EF0F1C422024}" srcOrd="0" destOrd="0" presId="urn:microsoft.com/office/officeart/2005/8/layout/cycle2"/>
    <dgm:cxn modelId="{11C5F3AF-18AB-4A4D-A558-271B4930CDD6}" type="presOf" srcId="{F8569E4A-9994-4BF6-A074-845FA2BE0BFB}" destId="{B8D69C6A-67CB-4C44-91D9-114AF7DEF6FF}" srcOrd="0" destOrd="0" presId="urn:microsoft.com/office/officeart/2005/8/layout/cycle2"/>
    <dgm:cxn modelId="{F5DCA1CB-4B67-4385-8DEF-4516F26FB272}" srcId="{FA03E3D3-1894-4FC9-BA5E-113A66CDF65B}" destId="{8E8538A1-4886-41AA-89B6-CBFEB8DA3BBB}" srcOrd="8" destOrd="0" parTransId="{5372F02C-3600-49E5-9782-8725F41C77AA}" sibTransId="{B764C8B4-E962-4AF8-ACAB-841C95839F6B}"/>
    <dgm:cxn modelId="{540050C8-3F58-4849-AE30-2FAD23FE2ECA}" type="presOf" srcId="{0C779EB1-6A60-4A39-9353-1105D54563F6}" destId="{814F6615-78E0-430A-844A-EAD60846E8D5}" srcOrd="0" destOrd="0" presId="urn:microsoft.com/office/officeart/2005/8/layout/cycle2"/>
    <dgm:cxn modelId="{A92AAE43-3432-4B41-A6D5-9668D82441D3}" srcId="{FA03E3D3-1894-4FC9-BA5E-113A66CDF65B}" destId="{F0B79F75-100D-4DC9-A381-AA22669CC872}" srcOrd="11" destOrd="0" parTransId="{1A361F65-8ECF-4DA3-B463-D2D93863CA06}" sibTransId="{D50ED037-0CA7-49B2-ABE9-11B253ADD8D3}"/>
    <dgm:cxn modelId="{34E806FC-0559-4749-9722-02E889B904E3}" type="presOf" srcId="{66393B1D-4D48-45A6-BB50-5A366F5FBFC7}" destId="{4F87B41A-4380-4DF0-B2AE-4FDC94FC641D}" srcOrd="0" destOrd="0" presId="urn:microsoft.com/office/officeart/2005/8/layout/cycle2"/>
    <dgm:cxn modelId="{BBA2B4AC-A861-40E8-828C-D970093DDFCC}" type="presOf" srcId="{F9A536A1-D599-4515-B111-C81F5A6AEBC3}" destId="{D8BF691E-6CB2-4BDD-AFC0-DC16A0246941}" srcOrd="0" destOrd="0" presId="urn:microsoft.com/office/officeart/2005/8/layout/cycle2"/>
    <dgm:cxn modelId="{31382DC7-8B27-492B-997C-E17CE7E45541}" type="presOf" srcId="{7BA8C861-773B-427D-B9A0-BE9D4E2F6934}" destId="{B80E3F5B-FD9A-4CF1-AF55-9001EADA77BA}" srcOrd="0" destOrd="0" presId="urn:microsoft.com/office/officeart/2005/8/layout/cycle2"/>
    <dgm:cxn modelId="{E4313038-BC59-4D7C-BD46-163445E7A2B1}" srcId="{FA03E3D3-1894-4FC9-BA5E-113A66CDF65B}" destId="{068CBAD1-63F3-48DD-9846-8D84A9A9B808}" srcOrd="6" destOrd="0" parTransId="{F8F7E050-8707-45B2-914A-ADDEDFFD597E}" sibTransId="{CAEE0D78-5FE0-41E9-A518-1AF4C3EB5E8F}"/>
    <dgm:cxn modelId="{48B91795-4723-40DB-B9D2-95232446DAE7}" srcId="{FA03E3D3-1894-4FC9-BA5E-113A66CDF65B}" destId="{C6C280AD-DD40-4788-8FDE-551A13268976}" srcOrd="9" destOrd="0" parTransId="{03F48FF3-E528-4570-BCC1-A7BD844B7D29}" sibTransId="{CEEDFA0C-9FDD-4E2E-B923-DFD6879F1840}"/>
    <dgm:cxn modelId="{DD3EB0C6-5883-45AC-B2F6-71FCB4A96403}" type="presOf" srcId="{CEEDFA0C-9FDD-4E2E-B923-DFD6879F1840}" destId="{36B9F52C-8132-43B2-B40C-4D8AC8134EB0}" srcOrd="1" destOrd="0" presId="urn:microsoft.com/office/officeart/2005/8/layout/cycle2"/>
    <dgm:cxn modelId="{9C49A680-6D52-4179-B1EC-7A3B0808731F}" type="presOf" srcId="{CAEE0D78-5FE0-41E9-A518-1AF4C3EB5E8F}" destId="{90AEC734-60F2-497E-8CCF-2D85BF799B15}" srcOrd="1" destOrd="0" presId="urn:microsoft.com/office/officeart/2005/8/layout/cycle2"/>
    <dgm:cxn modelId="{23E21FAB-3376-4753-9338-26EBEF04932E}" type="presOf" srcId="{6BBA4987-5201-4A22-AC96-8D48D328EC63}" destId="{F396E68F-A131-4825-9F74-9F0DAA7767ED}" srcOrd="0" destOrd="0" presId="urn:microsoft.com/office/officeart/2005/8/layout/cycle2"/>
    <dgm:cxn modelId="{44ADCCEE-F7AC-4931-95FE-D8A4A4D98604}" type="presParOf" srcId="{3607A31A-58B5-4013-B6C2-10A2D141413B}" destId="{D8BF691E-6CB2-4BDD-AFC0-DC16A0246941}" srcOrd="0" destOrd="0" presId="urn:microsoft.com/office/officeart/2005/8/layout/cycle2"/>
    <dgm:cxn modelId="{3FD6E82E-FD22-4A98-9F50-A790E974CFF2}" type="presParOf" srcId="{3607A31A-58B5-4013-B6C2-10A2D141413B}" destId="{D30475A6-8752-4972-BEFC-16C3994BABC5}" srcOrd="1" destOrd="0" presId="urn:microsoft.com/office/officeart/2005/8/layout/cycle2"/>
    <dgm:cxn modelId="{581E5ED0-2415-4349-8BBA-C0C7FA52391E}" type="presParOf" srcId="{D30475A6-8752-4972-BEFC-16C3994BABC5}" destId="{F6B47CC2-84A7-4028-BDFD-B85EB9F6A8B0}" srcOrd="0" destOrd="0" presId="urn:microsoft.com/office/officeart/2005/8/layout/cycle2"/>
    <dgm:cxn modelId="{0C92289D-6637-470D-B4E1-1BC968E45D74}" type="presParOf" srcId="{3607A31A-58B5-4013-B6C2-10A2D141413B}" destId="{B80E3F5B-FD9A-4CF1-AF55-9001EADA77BA}" srcOrd="2" destOrd="0" presId="urn:microsoft.com/office/officeart/2005/8/layout/cycle2"/>
    <dgm:cxn modelId="{7DF560E4-7D48-4A09-8DBD-6E005185078E}" type="presParOf" srcId="{3607A31A-58B5-4013-B6C2-10A2D141413B}" destId="{814F6615-78E0-430A-844A-EAD60846E8D5}" srcOrd="3" destOrd="0" presId="urn:microsoft.com/office/officeart/2005/8/layout/cycle2"/>
    <dgm:cxn modelId="{E25EBBCF-B3F2-40B9-B4D3-415EF7737398}" type="presParOf" srcId="{814F6615-78E0-430A-844A-EAD60846E8D5}" destId="{11CE380F-FB57-4BE8-B2F7-3428F32630F8}" srcOrd="0" destOrd="0" presId="urn:microsoft.com/office/officeart/2005/8/layout/cycle2"/>
    <dgm:cxn modelId="{5CDE2C3C-146F-4501-88DA-639FADC11DE3}" type="presParOf" srcId="{3607A31A-58B5-4013-B6C2-10A2D141413B}" destId="{7FC0A5BE-3817-4F5D-97DC-8C67A933FE98}" srcOrd="4" destOrd="0" presId="urn:microsoft.com/office/officeart/2005/8/layout/cycle2"/>
    <dgm:cxn modelId="{88BF9201-9F16-468F-8279-848CD78DCF6E}" type="presParOf" srcId="{3607A31A-58B5-4013-B6C2-10A2D141413B}" destId="{4F87B41A-4380-4DF0-B2AE-4FDC94FC641D}" srcOrd="5" destOrd="0" presId="urn:microsoft.com/office/officeart/2005/8/layout/cycle2"/>
    <dgm:cxn modelId="{FD72DBC2-2273-4A61-AB19-C672CBB81CC4}" type="presParOf" srcId="{4F87B41A-4380-4DF0-B2AE-4FDC94FC641D}" destId="{D1C67DA6-6966-4134-B451-414567A2FE7A}" srcOrd="0" destOrd="0" presId="urn:microsoft.com/office/officeart/2005/8/layout/cycle2"/>
    <dgm:cxn modelId="{242B56AD-0990-40D6-AC21-536970284B28}" type="presParOf" srcId="{3607A31A-58B5-4013-B6C2-10A2D141413B}" destId="{7F1C8022-DE82-4FB5-B45E-AFB111191DF6}" srcOrd="6" destOrd="0" presId="urn:microsoft.com/office/officeart/2005/8/layout/cycle2"/>
    <dgm:cxn modelId="{2396AA4C-86F3-4BD1-A834-9448EADEFF73}" type="presParOf" srcId="{3607A31A-58B5-4013-B6C2-10A2D141413B}" destId="{F396E68F-A131-4825-9F74-9F0DAA7767ED}" srcOrd="7" destOrd="0" presId="urn:microsoft.com/office/officeart/2005/8/layout/cycle2"/>
    <dgm:cxn modelId="{2FCF8DE4-168F-4F8D-AB85-B6764B78E336}" type="presParOf" srcId="{F396E68F-A131-4825-9F74-9F0DAA7767ED}" destId="{C4E3C5A3-69FE-44D6-9D8B-1189411A54DC}" srcOrd="0" destOrd="0" presId="urn:microsoft.com/office/officeart/2005/8/layout/cycle2"/>
    <dgm:cxn modelId="{34157043-D632-41A0-8E18-97B72AC4ADEA}" type="presParOf" srcId="{3607A31A-58B5-4013-B6C2-10A2D141413B}" destId="{F7E60734-9882-4A59-BB9C-F3D28CC228A5}" srcOrd="8" destOrd="0" presId="urn:microsoft.com/office/officeart/2005/8/layout/cycle2"/>
    <dgm:cxn modelId="{55D5DF7E-A2DA-4F15-8F1A-085480B1EBCA}" type="presParOf" srcId="{3607A31A-58B5-4013-B6C2-10A2D141413B}" destId="{2A06EDF5-A25B-4D0D-BBD4-67C842B355E1}" srcOrd="9" destOrd="0" presId="urn:microsoft.com/office/officeart/2005/8/layout/cycle2"/>
    <dgm:cxn modelId="{90EF2BAA-75CC-4FC5-BC56-C071ABB38767}" type="presParOf" srcId="{2A06EDF5-A25B-4D0D-BBD4-67C842B355E1}" destId="{8B7CA435-99A0-4134-B67D-5B5CC102E265}" srcOrd="0" destOrd="0" presId="urn:microsoft.com/office/officeart/2005/8/layout/cycle2"/>
    <dgm:cxn modelId="{F7B2D536-D05F-4ACD-8CC3-9F8C8C99703F}" type="presParOf" srcId="{3607A31A-58B5-4013-B6C2-10A2D141413B}" destId="{B6EF7433-B15C-43C1-A174-31B2E88CC6B3}" srcOrd="10" destOrd="0" presId="urn:microsoft.com/office/officeart/2005/8/layout/cycle2"/>
    <dgm:cxn modelId="{3F422717-2E71-4293-9F76-8CAC786C8105}" type="presParOf" srcId="{3607A31A-58B5-4013-B6C2-10A2D141413B}" destId="{B8D69C6A-67CB-4C44-91D9-114AF7DEF6FF}" srcOrd="11" destOrd="0" presId="urn:microsoft.com/office/officeart/2005/8/layout/cycle2"/>
    <dgm:cxn modelId="{9EC9C7AC-D648-49CD-9427-E09B40663AFB}" type="presParOf" srcId="{B8D69C6A-67CB-4C44-91D9-114AF7DEF6FF}" destId="{2F3BF1C9-6F5A-4597-A953-C4327AEA5EF2}" srcOrd="0" destOrd="0" presId="urn:microsoft.com/office/officeart/2005/8/layout/cycle2"/>
    <dgm:cxn modelId="{275638D8-EA44-48D3-8B35-853610D75E8D}" type="presParOf" srcId="{3607A31A-58B5-4013-B6C2-10A2D141413B}" destId="{63D2D620-D684-4BEA-8A90-A1E601438846}" srcOrd="12" destOrd="0" presId="urn:microsoft.com/office/officeart/2005/8/layout/cycle2"/>
    <dgm:cxn modelId="{584046B1-36F7-4686-B4BA-A72A30BA24A7}" type="presParOf" srcId="{3607A31A-58B5-4013-B6C2-10A2D141413B}" destId="{F6766188-7DBD-45C6-8E38-38DBEAE47A43}" srcOrd="13" destOrd="0" presId="urn:microsoft.com/office/officeart/2005/8/layout/cycle2"/>
    <dgm:cxn modelId="{27675CBB-A6F0-46AC-A314-E028D2ECDBE6}" type="presParOf" srcId="{F6766188-7DBD-45C6-8E38-38DBEAE47A43}" destId="{90AEC734-60F2-497E-8CCF-2D85BF799B15}" srcOrd="0" destOrd="0" presId="urn:microsoft.com/office/officeart/2005/8/layout/cycle2"/>
    <dgm:cxn modelId="{8BD3C535-3E13-4834-9A53-DE79CF1B1533}" type="presParOf" srcId="{3607A31A-58B5-4013-B6C2-10A2D141413B}" destId="{DFA04D73-330A-48EB-84E4-F0343070DC06}" srcOrd="14" destOrd="0" presId="urn:microsoft.com/office/officeart/2005/8/layout/cycle2"/>
    <dgm:cxn modelId="{0B7AEF29-53D6-43AA-B1A2-1854A9AC1953}" type="presParOf" srcId="{3607A31A-58B5-4013-B6C2-10A2D141413B}" destId="{199A38D5-A194-445F-8DA9-B9E5ED077BC1}" srcOrd="15" destOrd="0" presId="urn:microsoft.com/office/officeart/2005/8/layout/cycle2"/>
    <dgm:cxn modelId="{6C1E5DD0-3391-4225-9435-2F0993E2CE2E}" type="presParOf" srcId="{199A38D5-A194-445F-8DA9-B9E5ED077BC1}" destId="{0032BE28-4B45-4345-9E47-0745782EA503}" srcOrd="0" destOrd="0" presId="urn:microsoft.com/office/officeart/2005/8/layout/cycle2"/>
    <dgm:cxn modelId="{B2F0518B-452B-449A-8044-C696EF552CF2}" type="presParOf" srcId="{3607A31A-58B5-4013-B6C2-10A2D141413B}" destId="{99714428-C32C-4770-9DE1-EF0F1C422024}" srcOrd="16" destOrd="0" presId="urn:microsoft.com/office/officeart/2005/8/layout/cycle2"/>
    <dgm:cxn modelId="{3F8BDA1B-86A3-4F4D-85FA-F6C5C40A6CD0}" type="presParOf" srcId="{3607A31A-58B5-4013-B6C2-10A2D141413B}" destId="{75E8878F-14A9-43C6-8C84-4C9414DD2DE4}" srcOrd="17" destOrd="0" presId="urn:microsoft.com/office/officeart/2005/8/layout/cycle2"/>
    <dgm:cxn modelId="{92457093-21BE-48C6-8883-C8EF234A9C13}" type="presParOf" srcId="{75E8878F-14A9-43C6-8C84-4C9414DD2DE4}" destId="{43F09663-9099-4EBD-A2E0-2CA5C563DEE7}" srcOrd="0" destOrd="0" presId="urn:microsoft.com/office/officeart/2005/8/layout/cycle2"/>
    <dgm:cxn modelId="{434947A8-3DAF-4975-AEFB-671FAA6B8357}" type="presParOf" srcId="{3607A31A-58B5-4013-B6C2-10A2D141413B}" destId="{0496AEE8-8A86-4A6A-9937-6E7F44313E78}" srcOrd="18" destOrd="0" presId="urn:microsoft.com/office/officeart/2005/8/layout/cycle2"/>
    <dgm:cxn modelId="{CC2F889C-67A9-4F8A-8484-AC28134A25F1}" type="presParOf" srcId="{3607A31A-58B5-4013-B6C2-10A2D141413B}" destId="{FEA0FFF5-EECB-4189-92D1-7C998733A9AE}" srcOrd="19" destOrd="0" presId="urn:microsoft.com/office/officeart/2005/8/layout/cycle2"/>
    <dgm:cxn modelId="{9CB5C562-8085-43C2-86D3-2544720457FC}" type="presParOf" srcId="{FEA0FFF5-EECB-4189-92D1-7C998733A9AE}" destId="{36B9F52C-8132-43B2-B40C-4D8AC8134EB0}" srcOrd="0" destOrd="0" presId="urn:microsoft.com/office/officeart/2005/8/layout/cycle2"/>
    <dgm:cxn modelId="{7D1B394D-020A-46AC-94F4-697084E8C0CA}" type="presParOf" srcId="{3607A31A-58B5-4013-B6C2-10A2D141413B}" destId="{1BAB3554-882D-407E-A7C8-790A9A4AF44C}" srcOrd="20" destOrd="0" presId="urn:microsoft.com/office/officeart/2005/8/layout/cycle2"/>
    <dgm:cxn modelId="{37185A53-2DA3-45DC-AD38-082A039180F4}" type="presParOf" srcId="{3607A31A-58B5-4013-B6C2-10A2D141413B}" destId="{3BD74714-DF37-4024-A9D9-29FB11737085}" srcOrd="21" destOrd="0" presId="urn:microsoft.com/office/officeart/2005/8/layout/cycle2"/>
    <dgm:cxn modelId="{4B1A9F5E-4325-410C-BBDE-CC5AF40D3EFE}" type="presParOf" srcId="{3BD74714-DF37-4024-A9D9-29FB11737085}" destId="{07FDBB27-A2E9-4FC4-906C-B800929718A2}" srcOrd="0" destOrd="0" presId="urn:microsoft.com/office/officeart/2005/8/layout/cycle2"/>
    <dgm:cxn modelId="{CC6A7DBD-64E7-4FE0-93A1-B39E06352D00}" type="presParOf" srcId="{3607A31A-58B5-4013-B6C2-10A2D141413B}" destId="{5FABB339-20AE-4308-8DDB-EC68ECD25016}" srcOrd="22" destOrd="0" presId="urn:microsoft.com/office/officeart/2005/8/layout/cycle2"/>
    <dgm:cxn modelId="{63E82265-DA0C-4B78-8212-BE14D683DE4E}" type="presParOf" srcId="{3607A31A-58B5-4013-B6C2-10A2D141413B}" destId="{CB00B544-B608-41F9-8AB6-5DC2F9F643D1}" srcOrd="23" destOrd="0" presId="urn:microsoft.com/office/officeart/2005/8/layout/cycle2"/>
    <dgm:cxn modelId="{2F55AD65-EE4A-481B-AD3E-4A237E70680B}" type="presParOf" srcId="{CB00B544-B608-41F9-8AB6-5DC2F9F643D1}" destId="{76B974CE-6058-4736-BA4D-0275338E0BF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7E85A6-B20A-41D3-9520-A867B92683D8}" type="doc">
      <dgm:prSet loTypeId="urn:microsoft.com/office/officeart/2005/8/layout/bList2#1" loCatId="list" qsTypeId="urn:microsoft.com/office/officeart/2005/8/quickstyle/simple1" qsCatId="simple" csTypeId="urn:microsoft.com/office/officeart/2005/8/colors/accent1_2" csCatId="accent1" phldr="1"/>
      <dgm:spPr/>
    </dgm:pt>
    <dgm:pt modelId="{C08B0666-A1FA-4638-AC11-3BDEB42B1BBF}">
      <dgm:prSet phldrT="[Text]" custT="1"/>
      <dgm:spPr>
        <a:gradFill flip="none" rotWithShape="0">
          <a:gsLst>
            <a:gs pos="0">
              <a:srgbClr val="00B0F0">
                <a:tint val="66000"/>
                <a:satMod val="160000"/>
              </a:srgbClr>
            </a:gs>
            <a:gs pos="50000">
              <a:srgbClr val="00B0F0">
                <a:tint val="44500"/>
                <a:satMod val="160000"/>
              </a:srgbClr>
            </a:gs>
            <a:gs pos="100000">
              <a:srgbClr val="00B0F0">
                <a:tint val="23500"/>
                <a:satMod val="160000"/>
              </a:srgbClr>
            </a:gs>
          </a:gsLst>
          <a:lin ang="13500000" scaled="1"/>
          <a:tileRect/>
        </a:gradFill>
        <a:ln>
          <a:solidFill>
            <a:srgbClr val="00B0F0"/>
          </a:solidFill>
        </a:ln>
      </dgm:spPr>
      <dgm:t>
        <a:bodyPr anchor="ctr"/>
        <a:lstStyle/>
        <a:p>
          <a:pPr algn="ctr"/>
          <a:r>
            <a:rPr lang="en-US" sz="1400" dirty="0" smtClean="0">
              <a:solidFill>
                <a:schemeClr val="tx1"/>
              </a:solidFill>
            </a:rPr>
            <a:t>RUSSIA</a:t>
          </a:r>
          <a:endParaRPr lang="en-US" sz="1400" dirty="0">
            <a:solidFill>
              <a:schemeClr val="tx1"/>
            </a:solidFill>
          </a:endParaRPr>
        </a:p>
      </dgm:t>
    </dgm:pt>
    <dgm:pt modelId="{89B38694-D230-4901-AC41-F54E90D407F5}" type="parTrans" cxnId="{4CB1B805-9DBA-4DB8-874F-2DD22C791945}">
      <dgm:prSet/>
      <dgm:spPr/>
      <dgm:t>
        <a:bodyPr/>
        <a:lstStyle/>
        <a:p>
          <a:endParaRPr lang="en-US"/>
        </a:p>
      </dgm:t>
    </dgm:pt>
    <dgm:pt modelId="{2B7D9459-0F5E-4074-B19A-05F515BCEC3C}" type="sibTrans" cxnId="{4CB1B805-9DBA-4DB8-874F-2DD22C791945}">
      <dgm:prSet/>
      <dgm:spPr/>
      <dgm:t>
        <a:bodyPr/>
        <a:lstStyle/>
        <a:p>
          <a:endParaRPr lang="en-US"/>
        </a:p>
      </dgm:t>
    </dgm:pt>
    <dgm:pt modelId="{A54937EB-68C2-4065-8D30-E411AFB79A35}">
      <dgm:prSet phldrT="[Text]" custT="1"/>
      <dgm:spPr>
        <a:gradFill flip="none" rotWithShape="0">
          <a:gsLst>
            <a:gs pos="0">
              <a:srgbClr val="FF8001">
                <a:tint val="66000"/>
                <a:satMod val="160000"/>
              </a:srgbClr>
            </a:gs>
            <a:gs pos="50000">
              <a:srgbClr val="FF8001">
                <a:tint val="44500"/>
                <a:satMod val="160000"/>
              </a:srgbClr>
            </a:gs>
            <a:gs pos="100000">
              <a:srgbClr val="FF8001">
                <a:tint val="23500"/>
                <a:satMod val="160000"/>
              </a:srgbClr>
            </a:gs>
          </a:gsLst>
          <a:lin ang="13500000" scaled="1"/>
          <a:tileRect/>
        </a:gradFill>
        <a:ln>
          <a:solidFill>
            <a:srgbClr val="FF8001"/>
          </a:solidFill>
        </a:ln>
      </dgm:spPr>
      <dgm:t>
        <a:bodyPr anchor="ctr"/>
        <a:lstStyle/>
        <a:p>
          <a:pPr algn="ctr"/>
          <a:r>
            <a:rPr lang="en-US" sz="1400" dirty="0" smtClean="0">
              <a:solidFill>
                <a:schemeClr val="tx1"/>
              </a:solidFill>
            </a:rPr>
            <a:t>VIETNAM</a:t>
          </a:r>
        </a:p>
      </dgm:t>
    </dgm:pt>
    <dgm:pt modelId="{39397D4B-E176-467F-BEE3-385AE65FDDA3}" type="parTrans" cxnId="{0ED89CDF-93F5-4376-B2FC-BE24835245E2}">
      <dgm:prSet/>
      <dgm:spPr/>
      <dgm:t>
        <a:bodyPr/>
        <a:lstStyle/>
        <a:p>
          <a:endParaRPr lang="en-US"/>
        </a:p>
      </dgm:t>
    </dgm:pt>
    <dgm:pt modelId="{F4E04961-43C9-4C09-B425-587D54EA9DBA}" type="sibTrans" cxnId="{0ED89CDF-93F5-4376-B2FC-BE24835245E2}">
      <dgm:prSet/>
      <dgm:spPr/>
      <dgm:t>
        <a:bodyPr/>
        <a:lstStyle/>
        <a:p>
          <a:endParaRPr lang="en-US"/>
        </a:p>
      </dgm:t>
    </dgm:pt>
    <dgm:pt modelId="{D3FCDB9D-6F02-4EB1-9DD2-89C6C3DBA2C0}">
      <dgm:prSet phldrT="[Text]" custT="1"/>
      <dgm:spPr>
        <a:gradFill flip="none" rotWithShape="0">
          <a:gsLst>
            <a:gs pos="0">
              <a:srgbClr val="FF0066">
                <a:tint val="66000"/>
                <a:satMod val="160000"/>
              </a:srgbClr>
            </a:gs>
            <a:gs pos="50000">
              <a:srgbClr val="FF0066">
                <a:tint val="44500"/>
                <a:satMod val="160000"/>
              </a:srgbClr>
            </a:gs>
            <a:gs pos="100000">
              <a:srgbClr val="FF0066">
                <a:tint val="23500"/>
                <a:satMod val="160000"/>
              </a:srgbClr>
            </a:gs>
          </a:gsLst>
          <a:lin ang="13500000" scaled="1"/>
          <a:tileRect/>
        </a:gradFill>
        <a:ln>
          <a:solidFill>
            <a:srgbClr val="FF0066"/>
          </a:solidFill>
        </a:ln>
      </dgm:spPr>
      <dgm:t>
        <a:bodyPr anchor="ctr"/>
        <a:lstStyle/>
        <a:p>
          <a:pPr algn="ctr"/>
          <a:r>
            <a:rPr lang="en-US" sz="1400" dirty="0" smtClean="0">
              <a:solidFill>
                <a:schemeClr val="tx1"/>
              </a:solidFill>
            </a:rPr>
            <a:t>SWEDEN</a:t>
          </a:r>
        </a:p>
      </dgm:t>
    </dgm:pt>
    <dgm:pt modelId="{D604F3F0-2CD8-4D61-B927-5A59EBA4262F}" type="parTrans" cxnId="{E9E65AF5-ED70-448A-A671-EFBAAC29B2BF}">
      <dgm:prSet/>
      <dgm:spPr/>
      <dgm:t>
        <a:bodyPr/>
        <a:lstStyle/>
        <a:p>
          <a:endParaRPr lang="en-US"/>
        </a:p>
      </dgm:t>
    </dgm:pt>
    <dgm:pt modelId="{45EDE100-3F9D-4C6F-A45D-2FC720992D0A}" type="sibTrans" cxnId="{E9E65AF5-ED70-448A-A671-EFBAAC29B2BF}">
      <dgm:prSet/>
      <dgm:spPr/>
      <dgm:t>
        <a:bodyPr/>
        <a:lstStyle/>
        <a:p>
          <a:endParaRPr lang="en-US"/>
        </a:p>
      </dgm:t>
    </dgm:pt>
    <dgm:pt modelId="{CF5F0CD9-9E76-4DEE-83C6-C4C5B619069B}">
      <dgm:prSet phldrT="[Text]" custT="1"/>
      <dgm:spPr>
        <a:gradFill flip="none" rotWithShape="0">
          <a:gsLst>
            <a:gs pos="0">
              <a:srgbClr val="00B050">
                <a:tint val="66000"/>
                <a:satMod val="160000"/>
              </a:srgbClr>
            </a:gs>
            <a:gs pos="50000">
              <a:srgbClr val="00B050">
                <a:tint val="44500"/>
                <a:satMod val="160000"/>
              </a:srgbClr>
            </a:gs>
            <a:gs pos="100000">
              <a:srgbClr val="00B050">
                <a:tint val="23500"/>
                <a:satMod val="160000"/>
              </a:srgbClr>
            </a:gs>
          </a:gsLst>
          <a:lin ang="13500000" scaled="1"/>
          <a:tileRect/>
        </a:gradFill>
        <a:ln>
          <a:solidFill>
            <a:srgbClr val="00B050"/>
          </a:solidFill>
        </a:ln>
      </dgm:spPr>
      <dgm:t>
        <a:bodyPr anchor="ctr"/>
        <a:lstStyle/>
        <a:p>
          <a:pPr algn="ctr"/>
          <a:r>
            <a:rPr lang="en-US" sz="1400" dirty="0" smtClean="0">
              <a:solidFill>
                <a:schemeClr val="tx1"/>
              </a:solidFill>
            </a:rPr>
            <a:t>AMERICA</a:t>
          </a:r>
        </a:p>
      </dgm:t>
    </dgm:pt>
    <dgm:pt modelId="{370B41BE-3CAA-46A0-A80A-4D35F959E608}" type="parTrans" cxnId="{6E5F9AEA-296F-480F-929B-295C1A92D298}">
      <dgm:prSet/>
      <dgm:spPr/>
      <dgm:t>
        <a:bodyPr/>
        <a:lstStyle/>
        <a:p>
          <a:endParaRPr lang="en-US"/>
        </a:p>
      </dgm:t>
    </dgm:pt>
    <dgm:pt modelId="{63659B36-5CAD-4AEB-A044-9647F4243FBA}" type="sibTrans" cxnId="{6E5F9AEA-296F-480F-929B-295C1A92D298}">
      <dgm:prSet/>
      <dgm:spPr/>
      <dgm:t>
        <a:bodyPr/>
        <a:lstStyle/>
        <a:p>
          <a:endParaRPr lang="en-US"/>
        </a:p>
      </dgm:t>
    </dgm:pt>
    <dgm:pt modelId="{87F3DE77-CB3F-483B-846A-8B7BCF6E96A8}">
      <dgm:prSet phldrT="[Text]" custT="1"/>
      <dgm:spPr>
        <a:gradFill flip="none" rotWithShape="0">
          <a:gsLst>
            <a:gs pos="0">
              <a:srgbClr val="FFFF00">
                <a:tint val="66000"/>
                <a:satMod val="160000"/>
              </a:srgbClr>
            </a:gs>
            <a:gs pos="50000">
              <a:srgbClr val="FFFF00">
                <a:tint val="44500"/>
                <a:satMod val="160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lin ang="13500000" scaled="1"/>
          <a:tileRect/>
        </a:gradFill>
        <a:ln>
          <a:solidFill>
            <a:srgbClr val="FFFF00"/>
          </a:solidFill>
        </a:ln>
      </dgm:spPr>
      <dgm:t>
        <a:bodyPr anchor="ctr"/>
        <a:lstStyle/>
        <a:p>
          <a:pPr algn="ctr"/>
          <a:r>
            <a:rPr lang="en-US" sz="1400" dirty="0" smtClean="0">
              <a:solidFill>
                <a:schemeClr val="tx1"/>
              </a:solidFill>
            </a:rPr>
            <a:t>CANADA</a:t>
          </a:r>
        </a:p>
      </dgm:t>
    </dgm:pt>
    <dgm:pt modelId="{F29C3FCD-BC7F-4105-B492-5FBDD45747A9}" type="parTrans" cxnId="{481BD48C-582A-4615-A51B-EB70CE4166D2}">
      <dgm:prSet/>
      <dgm:spPr/>
      <dgm:t>
        <a:bodyPr/>
        <a:lstStyle/>
        <a:p>
          <a:endParaRPr lang="en-US"/>
        </a:p>
      </dgm:t>
    </dgm:pt>
    <dgm:pt modelId="{4C1C4A96-0503-4E75-8210-EC592FFE804E}" type="sibTrans" cxnId="{481BD48C-582A-4615-A51B-EB70CE4166D2}">
      <dgm:prSet/>
      <dgm:spPr/>
      <dgm:t>
        <a:bodyPr/>
        <a:lstStyle/>
        <a:p>
          <a:endParaRPr lang="en-US"/>
        </a:p>
      </dgm:t>
    </dgm:pt>
    <dgm:pt modelId="{096BCA25-6CE3-4A8C-AABD-B037A93B12A6}">
      <dgm:prSet/>
      <dgm:spPr>
        <a:ln>
          <a:solidFill>
            <a:srgbClr val="00B0F0"/>
          </a:solidFill>
        </a:ln>
      </dgm:spPr>
      <dgm:t>
        <a:bodyPr anchor="ctr"/>
        <a:lstStyle/>
        <a:p>
          <a:r>
            <a:rPr lang="en-US" dirty="0" smtClean="0"/>
            <a:t>Outlawed Bitcoins in early February 2018.</a:t>
          </a:r>
          <a:endParaRPr lang="en-US" dirty="0"/>
        </a:p>
      </dgm:t>
    </dgm:pt>
    <dgm:pt modelId="{74B809FA-04AD-4BC2-BD4E-D9E10F5E08FF}" type="parTrans" cxnId="{765751BB-B0ED-498D-BEBA-4B9ABB822696}">
      <dgm:prSet/>
      <dgm:spPr/>
      <dgm:t>
        <a:bodyPr/>
        <a:lstStyle/>
        <a:p>
          <a:endParaRPr lang="en-US"/>
        </a:p>
      </dgm:t>
    </dgm:pt>
    <dgm:pt modelId="{0F90ACA8-A96E-42AE-9159-138190898FFD}" type="sibTrans" cxnId="{765751BB-B0ED-498D-BEBA-4B9ABB822696}">
      <dgm:prSet/>
      <dgm:spPr/>
      <dgm:t>
        <a:bodyPr/>
        <a:lstStyle/>
        <a:p>
          <a:endParaRPr lang="en-US"/>
        </a:p>
      </dgm:t>
    </dgm:pt>
    <dgm:pt modelId="{3FF44853-01E0-44DE-9D85-0E7769D33E0D}">
      <dgm:prSet/>
      <dgm:spPr>
        <a:ln>
          <a:solidFill>
            <a:srgbClr val="FF8001"/>
          </a:solidFill>
        </a:ln>
      </dgm:spPr>
      <dgm:t>
        <a:bodyPr anchor="ctr"/>
        <a:lstStyle/>
        <a:p>
          <a:r>
            <a:rPr lang="en-US" dirty="0" smtClean="0"/>
            <a:t>Trading in Cryptocurrencies illegal.</a:t>
          </a:r>
          <a:endParaRPr lang="en-US" dirty="0"/>
        </a:p>
      </dgm:t>
    </dgm:pt>
    <dgm:pt modelId="{EC99343D-043A-4EB2-A99F-9254732558B7}" type="parTrans" cxnId="{1B923A03-9241-4F93-A432-08354D3A7B48}">
      <dgm:prSet/>
      <dgm:spPr/>
      <dgm:t>
        <a:bodyPr/>
        <a:lstStyle/>
        <a:p>
          <a:endParaRPr lang="en-US"/>
        </a:p>
      </dgm:t>
    </dgm:pt>
    <dgm:pt modelId="{37C90C13-375F-427F-91B9-FFAB45156BDB}" type="sibTrans" cxnId="{1B923A03-9241-4F93-A432-08354D3A7B48}">
      <dgm:prSet/>
      <dgm:spPr/>
      <dgm:t>
        <a:bodyPr/>
        <a:lstStyle/>
        <a:p>
          <a:endParaRPr lang="en-US"/>
        </a:p>
      </dgm:t>
    </dgm:pt>
    <dgm:pt modelId="{0D0032C0-E33D-4091-A89D-2B99EF5A02E1}">
      <dgm:prSet/>
      <dgm:spPr>
        <a:ln>
          <a:solidFill>
            <a:srgbClr val="FF0066"/>
          </a:solidFill>
        </a:ln>
      </dgm:spPr>
      <dgm:t>
        <a:bodyPr anchor="ctr"/>
        <a:lstStyle/>
        <a:p>
          <a:r>
            <a:rPr lang="en-US" dirty="0" smtClean="0"/>
            <a:t>Tax enforcement consequences of digital currency.</a:t>
          </a:r>
          <a:endParaRPr lang="en-US" dirty="0"/>
        </a:p>
      </dgm:t>
    </dgm:pt>
    <dgm:pt modelId="{ECA07940-8C7F-462E-9E11-37A05C0F3A72}" type="parTrans" cxnId="{39381471-4B6D-49BD-9BA1-721245A7F933}">
      <dgm:prSet/>
      <dgm:spPr/>
      <dgm:t>
        <a:bodyPr/>
        <a:lstStyle/>
        <a:p>
          <a:endParaRPr lang="en-US"/>
        </a:p>
      </dgm:t>
    </dgm:pt>
    <dgm:pt modelId="{C33A4381-4025-4F3C-B733-066852C0B669}" type="sibTrans" cxnId="{39381471-4B6D-49BD-9BA1-721245A7F933}">
      <dgm:prSet/>
      <dgm:spPr/>
      <dgm:t>
        <a:bodyPr/>
        <a:lstStyle/>
        <a:p>
          <a:endParaRPr lang="en-US"/>
        </a:p>
      </dgm:t>
    </dgm:pt>
    <dgm:pt modelId="{70885399-911F-422E-9DA4-CC2EBABCA6AD}">
      <dgm:prSet custT="1"/>
      <dgm:spPr>
        <a:gradFill flip="none" rotWithShape="0">
          <a:gsLst>
            <a:gs pos="0">
              <a:srgbClr val="9900CC">
                <a:tint val="66000"/>
                <a:satMod val="160000"/>
              </a:srgbClr>
            </a:gs>
            <a:gs pos="50000">
              <a:srgbClr val="9900CC">
                <a:tint val="44500"/>
                <a:satMod val="160000"/>
              </a:srgbClr>
            </a:gs>
            <a:gs pos="100000">
              <a:srgbClr val="9900CC">
                <a:tint val="23500"/>
                <a:satMod val="160000"/>
              </a:srgbClr>
            </a:gs>
          </a:gsLst>
          <a:lin ang="13500000" scaled="1"/>
          <a:tileRect/>
        </a:gradFill>
        <a:ln>
          <a:solidFill>
            <a:srgbClr val="9900CC"/>
          </a:solidFill>
        </a:ln>
      </dgm:spPr>
      <dgm:t>
        <a:bodyPr anchor="ctr"/>
        <a:lstStyle/>
        <a:p>
          <a:pPr algn="ctr"/>
          <a:r>
            <a:rPr lang="en-US" sz="1200" dirty="0" smtClean="0">
              <a:solidFill>
                <a:schemeClr val="tx1"/>
              </a:solidFill>
            </a:rPr>
            <a:t>SWITZERLAND</a:t>
          </a:r>
          <a:endParaRPr lang="en-US" sz="1200" dirty="0">
            <a:solidFill>
              <a:schemeClr val="tx1"/>
            </a:solidFill>
          </a:endParaRPr>
        </a:p>
      </dgm:t>
    </dgm:pt>
    <dgm:pt modelId="{AFC201AA-E5C0-4F6F-8710-875247EF7B97}" type="parTrans" cxnId="{A51918CB-5C29-4B1C-A0E1-F3A5380DEC9E}">
      <dgm:prSet/>
      <dgm:spPr/>
      <dgm:t>
        <a:bodyPr/>
        <a:lstStyle/>
        <a:p>
          <a:endParaRPr lang="en-US"/>
        </a:p>
      </dgm:t>
    </dgm:pt>
    <dgm:pt modelId="{79B6FE43-7868-46D4-848D-27CF4FD5AA29}" type="sibTrans" cxnId="{A51918CB-5C29-4B1C-A0E1-F3A5380DEC9E}">
      <dgm:prSet/>
      <dgm:spPr/>
      <dgm:t>
        <a:bodyPr/>
        <a:lstStyle/>
        <a:p>
          <a:endParaRPr lang="en-US"/>
        </a:p>
      </dgm:t>
    </dgm:pt>
    <dgm:pt modelId="{F164A2DC-6CC6-4197-84D6-B22AEF48A8F9}">
      <dgm:prSet/>
      <dgm:spPr>
        <a:ln>
          <a:solidFill>
            <a:srgbClr val="9900CC"/>
          </a:solidFill>
        </a:ln>
      </dgm:spPr>
      <dgm:t>
        <a:bodyPr anchor="ctr"/>
        <a:lstStyle/>
        <a:p>
          <a:r>
            <a:rPr lang="en-US" dirty="0" smtClean="0"/>
            <a:t>No guidance has been issued to Taxpayers completing transactions in Cryptocurrency.</a:t>
          </a:r>
          <a:endParaRPr lang="en-US" dirty="0"/>
        </a:p>
      </dgm:t>
    </dgm:pt>
    <dgm:pt modelId="{BB44962D-D2CE-49C0-A114-E1067784E968}" type="parTrans" cxnId="{B8EF291D-1E2E-42F8-800F-B19BFCFE76DB}">
      <dgm:prSet/>
      <dgm:spPr/>
      <dgm:t>
        <a:bodyPr/>
        <a:lstStyle/>
        <a:p>
          <a:endParaRPr lang="en-US"/>
        </a:p>
      </dgm:t>
    </dgm:pt>
    <dgm:pt modelId="{48EF8B9D-4BF1-46D0-97CA-EBBF76A97668}" type="sibTrans" cxnId="{B8EF291D-1E2E-42F8-800F-B19BFCFE76DB}">
      <dgm:prSet/>
      <dgm:spPr/>
      <dgm:t>
        <a:bodyPr/>
        <a:lstStyle/>
        <a:p>
          <a:endParaRPr lang="en-US"/>
        </a:p>
      </dgm:t>
    </dgm:pt>
    <dgm:pt modelId="{8BF06154-D1F4-47E0-B378-B8B25C0DF9CD}">
      <dgm:prSet custT="1"/>
      <dgm:spPr>
        <a:gradFill flip="none" rotWithShape="0">
          <a:gsLst>
            <a:gs pos="0">
              <a:srgbClr val="5EEC3C">
                <a:tint val="66000"/>
                <a:satMod val="160000"/>
              </a:srgbClr>
            </a:gs>
            <a:gs pos="50000">
              <a:srgbClr val="5EEC3C">
                <a:tint val="44500"/>
                <a:satMod val="160000"/>
              </a:srgbClr>
            </a:gs>
            <a:gs pos="100000">
              <a:srgbClr val="5EEC3C">
                <a:tint val="23500"/>
                <a:satMod val="160000"/>
              </a:srgbClr>
            </a:gs>
          </a:gsLst>
          <a:lin ang="13500000" scaled="1"/>
          <a:tileRect/>
        </a:gradFill>
        <a:ln>
          <a:solidFill>
            <a:srgbClr val="5EEC3C"/>
          </a:solidFill>
        </a:ln>
      </dgm:spPr>
      <dgm:t>
        <a:bodyPr anchor="ctr"/>
        <a:lstStyle/>
        <a:p>
          <a:pPr algn="ctr"/>
          <a:r>
            <a:rPr lang="en-US" sz="1400" dirty="0" smtClean="0">
              <a:solidFill>
                <a:schemeClr val="tx1"/>
              </a:solidFill>
            </a:rPr>
            <a:t>AUSTRALIA</a:t>
          </a:r>
          <a:endParaRPr lang="en-US" sz="1400" dirty="0">
            <a:solidFill>
              <a:schemeClr val="tx1"/>
            </a:solidFill>
          </a:endParaRPr>
        </a:p>
      </dgm:t>
    </dgm:pt>
    <dgm:pt modelId="{04289596-F90D-44BA-A69F-B1A8A1BBA002}" type="parTrans" cxnId="{C33DCC32-ADB7-4B83-AFC5-606CDF906158}">
      <dgm:prSet/>
      <dgm:spPr/>
      <dgm:t>
        <a:bodyPr/>
        <a:lstStyle/>
        <a:p>
          <a:endParaRPr lang="en-US"/>
        </a:p>
      </dgm:t>
    </dgm:pt>
    <dgm:pt modelId="{63083E72-1637-44D1-B9E2-5D0C440A4F35}" type="sibTrans" cxnId="{C33DCC32-ADB7-4B83-AFC5-606CDF906158}">
      <dgm:prSet/>
      <dgm:spPr/>
      <dgm:t>
        <a:bodyPr/>
        <a:lstStyle/>
        <a:p>
          <a:endParaRPr lang="en-US"/>
        </a:p>
      </dgm:t>
    </dgm:pt>
    <dgm:pt modelId="{960B2D73-E357-4D29-8581-EFBAB95D9619}">
      <dgm:prSet/>
      <dgm:spPr>
        <a:ln>
          <a:solidFill>
            <a:srgbClr val="5EEC3C"/>
          </a:solidFill>
        </a:ln>
      </dgm:spPr>
      <dgm:t>
        <a:bodyPr anchor="ctr"/>
        <a:lstStyle/>
        <a:p>
          <a:r>
            <a:rPr lang="en-US" dirty="0" smtClean="0"/>
            <a:t>Standard Tax Rules will apply to emerging Tax payment systems (Cryptocurrency).</a:t>
          </a:r>
          <a:endParaRPr lang="en-US" dirty="0"/>
        </a:p>
      </dgm:t>
    </dgm:pt>
    <dgm:pt modelId="{AD6E71A5-AA73-4120-9AD8-258F75326494}" type="parTrans" cxnId="{420DB7BE-3BBD-452E-B49D-585680733273}">
      <dgm:prSet/>
      <dgm:spPr/>
      <dgm:t>
        <a:bodyPr/>
        <a:lstStyle/>
        <a:p>
          <a:endParaRPr lang="en-US"/>
        </a:p>
      </dgm:t>
    </dgm:pt>
    <dgm:pt modelId="{0C8DADAE-F78A-44DE-99A1-A74E92ABD22A}" type="sibTrans" cxnId="{420DB7BE-3BBD-452E-B49D-585680733273}">
      <dgm:prSet/>
      <dgm:spPr/>
      <dgm:t>
        <a:bodyPr/>
        <a:lstStyle/>
        <a:p>
          <a:endParaRPr lang="en-US"/>
        </a:p>
      </dgm:t>
    </dgm:pt>
    <dgm:pt modelId="{58983649-2A2C-41E0-962C-338A6FEE8627}">
      <dgm:prSet/>
      <dgm:spPr>
        <a:ln>
          <a:solidFill>
            <a:srgbClr val="FFFF00"/>
          </a:solidFill>
        </a:ln>
      </dgm:spPr>
      <dgm:t>
        <a:bodyPr anchor="ctr"/>
        <a:lstStyle/>
        <a:p>
          <a:r>
            <a:rPr lang="en-US" dirty="0" smtClean="0"/>
            <a:t>Existing tax rules apply to digital currency transactions.</a:t>
          </a:r>
          <a:endParaRPr lang="en-US" dirty="0"/>
        </a:p>
      </dgm:t>
    </dgm:pt>
    <dgm:pt modelId="{67E3C8B7-0ABC-4EFB-A833-799A060335B4}" type="parTrans" cxnId="{4649EF08-098E-48CD-98CA-0DAE632156DB}">
      <dgm:prSet/>
      <dgm:spPr/>
      <dgm:t>
        <a:bodyPr/>
        <a:lstStyle/>
        <a:p>
          <a:endParaRPr lang="en-US"/>
        </a:p>
      </dgm:t>
    </dgm:pt>
    <dgm:pt modelId="{3DB1B05D-410F-4EE3-93ED-A8840E0A6580}" type="sibTrans" cxnId="{4649EF08-098E-48CD-98CA-0DAE632156DB}">
      <dgm:prSet/>
      <dgm:spPr/>
      <dgm:t>
        <a:bodyPr/>
        <a:lstStyle/>
        <a:p>
          <a:endParaRPr lang="en-US"/>
        </a:p>
      </dgm:t>
    </dgm:pt>
    <dgm:pt modelId="{2A911337-5224-43FA-ABE6-B70201797728}">
      <dgm:prSet/>
      <dgm:spPr>
        <a:ln>
          <a:solidFill>
            <a:srgbClr val="00B050"/>
          </a:solidFill>
        </a:ln>
      </dgm:spPr>
      <dgm:t>
        <a:bodyPr anchor="ctr"/>
        <a:lstStyle/>
        <a:p>
          <a:r>
            <a:rPr lang="en-US" dirty="0" smtClean="0"/>
            <a:t>Has remained curiously mum so far on the subject.</a:t>
          </a:r>
          <a:endParaRPr lang="en-US" dirty="0"/>
        </a:p>
      </dgm:t>
    </dgm:pt>
    <dgm:pt modelId="{0AB8833E-E0F6-48E0-9BFD-6D5B1E142EF2}" type="parTrans" cxnId="{BBA875E5-1ABE-4F42-8E2C-A0104D58F5C9}">
      <dgm:prSet/>
      <dgm:spPr/>
      <dgm:t>
        <a:bodyPr/>
        <a:lstStyle/>
        <a:p>
          <a:endParaRPr lang="en-US"/>
        </a:p>
      </dgm:t>
    </dgm:pt>
    <dgm:pt modelId="{87F5B7BF-08EA-4179-B3AF-807441D9E63E}" type="sibTrans" cxnId="{BBA875E5-1ABE-4F42-8E2C-A0104D58F5C9}">
      <dgm:prSet/>
      <dgm:spPr/>
      <dgm:t>
        <a:bodyPr/>
        <a:lstStyle/>
        <a:p>
          <a:endParaRPr lang="en-US"/>
        </a:p>
      </dgm:t>
    </dgm:pt>
    <dgm:pt modelId="{CAE5D7D4-26EC-4073-9D94-8EF0E722825A}">
      <dgm:prSet/>
      <dgm:spPr>
        <a:ln>
          <a:solidFill>
            <a:srgbClr val="5EEC3C"/>
          </a:solidFill>
        </a:ln>
      </dgm:spPr>
      <dgm:t>
        <a:bodyPr anchor="ctr"/>
        <a:lstStyle/>
        <a:p>
          <a:r>
            <a:rPr lang="en-US" dirty="0" smtClean="0"/>
            <a:t>On 3</a:t>
          </a:r>
          <a:r>
            <a:rPr lang="en-US" baseline="30000" dirty="0" smtClean="0"/>
            <a:t>rd</a:t>
          </a:r>
          <a:r>
            <a:rPr lang="en-US" dirty="0" smtClean="0"/>
            <a:t> April it Launched new Cryptocurrency Exchange Regulations.</a:t>
          </a:r>
          <a:endParaRPr lang="en-US" dirty="0"/>
        </a:p>
      </dgm:t>
    </dgm:pt>
    <dgm:pt modelId="{61F61404-BA77-4DA6-B4E0-50791F28B559}" type="parTrans" cxnId="{5B6C479B-E700-4DF7-B4BF-61957304AFD2}">
      <dgm:prSet/>
      <dgm:spPr/>
      <dgm:t>
        <a:bodyPr/>
        <a:lstStyle/>
        <a:p>
          <a:endParaRPr lang="en-US"/>
        </a:p>
      </dgm:t>
    </dgm:pt>
    <dgm:pt modelId="{30435A18-0154-44E4-A711-31B481731714}" type="sibTrans" cxnId="{5B6C479B-E700-4DF7-B4BF-61957304AFD2}">
      <dgm:prSet/>
      <dgm:spPr/>
      <dgm:t>
        <a:bodyPr/>
        <a:lstStyle/>
        <a:p>
          <a:endParaRPr lang="en-US"/>
        </a:p>
      </dgm:t>
    </dgm:pt>
    <dgm:pt modelId="{B0004083-BD10-4153-AC9F-D2E3761220AB}" type="pres">
      <dgm:prSet presAssocID="{CC7E85A6-B20A-41D3-9520-A867B92683D8}" presName="diagram" presStyleCnt="0">
        <dgm:presLayoutVars>
          <dgm:dir/>
          <dgm:animLvl val="lvl"/>
          <dgm:resizeHandles val="exact"/>
        </dgm:presLayoutVars>
      </dgm:prSet>
      <dgm:spPr/>
    </dgm:pt>
    <dgm:pt modelId="{040E79C5-C762-4351-B63B-CC6705FAFC20}" type="pres">
      <dgm:prSet presAssocID="{C08B0666-A1FA-4638-AC11-3BDEB42B1BBF}" presName="compNode" presStyleCnt="0"/>
      <dgm:spPr/>
    </dgm:pt>
    <dgm:pt modelId="{6F2E1DCD-EB41-4EC5-A21B-EFC408289525}" type="pres">
      <dgm:prSet presAssocID="{C08B0666-A1FA-4638-AC11-3BDEB42B1BBF}" presName="childRect" presStyleLbl="bgAcc1" presStyleIdx="0" presStyleCnt="7" custLinFactNeighborY="350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C69D0A-9877-4393-AE35-76E986856B3E}" type="pres">
      <dgm:prSet presAssocID="{C08B0666-A1FA-4638-AC11-3BDEB42B1BB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B4008F-320A-4EF3-A185-5886DDAE9391}" type="pres">
      <dgm:prSet presAssocID="{C08B0666-A1FA-4638-AC11-3BDEB42B1BBF}" presName="parentRect" presStyleLbl="alignNode1" presStyleIdx="0" presStyleCnt="7" custLinFactNeighborY="81425"/>
      <dgm:spPr/>
      <dgm:t>
        <a:bodyPr/>
        <a:lstStyle/>
        <a:p>
          <a:endParaRPr lang="en-US"/>
        </a:p>
      </dgm:t>
    </dgm:pt>
    <dgm:pt modelId="{03A5959F-4E66-4C7F-B4C6-EA7E9CB58461}" type="pres">
      <dgm:prSet presAssocID="{C08B0666-A1FA-4638-AC11-3BDEB42B1BBF}" presName="adorn" presStyleLbl="fgAccFollowNode1" presStyleIdx="0" presStyleCnt="7"/>
      <dgm:spPr>
        <a:noFill/>
        <a:ln>
          <a:noFill/>
        </a:ln>
      </dgm:spPr>
    </dgm:pt>
    <dgm:pt modelId="{7094FEF6-074D-413A-870F-134FFC180291}" type="pres">
      <dgm:prSet presAssocID="{2B7D9459-0F5E-4074-B19A-05F515BCEC3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E3DE7E2-1583-4A1C-BE49-C8089749BEC8}" type="pres">
      <dgm:prSet presAssocID="{A54937EB-68C2-4065-8D30-E411AFB79A35}" presName="compNode" presStyleCnt="0"/>
      <dgm:spPr/>
    </dgm:pt>
    <dgm:pt modelId="{7F2FC582-D36C-4953-A585-9E0A02800509}" type="pres">
      <dgm:prSet presAssocID="{A54937EB-68C2-4065-8D30-E411AFB79A35}" presName="childRect" presStyleLbl="bgAcc1" presStyleIdx="1" presStyleCnt="7" custLinFactY="87434" custLinFactNeighborX="-46925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41A5B1-952D-404C-AF70-7FF021146333}" type="pres">
      <dgm:prSet presAssocID="{A54937EB-68C2-4065-8D30-E411AFB79A3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BD9A68-EDDB-4A6E-9E05-B282EEB2ED81}" type="pres">
      <dgm:prSet presAssocID="{A54937EB-68C2-4065-8D30-E411AFB79A35}" presName="parentRect" presStyleLbl="alignNode1" presStyleIdx="1" presStyleCnt="7" custLinFactY="200000" custLinFactNeighborX="-46925" custLinFactNeighborY="235898"/>
      <dgm:spPr/>
      <dgm:t>
        <a:bodyPr/>
        <a:lstStyle/>
        <a:p>
          <a:endParaRPr lang="en-US"/>
        </a:p>
      </dgm:t>
    </dgm:pt>
    <dgm:pt modelId="{C73C4AEB-BE03-4C60-837F-DA6C3480E933}" type="pres">
      <dgm:prSet presAssocID="{A54937EB-68C2-4065-8D30-E411AFB79A35}" presName="adorn" presStyleLbl="fgAccFollowNode1" presStyleIdx="1" presStyleCnt="7"/>
      <dgm:spPr>
        <a:noFill/>
        <a:ln>
          <a:noFill/>
        </a:ln>
      </dgm:spPr>
    </dgm:pt>
    <dgm:pt modelId="{65637D83-8EAD-4413-9FE6-127BE08D48D0}" type="pres">
      <dgm:prSet presAssocID="{F4E04961-43C9-4C09-B425-587D54EA9DB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E1981F3-BC9E-45F2-A61A-48AA5FB054A7}" type="pres">
      <dgm:prSet presAssocID="{D3FCDB9D-6F02-4EB1-9DD2-89C6C3DBA2C0}" presName="compNode" presStyleCnt="0"/>
      <dgm:spPr/>
    </dgm:pt>
    <dgm:pt modelId="{A4131BBE-AF2F-4C82-AA0E-DF2C60CCCD0E}" type="pres">
      <dgm:prSet presAssocID="{D3FCDB9D-6F02-4EB1-9DD2-89C6C3DBA2C0}" presName="childRect" presStyleLbl="bgAcc1" presStyleIdx="2" presStyleCnt="7" custLinFactNeighborX="98771" custLinFactNeighborY="350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A8BC86-95EC-46BD-952E-1FDA028FAFF9}" type="pres">
      <dgm:prSet presAssocID="{D3FCDB9D-6F02-4EB1-9DD2-89C6C3DBA2C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A8161A-17A9-432A-8C81-D1D0C8147466}" type="pres">
      <dgm:prSet presAssocID="{D3FCDB9D-6F02-4EB1-9DD2-89C6C3DBA2C0}" presName="parentRect" presStyleLbl="alignNode1" presStyleIdx="2" presStyleCnt="7" custLinFactNeighborX="98771" custLinFactNeighborY="81425"/>
      <dgm:spPr/>
      <dgm:t>
        <a:bodyPr/>
        <a:lstStyle/>
        <a:p>
          <a:endParaRPr lang="en-US"/>
        </a:p>
      </dgm:t>
    </dgm:pt>
    <dgm:pt modelId="{153296A0-E96F-4246-AC5C-AEDA337DE5D1}" type="pres">
      <dgm:prSet presAssocID="{D3FCDB9D-6F02-4EB1-9DD2-89C6C3DBA2C0}" presName="adorn" presStyleLbl="fgAccFollowNode1" presStyleIdx="2" presStyleCnt="7"/>
      <dgm:spPr>
        <a:noFill/>
        <a:ln>
          <a:noFill/>
        </a:ln>
      </dgm:spPr>
    </dgm:pt>
    <dgm:pt modelId="{5CAEAF59-B4AF-48D8-A302-0E76E15C4C16}" type="pres">
      <dgm:prSet presAssocID="{45EDE100-3F9D-4C6F-A45D-2FC720992D0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5BEDAB0-D0C7-4D09-89E1-9A111AF2CD3B}" type="pres">
      <dgm:prSet presAssocID="{70885399-911F-422E-9DA4-CC2EBABCA6AD}" presName="compNode" presStyleCnt="0"/>
      <dgm:spPr/>
    </dgm:pt>
    <dgm:pt modelId="{6F20CE58-4A1F-421C-BBE7-99B58982F187}" type="pres">
      <dgm:prSet presAssocID="{70885399-911F-422E-9DA4-CC2EBABCA6AD}" presName="childRect" presStyleLbl="bgAcc1" presStyleIdx="3" presStyleCnt="7" custLinFactX="34264" custLinFactNeighborX="100000" custLinFactNeighborY="350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1C2E23-F454-4E96-9C7C-09C78826CB3F}" type="pres">
      <dgm:prSet presAssocID="{70885399-911F-422E-9DA4-CC2EBABCA6A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FA4897-3DAC-4095-8C61-1948C7D48A18}" type="pres">
      <dgm:prSet presAssocID="{70885399-911F-422E-9DA4-CC2EBABCA6AD}" presName="parentRect" presStyleLbl="alignNode1" presStyleIdx="3" presStyleCnt="7" custLinFactX="34264" custLinFactNeighborX="100000" custLinFactNeighborY="81425"/>
      <dgm:spPr/>
      <dgm:t>
        <a:bodyPr/>
        <a:lstStyle/>
        <a:p>
          <a:endParaRPr lang="en-US"/>
        </a:p>
      </dgm:t>
    </dgm:pt>
    <dgm:pt modelId="{3E347FDD-E380-442A-8596-0A61D4D6A161}" type="pres">
      <dgm:prSet presAssocID="{70885399-911F-422E-9DA4-CC2EBABCA6AD}" presName="adorn" presStyleLbl="fgAccFollowNode1" presStyleIdx="3" presStyleCnt="7"/>
      <dgm:spPr>
        <a:noFill/>
        <a:ln>
          <a:noFill/>
        </a:ln>
      </dgm:spPr>
    </dgm:pt>
    <dgm:pt modelId="{7A929A6A-6121-484A-9FE0-8BE348F30E13}" type="pres">
      <dgm:prSet presAssocID="{79B6FE43-7868-46D4-848D-27CF4FD5AA2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652CC9E-7FAF-4179-9B39-AC4315044242}" type="pres">
      <dgm:prSet presAssocID="{CF5F0CD9-9E76-4DEE-83C6-C4C5B619069B}" presName="compNode" presStyleCnt="0"/>
      <dgm:spPr/>
    </dgm:pt>
    <dgm:pt modelId="{BE88DA0E-7B9B-4662-9EE3-12C0B96E1E2A}" type="pres">
      <dgm:prSet presAssocID="{CF5F0CD9-9E76-4DEE-83C6-C4C5B619069B}" presName="childRect" presStyleLbl="bgAcc1" presStyleIdx="4" presStyleCnt="7" custLinFactX="-100000" custLinFactY="87527" custLinFactNeighborX="-124364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400B61-942E-443B-AFB9-118620D43B4F}" type="pres">
      <dgm:prSet presAssocID="{CF5F0CD9-9E76-4DEE-83C6-C4C5B619069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8750FD-4469-4176-AD0E-E7A59459C64B}" type="pres">
      <dgm:prSet presAssocID="{CF5F0CD9-9E76-4DEE-83C6-C4C5B619069B}" presName="parentRect" presStyleLbl="alignNode1" presStyleIdx="4" presStyleCnt="7" custLinFactX="-100000" custLinFactY="200000" custLinFactNeighborX="-124364" custLinFactNeighborY="236121"/>
      <dgm:spPr/>
      <dgm:t>
        <a:bodyPr/>
        <a:lstStyle/>
        <a:p>
          <a:endParaRPr lang="en-US"/>
        </a:p>
      </dgm:t>
    </dgm:pt>
    <dgm:pt modelId="{9875C9C2-126C-4FB4-ACC1-80FC05CE43FC}" type="pres">
      <dgm:prSet presAssocID="{CF5F0CD9-9E76-4DEE-83C6-C4C5B619069B}" presName="adorn" presStyleLbl="fgAccFollowNode1" presStyleIdx="4" presStyleCnt="7" custLinFactY="176906" custLinFactNeighborY="200000"/>
      <dgm:spPr>
        <a:noFill/>
        <a:ln>
          <a:noFill/>
        </a:ln>
      </dgm:spPr>
    </dgm:pt>
    <dgm:pt modelId="{3125C3A5-030D-4A51-9432-D86838A53B83}" type="pres">
      <dgm:prSet presAssocID="{63659B36-5CAD-4AEB-A044-9647F4243FB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2FBD592-25D6-41BD-B1D9-72A55C7B88F3}" type="pres">
      <dgm:prSet presAssocID="{8BF06154-D1F4-47E0-B378-B8B25C0DF9CD}" presName="compNode" presStyleCnt="0"/>
      <dgm:spPr/>
    </dgm:pt>
    <dgm:pt modelId="{F53C014A-514B-49F9-AB8F-8A9410AD3E75}" type="pres">
      <dgm:prSet presAssocID="{8BF06154-D1F4-47E0-B378-B8B25C0DF9CD}" presName="childRect" presStyleLbl="bgAcc1" presStyleIdx="5" presStyleCnt="7" custLinFactY="-39650" custLinFactNeighborX="-11049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AF7DC6-B59C-4B3E-95C9-4054A005E2FD}" type="pres">
      <dgm:prSet presAssocID="{8BF06154-D1F4-47E0-B378-B8B25C0DF9C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17BFA8-9533-4BBF-87B5-1E2B3592EB18}" type="pres">
      <dgm:prSet presAssocID="{8BF06154-D1F4-47E0-B378-B8B25C0DF9CD}" presName="parentRect" presStyleLbl="alignNode1" presStyleIdx="5" presStyleCnt="7" custLinFactY="-124774" custLinFactNeighborX="-11049" custLinFactNeighborY="-200000"/>
      <dgm:spPr/>
      <dgm:t>
        <a:bodyPr/>
        <a:lstStyle/>
        <a:p>
          <a:endParaRPr lang="en-US"/>
        </a:p>
      </dgm:t>
    </dgm:pt>
    <dgm:pt modelId="{211F6392-4264-4129-AD53-73F2FC0EBE22}" type="pres">
      <dgm:prSet presAssocID="{8BF06154-D1F4-47E0-B378-B8B25C0DF9CD}" presName="adorn" presStyleLbl="fgAccFollowNode1" presStyleIdx="5" presStyleCnt="7"/>
      <dgm:spPr>
        <a:noFill/>
        <a:ln>
          <a:noFill/>
        </a:ln>
      </dgm:spPr>
    </dgm:pt>
    <dgm:pt modelId="{29618AA8-5658-4519-8ED9-92F3C055C295}" type="pres">
      <dgm:prSet presAssocID="{63083E72-1637-44D1-B9E2-5D0C440A4F3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C04789B-7A53-44A1-B804-506A2326FEF0}" type="pres">
      <dgm:prSet presAssocID="{87F3DE77-CB3F-483B-846A-8B7BCF6E96A8}" presName="compNode" presStyleCnt="0"/>
      <dgm:spPr/>
    </dgm:pt>
    <dgm:pt modelId="{CA949787-2D79-4D1D-B26B-E0F603134397}" type="pres">
      <dgm:prSet presAssocID="{87F3DE77-CB3F-483B-846A-8B7BCF6E96A8}" presName="childRect" presStyleLbl="bgAcc1" presStyleIdx="6" presStyleCnt="7" custLinFactX="24348" custLinFactNeighborX="100000" custLinFactNeighborY="105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2B51BE-C68F-494F-9ECF-0C92EDAC5B9B}" type="pres">
      <dgm:prSet presAssocID="{87F3DE77-CB3F-483B-846A-8B7BCF6E96A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32FC96-4494-4665-9197-5EA4DAD204C0}" type="pres">
      <dgm:prSet presAssocID="{87F3DE77-CB3F-483B-846A-8B7BCF6E96A8}" presName="parentRect" presStyleLbl="alignNode1" presStyleIdx="6" presStyleCnt="7" custLinFactX="24348" custLinFactNeighborX="100000" custLinFactNeighborY="24635"/>
      <dgm:spPr/>
      <dgm:t>
        <a:bodyPr/>
        <a:lstStyle/>
        <a:p>
          <a:endParaRPr lang="en-US"/>
        </a:p>
      </dgm:t>
    </dgm:pt>
    <dgm:pt modelId="{9060A218-F954-4DA3-B223-EE2B21D502F3}" type="pres">
      <dgm:prSet presAssocID="{87F3DE77-CB3F-483B-846A-8B7BCF6E96A8}" presName="adorn" presStyleLbl="fgAccFollowNode1" presStyleIdx="6" presStyleCnt="7"/>
      <dgm:spPr>
        <a:noFill/>
        <a:ln>
          <a:noFill/>
        </a:ln>
      </dgm:spPr>
    </dgm:pt>
  </dgm:ptLst>
  <dgm:cxnLst>
    <dgm:cxn modelId="{1DF514E8-F6BF-468F-B1AB-DA77AA906F0F}" type="presOf" srcId="{8BF06154-D1F4-47E0-B378-B8B25C0DF9CD}" destId="{D217BFA8-9533-4BBF-87B5-1E2B3592EB18}" srcOrd="1" destOrd="0" presId="urn:microsoft.com/office/officeart/2005/8/layout/bList2#1"/>
    <dgm:cxn modelId="{6E5F9AEA-296F-480F-929B-295C1A92D298}" srcId="{CC7E85A6-B20A-41D3-9520-A867B92683D8}" destId="{CF5F0CD9-9E76-4DEE-83C6-C4C5B619069B}" srcOrd="4" destOrd="0" parTransId="{370B41BE-3CAA-46A0-A80A-4D35F959E608}" sibTransId="{63659B36-5CAD-4AEB-A044-9647F4243FBA}"/>
    <dgm:cxn modelId="{0ED89CDF-93F5-4376-B2FC-BE24835245E2}" srcId="{CC7E85A6-B20A-41D3-9520-A867B92683D8}" destId="{A54937EB-68C2-4065-8D30-E411AFB79A35}" srcOrd="1" destOrd="0" parTransId="{39397D4B-E176-467F-BEE3-385AE65FDDA3}" sibTransId="{F4E04961-43C9-4C09-B425-587D54EA9DBA}"/>
    <dgm:cxn modelId="{420DB7BE-3BBD-452E-B49D-585680733273}" srcId="{8BF06154-D1F4-47E0-B378-B8B25C0DF9CD}" destId="{960B2D73-E357-4D29-8581-EFBAB95D9619}" srcOrd="0" destOrd="0" parTransId="{AD6E71A5-AA73-4120-9AD8-258F75326494}" sibTransId="{0C8DADAE-F78A-44DE-99A1-A74E92ABD22A}"/>
    <dgm:cxn modelId="{1FAE8894-F20A-4E15-99D8-EED584B95B63}" type="presOf" srcId="{CAE5D7D4-26EC-4073-9D94-8EF0E722825A}" destId="{F53C014A-514B-49F9-AB8F-8A9410AD3E75}" srcOrd="0" destOrd="1" presId="urn:microsoft.com/office/officeart/2005/8/layout/bList2#1"/>
    <dgm:cxn modelId="{7CA89425-526F-4513-8774-0418B48EAC41}" type="presOf" srcId="{096BCA25-6CE3-4A8C-AABD-B037A93B12A6}" destId="{6F2E1DCD-EB41-4EC5-A21B-EFC408289525}" srcOrd="0" destOrd="0" presId="urn:microsoft.com/office/officeart/2005/8/layout/bList2#1"/>
    <dgm:cxn modelId="{4649EF08-098E-48CD-98CA-0DAE632156DB}" srcId="{87F3DE77-CB3F-483B-846A-8B7BCF6E96A8}" destId="{58983649-2A2C-41E0-962C-338A6FEE8627}" srcOrd="0" destOrd="0" parTransId="{67E3C8B7-0ABC-4EFB-A833-799A060335B4}" sibTransId="{3DB1B05D-410F-4EE3-93ED-A8840E0A6580}"/>
    <dgm:cxn modelId="{B8EF291D-1E2E-42F8-800F-B19BFCFE76DB}" srcId="{70885399-911F-422E-9DA4-CC2EBABCA6AD}" destId="{F164A2DC-6CC6-4197-84D6-B22AEF48A8F9}" srcOrd="0" destOrd="0" parTransId="{BB44962D-D2CE-49C0-A114-E1067784E968}" sibTransId="{48EF8B9D-4BF1-46D0-97CA-EBBF76A97668}"/>
    <dgm:cxn modelId="{E9E65AF5-ED70-448A-A671-EFBAAC29B2BF}" srcId="{CC7E85A6-B20A-41D3-9520-A867B92683D8}" destId="{D3FCDB9D-6F02-4EB1-9DD2-89C6C3DBA2C0}" srcOrd="2" destOrd="0" parTransId="{D604F3F0-2CD8-4D61-B927-5A59EBA4262F}" sibTransId="{45EDE100-3F9D-4C6F-A45D-2FC720992D0A}"/>
    <dgm:cxn modelId="{5B6C479B-E700-4DF7-B4BF-61957304AFD2}" srcId="{8BF06154-D1F4-47E0-B378-B8B25C0DF9CD}" destId="{CAE5D7D4-26EC-4073-9D94-8EF0E722825A}" srcOrd="1" destOrd="0" parTransId="{61F61404-BA77-4DA6-B4E0-50791F28B559}" sibTransId="{30435A18-0154-44E4-A711-31B481731714}"/>
    <dgm:cxn modelId="{1A62CEDC-7CEC-4DEB-8788-F3DE6CEB7562}" type="presOf" srcId="{A54937EB-68C2-4065-8D30-E411AFB79A35}" destId="{13BD9A68-EDDB-4A6E-9E05-B282EEB2ED81}" srcOrd="1" destOrd="0" presId="urn:microsoft.com/office/officeart/2005/8/layout/bList2#1"/>
    <dgm:cxn modelId="{F3129DD0-B3DD-4B90-A015-EB4EA10E7700}" type="presOf" srcId="{2A911337-5224-43FA-ABE6-B70201797728}" destId="{BE88DA0E-7B9B-4662-9EE3-12C0B96E1E2A}" srcOrd="0" destOrd="0" presId="urn:microsoft.com/office/officeart/2005/8/layout/bList2#1"/>
    <dgm:cxn modelId="{481BD48C-582A-4615-A51B-EB70CE4166D2}" srcId="{CC7E85A6-B20A-41D3-9520-A867B92683D8}" destId="{87F3DE77-CB3F-483B-846A-8B7BCF6E96A8}" srcOrd="6" destOrd="0" parTransId="{F29C3FCD-BC7F-4105-B492-5FBDD45747A9}" sibTransId="{4C1C4A96-0503-4E75-8210-EC592FFE804E}"/>
    <dgm:cxn modelId="{8EABB04B-3C54-447B-BA7E-F162CADE59E6}" type="presOf" srcId="{45EDE100-3F9D-4C6F-A45D-2FC720992D0A}" destId="{5CAEAF59-B4AF-48D8-A302-0E76E15C4C16}" srcOrd="0" destOrd="0" presId="urn:microsoft.com/office/officeart/2005/8/layout/bList2#1"/>
    <dgm:cxn modelId="{4F3F8D5C-FB98-4902-B44F-93F90012370D}" type="presOf" srcId="{2B7D9459-0F5E-4074-B19A-05F515BCEC3C}" destId="{7094FEF6-074D-413A-870F-134FFC180291}" srcOrd="0" destOrd="0" presId="urn:microsoft.com/office/officeart/2005/8/layout/bList2#1"/>
    <dgm:cxn modelId="{A51918CB-5C29-4B1C-A0E1-F3A5380DEC9E}" srcId="{CC7E85A6-B20A-41D3-9520-A867B92683D8}" destId="{70885399-911F-422E-9DA4-CC2EBABCA6AD}" srcOrd="3" destOrd="0" parTransId="{AFC201AA-E5C0-4F6F-8710-875247EF7B97}" sibTransId="{79B6FE43-7868-46D4-848D-27CF4FD5AA29}"/>
    <dgm:cxn modelId="{765751BB-B0ED-498D-BEBA-4B9ABB822696}" srcId="{C08B0666-A1FA-4638-AC11-3BDEB42B1BBF}" destId="{096BCA25-6CE3-4A8C-AABD-B037A93B12A6}" srcOrd="0" destOrd="0" parTransId="{74B809FA-04AD-4BC2-BD4E-D9E10F5E08FF}" sibTransId="{0F90ACA8-A96E-42AE-9159-138190898FFD}"/>
    <dgm:cxn modelId="{B7991461-CC7E-40D2-8D66-354D62774383}" type="presOf" srcId="{63083E72-1637-44D1-B9E2-5D0C440A4F35}" destId="{29618AA8-5658-4519-8ED9-92F3C055C295}" srcOrd="0" destOrd="0" presId="urn:microsoft.com/office/officeart/2005/8/layout/bList2#1"/>
    <dgm:cxn modelId="{C33DCC32-ADB7-4B83-AFC5-606CDF906158}" srcId="{CC7E85A6-B20A-41D3-9520-A867B92683D8}" destId="{8BF06154-D1F4-47E0-B378-B8B25C0DF9CD}" srcOrd="5" destOrd="0" parTransId="{04289596-F90D-44BA-A69F-B1A8A1BBA002}" sibTransId="{63083E72-1637-44D1-B9E2-5D0C440A4F35}"/>
    <dgm:cxn modelId="{5BBCBA3E-EE88-48BF-9AB2-B69D8ED753FC}" type="presOf" srcId="{F4E04961-43C9-4C09-B425-587D54EA9DBA}" destId="{65637D83-8EAD-4413-9FE6-127BE08D48D0}" srcOrd="0" destOrd="0" presId="urn:microsoft.com/office/officeart/2005/8/layout/bList2#1"/>
    <dgm:cxn modelId="{E1D670CA-4B6C-4DE6-A673-53B2194FF9E6}" type="presOf" srcId="{8BF06154-D1F4-47E0-B378-B8B25C0DF9CD}" destId="{A6AF7DC6-B59C-4B3E-95C9-4054A005E2FD}" srcOrd="0" destOrd="0" presId="urn:microsoft.com/office/officeart/2005/8/layout/bList2#1"/>
    <dgm:cxn modelId="{C1053050-4C14-4818-B173-F506321E2F0E}" type="presOf" srcId="{D3FCDB9D-6F02-4EB1-9DD2-89C6C3DBA2C0}" destId="{D6A8BC86-95EC-46BD-952E-1FDA028FAFF9}" srcOrd="0" destOrd="0" presId="urn:microsoft.com/office/officeart/2005/8/layout/bList2#1"/>
    <dgm:cxn modelId="{6AA24645-AEBF-43F2-907E-302717A7ACA4}" type="presOf" srcId="{A54937EB-68C2-4065-8D30-E411AFB79A35}" destId="{F941A5B1-952D-404C-AF70-7FF021146333}" srcOrd="0" destOrd="0" presId="urn:microsoft.com/office/officeart/2005/8/layout/bList2#1"/>
    <dgm:cxn modelId="{B9F0AB45-ACEF-4B0B-AFE1-C61394DC0C48}" type="presOf" srcId="{CC7E85A6-B20A-41D3-9520-A867B92683D8}" destId="{B0004083-BD10-4153-AC9F-D2E3761220AB}" srcOrd="0" destOrd="0" presId="urn:microsoft.com/office/officeart/2005/8/layout/bList2#1"/>
    <dgm:cxn modelId="{4CB1B805-9DBA-4DB8-874F-2DD22C791945}" srcId="{CC7E85A6-B20A-41D3-9520-A867B92683D8}" destId="{C08B0666-A1FA-4638-AC11-3BDEB42B1BBF}" srcOrd="0" destOrd="0" parTransId="{89B38694-D230-4901-AC41-F54E90D407F5}" sibTransId="{2B7D9459-0F5E-4074-B19A-05F515BCEC3C}"/>
    <dgm:cxn modelId="{39381471-4B6D-49BD-9BA1-721245A7F933}" srcId="{D3FCDB9D-6F02-4EB1-9DD2-89C6C3DBA2C0}" destId="{0D0032C0-E33D-4091-A89D-2B99EF5A02E1}" srcOrd="0" destOrd="0" parTransId="{ECA07940-8C7F-462E-9E11-37A05C0F3A72}" sibTransId="{C33A4381-4025-4F3C-B733-066852C0B669}"/>
    <dgm:cxn modelId="{1396FC64-68F0-4600-B266-917A46828BC9}" type="presOf" srcId="{D3FCDB9D-6F02-4EB1-9DD2-89C6C3DBA2C0}" destId="{7CA8161A-17A9-432A-8C81-D1D0C8147466}" srcOrd="1" destOrd="0" presId="urn:microsoft.com/office/officeart/2005/8/layout/bList2#1"/>
    <dgm:cxn modelId="{BBA875E5-1ABE-4F42-8E2C-A0104D58F5C9}" srcId="{CF5F0CD9-9E76-4DEE-83C6-C4C5B619069B}" destId="{2A911337-5224-43FA-ABE6-B70201797728}" srcOrd="0" destOrd="0" parTransId="{0AB8833E-E0F6-48E0-9BFD-6D5B1E142EF2}" sibTransId="{87F5B7BF-08EA-4179-B3AF-807441D9E63E}"/>
    <dgm:cxn modelId="{7223A351-AD28-413E-AE1D-ABA6F996D6B1}" type="presOf" srcId="{87F3DE77-CB3F-483B-846A-8B7BCF6E96A8}" destId="{9C2B51BE-C68F-494F-9ECF-0C92EDAC5B9B}" srcOrd="0" destOrd="0" presId="urn:microsoft.com/office/officeart/2005/8/layout/bList2#1"/>
    <dgm:cxn modelId="{8511E33F-2BBE-4145-9DFD-AD837335D54F}" type="presOf" srcId="{70885399-911F-422E-9DA4-CC2EBABCA6AD}" destId="{E6FA4897-3DAC-4095-8C61-1948C7D48A18}" srcOrd="1" destOrd="0" presId="urn:microsoft.com/office/officeart/2005/8/layout/bList2#1"/>
    <dgm:cxn modelId="{66911213-AAD0-4C15-9101-60C703711F4B}" type="presOf" srcId="{960B2D73-E357-4D29-8581-EFBAB95D9619}" destId="{F53C014A-514B-49F9-AB8F-8A9410AD3E75}" srcOrd="0" destOrd="0" presId="urn:microsoft.com/office/officeart/2005/8/layout/bList2#1"/>
    <dgm:cxn modelId="{F2753A37-C22E-47BF-A0B0-2C5F78900B49}" type="presOf" srcId="{CF5F0CD9-9E76-4DEE-83C6-C4C5B619069B}" destId="{7A8750FD-4469-4176-AD0E-E7A59459C64B}" srcOrd="1" destOrd="0" presId="urn:microsoft.com/office/officeart/2005/8/layout/bList2#1"/>
    <dgm:cxn modelId="{C10B1048-DBCB-4973-A2E9-C41A88BC0EDF}" type="presOf" srcId="{C08B0666-A1FA-4638-AC11-3BDEB42B1BBF}" destId="{38C69D0A-9877-4393-AE35-76E986856B3E}" srcOrd="0" destOrd="0" presId="urn:microsoft.com/office/officeart/2005/8/layout/bList2#1"/>
    <dgm:cxn modelId="{39C176E5-7607-48CC-8CD2-0F152930AC97}" type="presOf" srcId="{3FF44853-01E0-44DE-9D85-0E7769D33E0D}" destId="{7F2FC582-D36C-4953-A585-9E0A02800509}" srcOrd="0" destOrd="0" presId="urn:microsoft.com/office/officeart/2005/8/layout/bList2#1"/>
    <dgm:cxn modelId="{79F94F02-B9E5-48AB-BE89-EBFB61E91817}" type="presOf" srcId="{63659B36-5CAD-4AEB-A044-9647F4243FBA}" destId="{3125C3A5-030D-4A51-9432-D86838A53B83}" srcOrd="0" destOrd="0" presId="urn:microsoft.com/office/officeart/2005/8/layout/bList2#1"/>
    <dgm:cxn modelId="{1B923A03-9241-4F93-A432-08354D3A7B48}" srcId="{A54937EB-68C2-4065-8D30-E411AFB79A35}" destId="{3FF44853-01E0-44DE-9D85-0E7769D33E0D}" srcOrd="0" destOrd="0" parTransId="{EC99343D-043A-4EB2-A99F-9254732558B7}" sibTransId="{37C90C13-375F-427F-91B9-FFAB45156BDB}"/>
    <dgm:cxn modelId="{4698DD31-C5C1-48CB-8210-D15E772C64B3}" type="presOf" srcId="{CF5F0CD9-9E76-4DEE-83C6-C4C5B619069B}" destId="{FC400B61-942E-443B-AFB9-118620D43B4F}" srcOrd="0" destOrd="0" presId="urn:microsoft.com/office/officeart/2005/8/layout/bList2#1"/>
    <dgm:cxn modelId="{1F8CB1AF-8AB4-4AB0-A7AA-8014F9C413C2}" type="presOf" srcId="{C08B0666-A1FA-4638-AC11-3BDEB42B1BBF}" destId="{95B4008F-320A-4EF3-A185-5886DDAE9391}" srcOrd="1" destOrd="0" presId="urn:microsoft.com/office/officeart/2005/8/layout/bList2#1"/>
    <dgm:cxn modelId="{35B44D2C-E579-4BCF-868A-135445941E93}" type="presOf" srcId="{58983649-2A2C-41E0-962C-338A6FEE8627}" destId="{CA949787-2D79-4D1D-B26B-E0F603134397}" srcOrd="0" destOrd="0" presId="urn:microsoft.com/office/officeart/2005/8/layout/bList2#1"/>
    <dgm:cxn modelId="{30B5F5DB-2957-41DA-83F1-5915A39794AA}" type="presOf" srcId="{0D0032C0-E33D-4091-A89D-2B99EF5A02E1}" destId="{A4131BBE-AF2F-4C82-AA0E-DF2C60CCCD0E}" srcOrd="0" destOrd="0" presId="urn:microsoft.com/office/officeart/2005/8/layout/bList2#1"/>
    <dgm:cxn modelId="{6C05155B-0F4E-48E4-B3F7-397F032BE104}" type="presOf" srcId="{79B6FE43-7868-46D4-848D-27CF4FD5AA29}" destId="{7A929A6A-6121-484A-9FE0-8BE348F30E13}" srcOrd="0" destOrd="0" presId="urn:microsoft.com/office/officeart/2005/8/layout/bList2#1"/>
    <dgm:cxn modelId="{31A72C91-E80A-41BB-978D-E7B7D477D71C}" type="presOf" srcId="{70885399-911F-422E-9DA4-CC2EBABCA6AD}" destId="{C31C2E23-F454-4E96-9C7C-09C78826CB3F}" srcOrd="0" destOrd="0" presId="urn:microsoft.com/office/officeart/2005/8/layout/bList2#1"/>
    <dgm:cxn modelId="{4D6E588A-D0C7-4C60-9289-F2C0367B68BA}" type="presOf" srcId="{F164A2DC-6CC6-4197-84D6-B22AEF48A8F9}" destId="{6F20CE58-4A1F-421C-BBE7-99B58982F187}" srcOrd="0" destOrd="0" presId="urn:microsoft.com/office/officeart/2005/8/layout/bList2#1"/>
    <dgm:cxn modelId="{5551E694-F243-43F5-AFDC-141A9C1419FA}" type="presOf" srcId="{87F3DE77-CB3F-483B-846A-8B7BCF6E96A8}" destId="{B632FC96-4494-4665-9197-5EA4DAD204C0}" srcOrd="1" destOrd="0" presId="urn:microsoft.com/office/officeart/2005/8/layout/bList2#1"/>
    <dgm:cxn modelId="{7D045E01-5161-471E-871B-3D481A4516C4}" type="presParOf" srcId="{B0004083-BD10-4153-AC9F-D2E3761220AB}" destId="{040E79C5-C762-4351-B63B-CC6705FAFC20}" srcOrd="0" destOrd="0" presId="urn:microsoft.com/office/officeart/2005/8/layout/bList2#1"/>
    <dgm:cxn modelId="{8820031D-0B5E-45C0-94EE-959893374D55}" type="presParOf" srcId="{040E79C5-C762-4351-B63B-CC6705FAFC20}" destId="{6F2E1DCD-EB41-4EC5-A21B-EFC408289525}" srcOrd="0" destOrd="0" presId="urn:microsoft.com/office/officeart/2005/8/layout/bList2#1"/>
    <dgm:cxn modelId="{AA5002F0-6280-4D03-A79C-A3F4D97D0E86}" type="presParOf" srcId="{040E79C5-C762-4351-B63B-CC6705FAFC20}" destId="{38C69D0A-9877-4393-AE35-76E986856B3E}" srcOrd="1" destOrd="0" presId="urn:microsoft.com/office/officeart/2005/8/layout/bList2#1"/>
    <dgm:cxn modelId="{6B7C5C2B-1D9A-4018-82BE-CAFE4C3FCF93}" type="presParOf" srcId="{040E79C5-C762-4351-B63B-CC6705FAFC20}" destId="{95B4008F-320A-4EF3-A185-5886DDAE9391}" srcOrd="2" destOrd="0" presId="urn:microsoft.com/office/officeart/2005/8/layout/bList2#1"/>
    <dgm:cxn modelId="{53316B84-4F95-44F3-A59A-92C4168824A7}" type="presParOf" srcId="{040E79C5-C762-4351-B63B-CC6705FAFC20}" destId="{03A5959F-4E66-4C7F-B4C6-EA7E9CB58461}" srcOrd="3" destOrd="0" presId="urn:microsoft.com/office/officeart/2005/8/layout/bList2#1"/>
    <dgm:cxn modelId="{10D3462B-58B9-45EF-8C14-79DF87579876}" type="presParOf" srcId="{B0004083-BD10-4153-AC9F-D2E3761220AB}" destId="{7094FEF6-074D-413A-870F-134FFC180291}" srcOrd="1" destOrd="0" presId="urn:microsoft.com/office/officeart/2005/8/layout/bList2#1"/>
    <dgm:cxn modelId="{53D48E1D-E120-41D0-B6BE-68DBFB51F8BA}" type="presParOf" srcId="{B0004083-BD10-4153-AC9F-D2E3761220AB}" destId="{8E3DE7E2-1583-4A1C-BE49-C8089749BEC8}" srcOrd="2" destOrd="0" presId="urn:microsoft.com/office/officeart/2005/8/layout/bList2#1"/>
    <dgm:cxn modelId="{812A487D-9FE8-4527-A3FD-CE8A0DE15020}" type="presParOf" srcId="{8E3DE7E2-1583-4A1C-BE49-C8089749BEC8}" destId="{7F2FC582-D36C-4953-A585-9E0A02800509}" srcOrd="0" destOrd="0" presId="urn:microsoft.com/office/officeart/2005/8/layout/bList2#1"/>
    <dgm:cxn modelId="{71BA1377-460E-410D-95DD-375DCE60F127}" type="presParOf" srcId="{8E3DE7E2-1583-4A1C-BE49-C8089749BEC8}" destId="{F941A5B1-952D-404C-AF70-7FF021146333}" srcOrd="1" destOrd="0" presId="urn:microsoft.com/office/officeart/2005/8/layout/bList2#1"/>
    <dgm:cxn modelId="{EFC2B915-C21A-4DE3-B81A-60D7F95DE8F9}" type="presParOf" srcId="{8E3DE7E2-1583-4A1C-BE49-C8089749BEC8}" destId="{13BD9A68-EDDB-4A6E-9E05-B282EEB2ED81}" srcOrd="2" destOrd="0" presId="urn:microsoft.com/office/officeart/2005/8/layout/bList2#1"/>
    <dgm:cxn modelId="{0C07C434-B6C9-4241-97A8-AE324BD5AA51}" type="presParOf" srcId="{8E3DE7E2-1583-4A1C-BE49-C8089749BEC8}" destId="{C73C4AEB-BE03-4C60-837F-DA6C3480E933}" srcOrd="3" destOrd="0" presId="urn:microsoft.com/office/officeart/2005/8/layout/bList2#1"/>
    <dgm:cxn modelId="{CE90A9AE-787F-48C4-835A-A5E9067CB384}" type="presParOf" srcId="{B0004083-BD10-4153-AC9F-D2E3761220AB}" destId="{65637D83-8EAD-4413-9FE6-127BE08D48D0}" srcOrd="3" destOrd="0" presId="urn:microsoft.com/office/officeart/2005/8/layout/bList2#1"/>
    <dgm:cxn modelId="{525A70B8-5076-49D4-B614-B1ADA86F6CB4}" type="presParOf" srcId="{B0004083-BD10-4153-AC9F-D2E3761220AB}" destId="{AE1981F3-BC9E-45F2-A61A-48AA5FB054A7}" srcOrd="4" destOrd="0" presId="urn:microsoft.com/office/officeart/2005/8/layout/bList2#1"/>
    <dgm:cxn modelId="{BD872804-E6AF-4B4B-9815-6CA19016275C}" type="presParOf" srcId="{AE1981F3-BC9E-45F2-A61A-48AA5FB054A7}" destId="{A4131BBE-AF2F-4C82-AA0E-DF2C60CCCD0E}" srcOrd="0" destOrd="0" presId="urn:microsoft.com/office/officeart/2005/8/layout/bList2#1"/>
    <dgm:cxn modelId="{AAE48639-340B-4C0D-9CBE-5F22CF93AA41}" type="presParOf" srcId="{AE1981F3-BC9E-45F2-A61A-48AA5FB054A7}" destId="{D6A8BC86-95EC-46BD-952E-1FDA028FAFF9}" srcOrd="1" destOrd="0" presId="urn:microsoft.com/office/officeart/2005/8/layout/bList2#1"/>
    <dgm:cxn modelId="{AF28AD4A-1710-4D56-BB71-52E064EABF3A}" type="presParOf" srcId="{AE1981F3-BC9E-45F2-A61A-48AA5FB054A7}" destId="{7CA8161A-17A9-432A-8C81-D1D0C8147466}" srcOrd="2" destOrd="0" presId="urn:microsoft.com/office/officeart/2005/8/layout/bList2#1"/>
    <dgm:cxn modelId="{8A99C6F5-9D66-49D4-A717-E53890E34071}" type="presParOf" srcId="{AE1981F3-BC9E-45F2-A61A-48AA5FB054A7}" destId="{153296A0-E96F-4246-AC5C-AEDA337DE5D1}" srcOrd="3" destOrd="0" presId="urn:microsoft.com/office/officeart/2005/8/layout/bList2#1"/>
    <dgm:cxn modelId="{CBEDBB75-D334-425A-9CC5-2282451923B3}" type="presParOf" srcId="{B0004083-BD10-4153-AC9F-D2E3761220AB}" destId="{5CAEAF59-B4AF-48D8-A302-0E76E15C4C16}" srcOrd="5" destOrd="0" presId="urn:microsoft.com/office/officeart/2005/8/layout/bList2#1"/>
    <dgm:cxn modelId="{BD122A29-FD24-4B54-B31F-3AF617AE13A3}" type="presParOf" srcId="{B0004083-BD10-4153-AC9F-D2E3761220AB}" destId="{E5BEDAB0-D0C7-4D09-89E1-9A111AF2CD3B}" srcOrd="6" destOrd="0" presId="urn:microsoft.com/office/officeart/2005/8/layout/bList2#1"/>
    <dgm:cxn modelId="{CAD8FF69-02E5-4AC4-8F69-19FD2BC86903}" type="presParOf" srcId="{E5BEDAB0-D0C7-4D09-89E1-9A111AF2CD3B}" destId="{6F20CE58-4A1F-421C-BBE7-99B58982F187}" srcOrd="0" destOrd="0" presId="urn:microsoft.com/office/officeart/2005/8/layout/bList2#1"/>
    <dgm:cxn modelId="{CC1CBDD9-6477-4850-BFD3-AB3E25C648DF}" type="presParOf" srcId="{E5BEDAB0-D0C7-4D09-89E1-9A111AF2CD3B}" destId="{C31C2E23-F454-4E96-9C7C-09C78826CB3F}" srcOrd="1" destOrd="0" presId="urn:microsoft.com/office/officeart/2005/8/layout/bList2#1"/>
    <dgm:cxn modelId="{E0975ABE-FDC8-4159-B526-64F10AE6673C}" type="presParOf" srcId="{E5BEDAB0-D0C7-4D09-89E1-9A111AF2CD3B}" destId="{E6FA4897-3DAC-4095-8C61-1948C7D48A18}" srcOrd="2" destOrd="0" presId="urn:microsoft.com/office/officeart/2005/8/layout/bList2#1"/>
    <dgm:cxn modelId="{F29CE4E4-1B3D-4372-8113-B45CD455D073}" type="presParOf" srcId="{E5BEDAB0-D0C7-4D09-89E1-9A111AF2CD3B}" destId="{3E347FDD-E380-442A-8596-0A61D4D6A161}" srcOrd="3" destOrd="0" presId="urn:microsoft.com/office/officeart/2005/8/layout/bList2#1"/>
    <dgm:cxn modelId="{63D2B846-72F4-48E4-B0CF-698E08CA4D6B}" type="presParOf" srcId="{B0004083-BD10-4153-AC9F-D2E3761220AB}" destId="{7A929A6A-6121-484A-9FE0-8BE348F30E13}" srcOrd="7" destOrd="0" presId="urn:microsoft.com/office/officeart/2005/8/layout/bList2#1"/>
    <dgm:cxn modelId="{DE2CF9C3-5289-422C-B752-A0988D5D6835}" type="presParOf" srcId="{B0004083-BD10-4153-AC9F-D2E3761220AB}" destId="{A652CC9E-7FAF-4179-9B39-AC4315044242}" srcOrd="8" destOrd="0" presId="urn:microsoft.com/office/officeart/2005/8/layout/bList2#1"/>
    <dgm:cxn modelId="{C428303C-4599-4300-9BBD-82C7B94BE968}" type="presParOf" srcId="{A652CC9E-7FAF-4179-9B39-AC4315044242}" destId="{BE88DA0E-7B9B-4662-9EE3-12C0B96E1E2A}" srcOrd="0" destOrd="0" presId="urn:microsoft.com/office/officeart/2005/8/layout/bList2#1"/>
    <dgm:cxn modelId="{44A69A68-8F2D-4277-A706-88BF74346832}" type="presParOf" srcId="{A652CC9E-7FAF-4179-9B39-AC4315044242}" destId="{FC400B61-942E-443B-AFB9-118620D43B4F}" srcOrd="1" destOrd="0" presId="urn:microsoft.com/office/officeart/2005/8/layout/bList2#1"/>
    <dgm:cxn modelId="{2FE431DE-1B64-45BC-9097-94761652E65F}" type="presParOf" srcId="{A652CC9E-7FAF-4179-9B39-AC4315044242}" destId="{7A8750FD-4469-4176-AD0E-E7A59459C64B}" srcOrd="2" destOrd="0" presId="urn:microsoft.com/office/officeart/2005/8/layout/bList2#1"/>
    <dgm:cxn modelId="{79C45858-A02C-4A25-89FE-78D09A45BCB7}" type="presParOf" srcId="{A652CC9E-7FAF-4179-9B39-AC4315044242}" destId="{9875C9C2-126C-4FB4-ACC1-80FC05CE43FC}" srcOrd="3" destOrd="0" presId="urn:microsoft.com/office/officeart/2005/8/layout/bList2#1"/>
    <dgm:cxn modelId="{E13F67F6-AFEC-47B4-9005-DEB2D4B8F38A}" type="presParOf" srcId="{B0004083-BD10-4153-AC9F-D2E3761220AB}" destId="{3125C3A5-030D-4A51-9432-D86838A53B83}" srcOrd="9" destOrd="0" presId="urn:microsoft.com/office/officeart/2005/8/layout/bList2#1"/>
    <dgm:cxn modelId="{383C407F-9AA2-4261-B68B-7BA92C591EDA}" type="presParOf" srcId="{B0004083-BD10-4153-AC9F-D2E3761220AB}" destId="{12FBD592-25D6-41BD-B1D9-72A55C7B88F3}" srcOrd="10" destOrd="0" presId="urn:microsoft.com/office/officeart/2005/8/layout/bList2#1"/>
    <dgm:cxn modelId="{078A2768-5A1E-40E0-9633-CD69B79B0611}" type="presParOf" srcId="{12FBD592-25D6-41BD-B1D9-72A55C7B88F3}" destId="{F53C014A-514B-49F9-AB8F-8A9410AD3E75}" srcOrd="0" destOrd="0" presId="urn:microsoft.com/office/officeart/2005/8/layout/bList2#1"/>
    <dgm:cxn modelId="{826E37B5-9AD5-423C-8734-68E6747CE181}" type="presParOf" srcId="{12FBD592-25D6-41BD-B1D9-72A55C7B88F3}" destId="{A6AF7DC6-B59C-4B3E-95C9-4054A005E2FD}" srcOrd="1" destOrd="0" presId="urn:microsoft.com/office/officeart/2005/8/layout/bList2#1"/>
    <dgm:cxn modelId="{A3F41BFF-6B77-4761-93F0-575DD3D1213E}" type="presParOf" srcId="{12FBD592-25D6-41BD-B1D9-72A55C7B88F3}" destId="{D217BFA8-9533-4BBF-87B5-1E2B3592EB18}" srcOrd="2" destOrd="0" presId="urn:microsoft.com/office/officeart/2005/8/layout/bList2#1"/>
    <dgm:cxn modelId="{FB2DC0EE-5B8B-476F-A979-55E735B1A360}" type="presParOf" srcId="{12FBD592-25D6-41BD-B1D9-72A55C7B88F3}" destId="{211F6392-4264-4129-AD53-73F2FC0EBE22}" srcOrd="3" destOrd="0" presId="urn:microsoft.com/office/officeart/2005/8/layout/bList2#1"/>
    <dgm:cxn modelId="{A124C224-0787-4A9A-8F5E-D83E1F089EEA}" type="presParOf" srcId="{B0004083-BD10-4153-AC9F-D2E3761220AB}" destId="{29618AA8-5658-4519-8ED9-92F3C055C295}" srcOrd="11" destOrd="0" presId="urn:microsoft.com/office/officeart/2005/8/layout/bList2#1"/>
    <dgm:cxn modelId="{1B1DCB7D-5F57-4520-8EB5-DAE4A0F1A549}" type="presParOf" srcId="{B0004083-BD10-4153-AC9F-D2E3761220AB}" destId="{AC04789B-7A53-44A1-B804-506A2326FEF0}" srcOrd="12" destOrd="0" presId="urn:microsoft.com/office/officeart/2005/8/layout/bList2#1"/>
    <dgm:cxn modelId="{7B65E568-040C-4480-A00D-D23E67B7CF37}" type="presParOf" srcId="{AC04789B-7A53-44A1-B804-506A2326FEF0}" destId="{CA949787-2D79-4D1D-B26B-E0F603134397}" srcOrd="0" destOrd="0" presId="urn:microsoft.com/office/officeart/2005/8/layout/bList2#1"/>
    <dgm:cxn modelId="{3C36AC4B-814C-49CC-B11D-0F38085674F9}" type="presParOf" srcId="{AC04789B-7A53-44A1-B804-506A2326FEF0}" destId="{9C2B51BE-C68F-494F-9ECF-0C92EDAC5B9B}" srcOrd="1" destOrd="0" presId="urn:microsoft.com/office/officeart/2005/8/layout/bList2#1"/>
    <dgm:cxn modelId="{4AA73951-801E-455F-98E3-5C8AF3F6CFAA}" type="presParOf" srcId="{AC04789B-7A53-44A1-B804-506A2326FEF0}" destId="{B632FC96-4494-4665-9197-5EA4DAD204C0}" srcOrd="2" destOrd="0" presId="urn:microsoft.com/office/officeart/2005/8/layout/bList2#1"/>
    <dgm:cxn modelId="{2E5DDA52-411C-4D0A-8AE9-BDB65C8EC113}" type="presParOf" srcId="{AC04789B-7A53-44A1-B804-506A2326FEF0}" destId="{9060A218-F954-4DA3-B223-EE2B21D502F3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C7E85A6-B20A-41D3-9520-A867B92683D8}" type="doc">
      <dgm:prSet loTypeId="urn:microsoft.com/office/officeart/2005/8/layout/bList2#2" loCatId="list" qsTypeId="urn:microsoft.com/office/officeart/2005/8/quickstyle/simple1" qsCatId="simple" csTypeId="urn:microsoft.com/office/officeart/2005/8/colors/accent1_2" csCatId="accent1" phldr="1"/>
      <dgm:spPr/>
    </dgm:pt>
    <dgm:pt modelId="{C08B0666-A1FA-4638-AC11-3BDEB42B1BBF}">
      <dgm:prSet phldrT="[Text]" custT="1"/>
      <dgm:spPr>
        <a:gradFill flip="none" rotWithShape="0">
          <a:gsLst>
            <a:gs pos="0">
              <a:srgbClr val="00B0F0">
                <a:tint val="66000"/>
                <a:satMod val="160000"/>
              </a:srgbClr>
            </a:gs>
            <a:gs pos="50000">
              <a:srgbClr val="00B0F0">
                <a:tint val="44500"/>
                <a:satMod val="160000"/>
              </a:srgbClr>
            </a:gs>
            <a:gs pos="100000">
              <a:srgbClr val="00B0F0">
                <a:tint val="23500"/>
                <a:satMod val="160000"/>
              </a:srgbClr>
            </a:gs>
          </a:gsLst>
          <a:lin ang="13500000" scaled="1"/>
          <a:tileRect/>
        </a:gradFill>
        <a:ln>
          <a:solidFill>
            <a:srgbClr val="00B0F0"/>
          </a:solidFill>
        </a:ln>
      </dgm:spPr>
      <dgm:t>
        <a:bodyPr anchor="ctr"/>
        <a:lstStyle/>
        <a:p>
          <a:pPr algn="ctr"/>
          <a:r>
            <a:rPr lang="en-US" sz="1400" dirty="0" smtClean="0">
              <a:solidFill>
                <a:schemeClr val="tx1"/>
              </a:solidFill>
            </a:rPr>
            <a:t>NORWAY</a:t>
          </a:r>
          <a:endParaRPr lang="en-US" sz="1400" dirty="0">
            <a:solidFill>
              <a:schemeClr val="tx1"/>
            </a:solidFill>
          </a:endParaRPr>
        </a:p>
      </dgm:t>
    </dgm:pt>
    <dgm:pt modelId="{89B38694-D230-4901-AC41-F54E90D407F5}" type="parTrans" cxnId="{4CB1B805-9DBA-4DB8-874F-2DD22C791945}">
      <dgm:prSet/>
      <dgm:spPr/>
      <dgm:t>
        <a:bodyPr/>
        <a:lstStyle/>
        <a:p>
          <a:endParaRPr lang="en-US"/>
        </a:p>
      </dgm:t>
    </dgm:pt>
    <dgm:pt modelId="{2B7D9459-0F5E-4074-B19A-05F515BCEC3C}" type="sibTrans" cxnId="{4CB1B805-9DBA-4DB8-874F-2DD22C791945}">
      <dgm:prSet/>
      <dgm:spPr/>
      <dgm:t>
        <a:bodyPr/>
        <a:lstStyle/>
        <a:p>
          <a:endParaRPr lang="en-US"/>
        </a:p>
      </dgm:t>
    </dgm:pt>
    <dgm:pt modelId="{D3FCDB9D-6F02-4EB1-9DD2-89C6C3DBA2C0}">
      <dgm:prSet phldrT="[Text]" custT="1"/>
      <dgm:spPr>
        <a:gradFill flip="none" rotWithShape="0">
          <a:gsLst>
            <a:gs pos="0">
              <a:srgbClr val="FF0066">
                <a:tint val="66000"/>
                <a:satMod val="160000"/>
              </a:srgbClr>
            </a:gs>
            <a:gs pos="50000">
              <a:srgbClr val="FF0066">
                <a:tint val="44500"/>
                <a:satMod val="160000"/>
              </a:srgbClr>
            </a:gs>
            <a:gs pos="100000">
              <a:srgbClr val="FF0066">
                <a:tint val="23500"/>
                <a:satMod val="160000"/>
              </a:srgbClr>
            </a:gs>
          </a:gsLst>
          <a:lin ang="13500000" scaled="1"/>
          <a:tileRect/>
        </a:gradFill>
        <a:ln>
          <a:solidFill>
            <a:srgbClr val="FF0066"/>
          </a:solidFill>
        </a:ln>
      </dgm:spPr>
      <dgm:t>
        <a:bodyPr anchor="ctr"/>
        <a:lstStyle/>
        <a:p>
          <a:pPr algn="ctr"/>
          <a:r>
            <a:rPr lang="en-US" sz="1400" dirty="0" smtClean="0">
              <a:solidFill>
                <a:schemeClr val="tx1"/>
              </a:solidFill>
            </a:rPr>
            <a:t>THAILAND</a:t>
          </a:r>
        </a:p>
      </dgm:t>
    </dgm:pt>
    <dgm:pt modelId="{D604F3F0-2CD8-4D61-B927-5A59EBA4262F}" type="parTrans" cxnId="{E9E65AF5-ED70-448A-A671-EFBAAC29B2BF}">
      <dgm:prSet/>
      <dgm:spPr/>
      <dgm:t>
        <a:bodyPr/>
        <a:lstStyle/>
        <a:p>
          <a:endParaRPr lang="en-US"/>
        </a:p>
      </dgm:t>
    </dgm:pt>
    <dgm:pt modelId="{45EDE100-3F9D-4C6F-A45D-2FC720992D0A}" type="sibTrans" cxnId="{E9E65AF5-ED70-448A-A671-EFBAAC29B2BF}">
      <dgm:prSet/>
      <dgm:spPr/>
      <dgm:t>
        <a:bodyPr/>
        <a:lstStyle/>
        <a:p>
          <a:endParaRPr lang="en-US"/>
        </a:p>
      </dgm:t>
    </dgm:pt>
    <dgm:pt modelId="{CF5F0CD9-9E76-4DEE-83C6-C4C5B619069B}">
      <dgm:prSet phldrT="[Text]" custT="1"/>
      <dgm:spPr>
        <a:gradFill flip="none" rotWithShape="0">
          <a:gsLst>
            <a:gs pos="0">
              <a:srgbClr val="00B050">
                <a:tint val="66000"/>
                <a:satMod val="160000"/>
              </a:srgbClr>
            </a:gs>
            <a:gs pos="50000">
              <a:srgbClr val="00B050">
                <a:tint val="44500"/>
                <a:satMod val="160000"/>
              </a:srgbClr>
            </a:gs>
            <a:gs pos="100000">
              <a:srgbClr val="00B050">
                <a:tint val="23500"/>
                <a:satMod val="160000"/>
              </a:srgbClr>
            </a:gs>
          </a:gsLst>
          <a:lin ang="13500000" scaled="1"/>
          <a:tileRect/>
        </a:gradFill>
        <a:ln>
          <a:solidFill>
            <a:srgbClr val="00B050"/>
          </a:solidFill>
        </a:ln>
      </dgm:spPr>
      <dgm:t>
        <a:bodyPr anchor="ctr"/>
        <a:lstStyle/>
        <a:p>
          <a:pPr algn="ctr"/>
          <a:r>
            <a:rPr lang="en-US" sz="1400" dirty="0" smtClean="0">
              <a:solidFill>
                <a:schemeClr val="tx1"/>
              </a:solidFill>
            </a:rPr>
            <a:t>JAPAN</a:t>
          </a:r>
        </a:p>
      </dgm:t>
    </dgm:pt>
    <dgm:pt modelId="{370B41BE-3CAA-46A0-A80A-4D35F959E608}" type="parTrans" cxnId="{6E5F9AEA-296F-480F-929B-295C1A92D298}">
      <dgm:prSet/>
      <dgm:spPr/>
      <dgm:t>
        <a:bodyPr/>
        <a:lstStyle/>
        <a:p>
          <a:endParaRPr lang="en-US"/>
        </a:p>
      </dgm:t>
    </dgm:pt>
    <dgm:pt modelId="{63659B36-5CAD-4AEB-A044-9647F4243FBA}" type="sibTrans" cxnId="{6E5F9AEA-296F-480F-929B-295C1A92D298}">
      <dgm:prSet/>
      <dgm:spPr/>
      <dgm:t>
        <a:bodyPr/>
        <a:lstStyle/>
        <a:p>
          <a:endParaRPr lang="en-US"/>
        </a:p>
      </dgm:t>
    </dgm:pt>
    <dgm:pt modelId="{87F3DE77-CB3F-483B-846A-8B7BCF6E96A8}">
      <dgm:prSet phldrT="[Text]" custT="1"/>
      <dgm:spPr>
        <a:gradFill flip="none" rotWithShape="0">
          <a:gsLst>
            <a:gs pos="0">
              <a:srgbClr val="FFFF00">
                <a:tint val="66000"/>
                <a:satMod val="160000"/>
              </a:srgbClr>
            </a:gs>
            <a:gs pos="50000">
              <a:srgbClr val="FFFF00">
                <a:tint val="44500"/>
                <a:satMod val="160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lin ang="13500000" scaled="1"/>
          <a:tileRect/>
        </a:gradFill>
        <a:ln>
          <a:solidFill>
            <a:srgbClr val="FFFF00"/>
          </a:solidFill>
        </a:ln>
      </dgm:spPr>
      <dgm:t>
        <a:bodyPr anchor="ctr"/>
        <a:lstStyle/>
        <a:p>
          <a:pPr algn="ctr"/>
          <a:r>
            <a:rPr lang="en-US" sz="1400" dirty="0" smtClean="0">
              <a:solidFill>
                <a:schemeClr val="tx1"/>
              </a:solidFill>
            </a:rPr>
            <a:t>SOUTH KOREA</a:t>
          </a:r>
        </a:p>
      </dgm:t>
    </dgm:pt>
    <dgm:pt modelId="{F29C3FCD-BC7F-4105-B492-5FBDD45747A9}" type="parTrans" cxnId="{481BD48C-582A-4615-A51B-EB70CE4166D2}">
      <dgm:prSet/>
      <dgm:spPr/>
      <dgm:t>
        <a:bodyPr/>
        <a:lstStyle/>
        <a:p>
          <a:endParaRPr lang="en-US"/>
        </a:p>
      </dgm:t>
    </dgm:pt>
    <dgm:pt modelId="{4C1C4A96-0503-4E75-8210-EC592FFE804E}" type="sibTrans" cxnId="{481BD48C-582A-4615-A51B-EB70CE4166D2}">
      <dgm:prSet/>
      <dgm:spPr/>
      <dgm:t>
        <a:bodyPr/>
        <a:lstStyle/>
        <a:p>
          <a:endParaRPr lang="en-US"/>
        </a:p>
      </dgm:t>
    </dgm:pt>
    <dgm:pt modelId="{096BCA25-6CE3-4A8C-AABD-B037A93B12A6}">
      <dgm:prSet/>
      <dgm:spPr>
        <a:ln>
          <a:solidFill>
            <a:srgbClr val="00B0F0"/>
          </a:solidFill>
        </a:ln>
      </dgm:spPr>
      <dgm:t>
        <a:bodyPr/>
        <a:lstStyle/>
        <a:p>
          <a:r>
            <a:rPr lang="en-US" dirty="0" smtClean="0"/>
            <a:t>Profits from trading in Bitcoin are liable to tax, just like profits from other assets.</a:t>
          </a:r>
          <a:endParaRPr lang="en-US" dirty="0"/>
        </a:p>
      </dgm:t>
    </dgm:pt>
    <dgm:pt modelId="{74B809FA-04AD-4BC2-BD4E-D9E10F5E08FF}" type="parTrans" cxnId="{765751BB-B0ED-498D-BEBA-4B9ABB822696}">
      <dgm:prSet/>
      <dgm:spPr/>
      <dgm:t>
        <a:bodyPr/>
        <a:lstStyle/>
        <a:p>
          <a:endParaRPr lang="en-US"/>
        </a:p>
      </dgm:t>
    </dgm:pt>
    <dgm:pt modelId="{0F90ACA8-A96E-42AE-9159-138190898FFD}" type="sibTrans" cxnId="{765751BB-B0ED-498D-BEBA-4B9ABB822696}">
      <dgm:prSet/>
      <dgm:spPr/>
      <dgm:t>
        <a:bodyPr/>
        <a:lstStyle/>
        <a:p>
          <a:endParaRPr lang="en-US"/>
        </a:p>
      </dgm:t>
    </dgm:pt>
    <dgm:pt modelId="{3FF44853-01E0-44DE-9D85-0E7769D33E0D}">
      <dgm:prSet/>
      <dgm:spPr>
        <a:ln>
          <a:solidFill>
            <a:srgbClr val="FF8001"/>
          </a:solidFill>
        </a:ln>
      </dgm:spPr>
      <dgm:t>
        <a:bodyPr anchor="ctr"/>
        <a:lstStyle/>
        <a:p>
          <a:r>
            <a:rPr lang="en-US" dirty="0" smtClean="0"/>
            <a:t>At present it has no legislation directly regulating bitcoins and other virtual currency.</a:t>
          </a:r>
          <a:endParaRPr lang="en-US" dirty="0"/>
        </a:p>
      </dgm:t>
    </dgm:pt>
    <dgm:pt modelId="{EC99343D-043A-4EB2-A99F-9254732558B7}" type="parTrans" cxnId="{1B923A03-9241-4F93-A432-08354D3A7B48}">
      <dgm:prSet/>
      <dgm:spPr/>
      <dgm:t>
        <a:bodyPr/>
        <a:lstStyle/>
        <a:p>
          <a:endParaRPr lang="en-US"/>
        </a:p>
      </dgm:t>
    </dgm:pt>
    <dgm:pt modelId="{37C90C13-375F-427F-91B9-FFAB45156BDB}" type="sibTrans" cxnId="{1B923A03-9241-4F93-A432-08354D3A7B48}">
      <dgm:prSet/>
      <dgm:spPr/>
      <dgm:t>
        <a:bodyPr/>
        <a:lstStyle/>
        <a:p>
          <a:endParaRPr lang="en-US"/>
        </a:p>
      </dgm:t>
    </dgm:pt>
    <dgm:pt modelId="{0D0032C0-E33D-4091-A89D-2B99EF5A02E1}">
      <dgm:prSet/>
      <dgm:spPr>
        <a:ln>
          <a:solidFill>
            <a:srgbClr val="FF0066"/>
          </a:solidFill>
        </a:ln>
      </dgm:spPr>
      <dgm:t>
        <a:bodyPr anchor="ctr"/>
        <a:lstStyle/>
        <a:p>
          <a:r>
            <a:rPr lang="en-US" dirty="0" smtClean="0"/>
            <a:t>As of 2017, Bank of Thailand is open to bitcoin provided proper controls are in place. </a:t>
          </a:r>
          <a:endParaRPr lang="en-US" dirty="0"/>
        </a:p>
      </dgm:t>
    </dgm:pt>
    <dgm:pt modelId="{ECA07940-8C7F-462E-9E11-37A05C0F3A72}" type="parTrans" cxnId="{39381471-4B6D-49BD-9BA1-721245A7F933}">
      <dgm:prSet/>
      <dgm:spPr/>
      <dgm:t>
        <a:bodyPr/>
        <a:lstStyle/>
        <a:p>
          <a:endParaRPr lang="en-US"/>
        </a:p>
      </dgm:t>
    </dgm:pt>
    <dgm:pt modelId="{C33A4381-4025-4F3C-B733-066852C0B669}" type="sibTrans" cxnId="{39381471-4B6D-49BD-9BA1-721245A7F933}">
      <dgm:prSet/>
      <dgm:spPr/>
      <dgm:t>
        <a:bodyPr/>
        <a:lstStyle/>
        <a:p>
          <a:endParaRPr lang="en-US"/>
        </a:p>
      </dgm:t>
    </dgm:pt>
    <dgm:pt modelId="{70885399-911F-422E-9DA4-CC2EBABCA6AD}">
      <dgm:prSet custT="1"/>
      <dgm:spPr>
        <a:gradFill flip="none" rotWithShape="0">
          <a:gsLst>
            <a:gs pos="0">
              <a:srgbClr val="9900CC">
                <a:tint val="66000"/>
                <a:satMod val="160000"/>
              </a:srgbClr>
            </a:gs>
            <a:gs pos="50000">
              <a:srgbClr val="9900CC">
                <a:tint val="44500"/>
                <a:satMod val="160000"/>
              </a:srgbClr>
            </a:gs>
            <a:gs pos="100000">
              <a:srgbClr val="9900CC">
                <a:tint val="23500"/>
                <a:satMod val="160000"/>
              </a:srgbClr>
            </a:gs>
          </a:gsLst>
          <a:lin ang="13500000" scaled="1"/>
          <a:tileRect/>
        </a:gradFill>
        <a:ln>
          <a:solidFill>
            <a:srgbClr val="9900CC"/>
          </a:solidFill>
        </a:ln>
      </dgm:spPr>
      <dgm:t>
        <a:bodyPr anchor="ctr"/>
        <a:lstStyle/>
        <a:p>
          <a:pPr algn="ctr"/>
          <a:r>
            <a:rPr lang="en-US" sz="1200" dirty="0" smtClean="0">
              <a:solidFill>
                <a:schemeClr val="tx1"/>
              </a:solidFill>
            </a:rPr>
            <a:t>UNITED KINGDOM</a:t>
          </a:r>
          <a:endParaRPr lang="en-US" sz="1200" dirty="0">
            <a:solidFill>
              <a:schemeClr val="tx1"/>
            </a:solidFill>
          </a:endParaRPr>
        </a:p>
      </dgm:t>
    </dgm:pt>
    <dgm:pt modelId="{AFC201AA-E5C0-4F6F-8710-875247EF7B97}" type="parTrans" cxnId="{A51918CB-5C29-4B1C-A0E1-F3A5380DEC9E}">
      <dgm:prSet/>
      <dgm:spPr/>
      <dgm:t>
        <a:bodyPr/>
        <a:lstStyle/>
        <a:p>
          <a:endParaRPr lang="en-US"/>
        </a:p>
      </dgm:t>
    </dgm:pt>
    <dgm:pt modelId="{79B6FE43-7868-46D4-848D-27CF4FD5AA29}" type="sibTrans" cxnId="{A51918CB-5C29-4B1C-A0E1-F3A5380DEC9E}">
      <dgm:prSet/>
      <dgm:spPr/>
      <dgm:t>
        <a:bodyPr/>
        <a:lstStyle/>
        <a:p>
          <a:endParaRPr lang="en-US"/>
        </a:p>
      </dgm:t>
    </dgm:pt>
    <dgm:pt modelId="{F164A2DC-6CC6-4197-84D6-B22AEF48A8F9}">
      <dgm:prSet/>
      <dgm:spPr>
        <a:ln>
          <a:solidFill>
            <a:srgbClr val="9900CC"/>
          </a:solidFill>
        </a:ln>
      </dgm:spPr>
      <dgm:t>
        <a:bodyPr anchor="ctr"/>
        <a:lstStyle/>
        <a:p>
          <a:r>
            <a:rPr lang="en-US" dirty="0" smtClean="0"/>
            <a:t>Profits &amp; losses on Cryptocurrency are subject to capital Gain tax.</a:t>
          </a:r>
          <a:endParaRPr lang="en-US" dirty="0"/>
        </a:p>
      </dgm:t>
    </dgm:pt>
    <dgm:pt modelId="{BB44962D-D2CE-49C0-A114-E1067784E968}" type="parTrans" cxnId="{B8EF291D-1E2E-42F8-800F-B19BFCFE76DB}">
      <dgm:prSet/>
      <dgm:spPr/>
      <dgm:t>
        <a:bodyPr/>
        <a:lstStyle/>
        <a:p>
          <a:endParaRPr lang="en-US"/>
        </a:p>
      </dgm:t>
    </dgm:pt>
    <dgm:pt modelId="{48EF8B9D-4BF1-46D0-97CA-EBBF76A97668}" type="sibTrans" cxnId="{B8EF291D-1E2E-42F8-800F-B19BFCFE76DB}">
      <dgm:prSet/>
      <dgm:spPr/>
      <dgm:t>
        <a:bodyPr/>
        <a:lstStyle/>
        <a:p>
          <a:endParaRPr lang="en-US"/>
        </a:p>
      </dgm:t>
    </dgm:pt>
    <dgm:pt modelId="{8BF06154-D1F4-47E0-B378-B8B25C0DF9CD}">
      <dgm:prSet custT="1"/>
      <dgm:spPr>
        <a:gradFill flip="none" rotWithShape="0">
          <a:gsLst>
            <a:gs pos="0">
              <a:srgbClr val="5EEC3C">
                <a:tint val="66000"/>
                <a:satMod val="160000"/>
              </a:srgbClr>
            </a:gs>
            <a:gs pos="50000">
              <a:srgbClr val="5EEC3C">
                <a:tint val="44500"/>
                <a:satMod val="160000"/>
              </a:srgbClr>
            </a:gs>
            <a:gs pos="100000">
              <a:srgbClr val="5EEC3C">
                <a:tint val="23500"/>
                <a:satMod val="160000"/>
              </a:srgbClr>
            </a:gs>
          </a:gsLst>
          <a:lin ang="13500000" scaled="1"/>
          <a:tileRect/>
        </a:gradFill>
        <a:ln>
          <a:solidFill>
            <a:srgbClr val="5EEC3C"/>
          </a:solidFill>
        </a:ln>
      </dgm:spPr>
      <dgm:t>
        <a:bodyPr anchor="ctr"/>
        <a:lstStyle/>
        <a:p>
          <a:pPr algn="ctr"/>
          <a:r>
            <a:rPr lang="en-US" sz="1400" dirty="0" smtClean="0">
              <a:solidFill>
                <a:schemeClr val="tx1"/>
              </a:solidFill>
            </a:rPr>
            <a:t>SINGAPORE</a:t>
          </a:r>
          <a:endParaRPr lang="en-US" sz="1400" dirty="0">
            <a:solidFill>
              <a:schemeClr val="tx1"/>
            </a:solidFill>
          </a:endParaRPr>
        </a:p>
      </dgm:t>
    </dgm:pt>
    <dgm:pt modelId="{04289596-F90D-44BA-A69F-B1A8A1BBA002}" type="parTrans" cxnId="{C33DCC32-ADB7-4B83-AFC5-606CDF906158}">
      <dgm:prSet/>
      <dgm:spPr/>
      <dgm:t>
        <a:bodyPr/>
        <a:lstStyle/>
        <a:p>
          <a:endParaRPr lang="en-US"/>
        </a:p>
      </dgm:t>
    </dgm:pt>
    <dgm:pt modelId="{63083E72-1637-44D1-B9E2-5D0C440A4F35}" type="sibTrans" cxnId="{C33DCC32-ADB7-4B83-AFC5-606CDF906158}">
      <dgm:prSet/>
      <dgm:spPr/>
      <dgm:t>
        <a:bodyPr/>
        <a:lstStyle/>
        <a:p>
          <a:endParaRPr lang="en-US"/>
        </a:p>
      </dgm:t>
    </dgm:pt>
    <dgm:pt modelId="{960B2D73-E357-4D29-8581-EFBAB95D9619}">
      <dgm:prSet/>
      <dgm:spPr>
        <a:ln>
          <a:solidFill>
            <a:srgbClr val="5EEC3C"/>
          </a:solidFill>
        </a:ln>
      </dgm:spPr>
      <dgm:t>
        <a:bodyPr anchor="ctr"/>
        <a:lstStyle/>
        <a:p>
          <a:r>
            <a:rPr lang="en-US" dirty="0" smtClean="0"/>
            <a:t>Businesses that deal with bitcoin currency exchange will be taxed based on their bitcoin sales.</a:t>
          </a:r>
          <a:endParaRPr lang="en-US" dirty="0"/>
        </a:p>
      </dgm:t>
    </dgm:pt>
    <dgm:pt modelId="{AD6E71A5-AA73-4120-9AD8-258F75326494}" type="parTrans" cxnId="{420DB7BE-3BBD-452E-B49D-585680733273}">
      <dgm:prSet/>
      <dgm:spPr/>
      <dgm:t>
        <a:bodyPr/>
        <a:lstStyle/>
        <a:p>
          <a:endParaRPr lang="en-US"/>
        </a:p>
      </dgm:t>
    </dgm:pt>
    <dgm:pt modelId="{0C8DADAE-F78A-44DE-99A1-A74E92ABD22A}" type="sibTrans" cxnId="{420DB7BE-3BBD-452E-B49D-585680733273}">
      <dgm:prSet/>
      <dgm:spPr/>
      <dgm:t>
        <a:bodyPr/>
        <a:lstStyle/>
        <a:p>
          <a:endParaRPr lang="en-US"/>
        </a:p>
      </dgm:t>
    </dgm:pt>
    <dgm:pt modelId="{58983649-2A2C-41E0-962C-338A6FEE8627}">
      <dgm:prSet/>
      <dgm:spPr>
        <a:ln>
          <a:solidFill>
            <a:srgbClr val="FFFF00"/>
          </a:solidFill>
        </a:ln>
      </dgm:spPr>
      <dgm:t>
        <a:bodyPr anchor="ctr"/>
        <a:lstStyle/>
        <a:p>
          <a:r>
            <a:rPr lang="en-US" dirty="0" smtClean="0"/>
            <a:t>While not illegal in the country Korean Authorities will prosecute illegal activities involving Bitcoin.</a:t>
          </a:r>
          <a:endParaRPr lang="en-US" dirty="0"/>
        </a:p>
      </dgm:t>
    </dgm:pt>
    <dgm:pt modelId="{67E3C8B7-0ABC-4EFB-A833-799A060335B4}" type="parTrans" cxnId="{4649EF08-098E-48CD-98CA-0DAE632156DB}">
      <dgm:prSet/>
      <dgm:spPr/>
      <dgm:t>
        <a:bodyPr/>
        <a:lstStyle/>
        <a:p>
          <a:endParaRPr lang="en-US"/>
        </a:p>
      </dgm:t>
    </dgm:pt>
    <dgm:pt modelId="{3DB1B05D-410F-4EE3-93ED-A8840E0A6580}" type="sibTrans" cxnId="{4649EF08-098E-48CD-98CA-0DAE632156DB}">
      <dgm:prSet/>
      <dgm:spPr/>
      <dgm:t>
        <a:bodyPr/>
        <a:lstStyle/>
        <a:p>
          <a:endParaRPr lang="en-US"/>
        </a:p>
      </dgm:t>
    </dgm:pt>
    <dgm:pt modelId="{9040120D-5A31-4189-8042-D959B92591D9}">
      <dgm:prSet/>
      <dgm:spPr>
        <a:ln>
          <a:solidFill>
            <a:srgbClr val="00B050"/>
          </a:solidFill>
        </a:ln>
      </dgm:spPr>
      <dgm:t>
        <a:bodyPr/>
        <a:lstStyle/>
        <a:p>
          <a:r>
            <a:rPr lang="en-US" dirty="0" smtClean="0"/>
            <a:t>In 2017 the Country’s Government officially recognized bitcoin and digital currency as a method of  payment.</a:t>
          </a:r>
          <a:endParaRPr lang="en-US" dirty="0"/>
        </a:p>
      </dgm:t>
    </dgm:pt>
    <dgm:pt modelId="{0EBCC03B-00D4-4600-B766-5FCED4C57661}" type="parTrans" cxnId="{0F3A4EF9-4A40-4CAD-90B6-F639633A1E39}">
      <dgm:prSet/>
      <dgm:spPr/>
      <dgm:t>
        <a:bodyPr/>
        <a:lstStyle/>
        <a:p>
          <a:endParaRPr lang="en-US"/>
        </a:p>
      </dgm:t>
    </dgm:pt>
    <dgm:pt modelId="{52AF46BC-4E62-48B7-9E4F-A479E6FC51A5}" type="sibTrans" cxnId="{0F3A4EF9-4A40-4CAD-90B6-F639633A1E39}">
      <dgm:prSet/>
      <dgm:spPr/>
      <dgm:t>
        <a:bodyPr/>
        <a:lstStyle/>
        <a:p>
          <a:endParaRPr lang="en-US"/>
        </a:p>
      </dgm:t>
    </dgm:pt>
    <dgm:pt modelId="{A54937EB-68C2-4065-8D30-E411AFB79A35}">
      <dgm:prSet phldrT="[Text]" custT="1"/>
      <dgm:spPr>
        <a:gradFill flip="none" rotWithShape="0">
          <a:gsLst>
            <a:gs pos="0">
              <a:srgbClr val="FF8001">
                <a:tint val="66000"/>
                <a:satMod val="160000"/>
              </a:srgbClr>
            </a:gs>
            <a:gs pos="50000">
              <a:srgbClr val="FF8001">
                <a:tint val="44500"/>
                <a:satMod val="160000"/>
              </a:srgbClr>
            </a:gs>
            <a:gs pos="100000">
              <a:srgbClr val="FF8001">
                <a:tint val="23500"/>
                <a:satMod val="160000"/>
              </a:srgbClr>
            </a:gs>
          </a:gsLst>
          <a:lin ang="13500000" scaled="1"/>
          <a:tileRect/>
        </a:gradFill>
        <a:ln>
          <a:solidFill>
            <a:srgbClr val="FF8001"/>
          </a:solidFill>
        </a:ln>
      </dgm:spPr>
      <dgm:t>
        <a:bodyPr anchor="ctr"/>
        <a:lstStyle/>
        <a:p>
          <a:pPr algn="ctr"/>
          <a:r>
            <a:rPr lang="en-US" sz="1400" dirty="0" smtClean="0">
              <a:solidFill>
                <a:schemeClr val="tx1"/>
              </a:solidFill>
            </a:rPr>
            <a:t>HONG KONG</a:t>
          </a:r>
        </a:p>
      </dgm:t>
    </dgm:pt>
    <dgm:pt modelId="{F4E04961-43C9-4C09-B425-587D54EA9DBA}" type="sibTrans" cxnId="{0ED89CDF-93F5-4376-B2FC-BE24835245E2}">
      <dgm:prSet/>
      <dgm:spPr/>
      <dgm:t>
        <a:bodyPr/>
        <a:lstStyle/>
        <a:p>
          <a:endParaRPr lang="en-US"/>
        </a:p>
      </dgm:t>
    </dgm:pt>
    <dgm:pt modelId="{39397D4B-E176-467F-BEE3-385AE65FDDA3}" type="parTrans" cxnId="{0ED89CDF-93F5-4376-B2FC-BE24835245E2}">
      <dgm:prSet/>
      <dgm:spPr/>
      <dgm:t>
        <a:bodyPr/>
        <a:lstStyle/>
        <a:p>
          <a:endParaRPr lang="en-US"/>
        </a:p>
      </dgm:t>
    </dgm:pt>
    <dgm:pt modelId="{B0004083-BD10-4153-AC9F-D2E3761220AB}" type="pres">
      <dgm:prSet presAssocID="{CC7E85A6-B20A-41D3-9520-A867B92683D8}" presName="diagram" presStyleCnt="0">
        <dgm:presLayoutVars>
          <dgm:dir/>
          <dgm:animLvl val="lvl"/>
          <dgm:resizeHandles val="exact"/>
        </dgm:presLayoutVars>
      </dgm:prSet>
      <dgm:spPr/>
    </dgm:pt>
    <dgm:pt modelId="{040E79C5-C762-4351-B63B-CC6705FAFC20}" type="pres">
      <dgm:prSet presAssocID="{C08B0666-A1FA-4638-AC11-3BDEB42B1BBF}" presName="compNode" presStyleCnt="0"/>
      <dgm:spPr/>
    </dgm:pt>
    <dgm:pt modelId="{6F2E1DCD-EB41-4EC5-A21B-EFC408289525}" type="pres">
      <dgm:prSet presAssocID="{C08B0666-A1FA-4638-AC11-3BDEB42B1BBF}" presName="childRect" presStyleLbl="bgAcc1" presStyleIdx="0" presStyleCnt="7" custLinFactNeighborY="350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C69D0A-9877-4393-AE35-76E986856B3E}" type="pres">
      <dgm:prSet presAssocID="{C08B0666-A1FA-4638-AC11-3BDEB42B1BB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B4008F-320A-4EF3-A185-5886DDAE9391}" type="pres">
      <dgm:prSet presAssocID="{C08B0666-A1FA-4638-AC11-3BDEB42B1BBF}" presName="parentRect" presStyleLbl="alignNode1" presStyleIdx="0" presStyleCnt="7" custLinFactNeighborY="81425"/>
      <dgm:spPr/>
      <dgm:t>
        <a:bodyPr/>
        <a:lstStyle/>
        <a:p>
          <a:endParaRPr lang="en-US"/>
        </a:p>
      </dgm:t>
    </dgm:pt>
    <dgm:pt modelId="{03A5959F-4E66-4C7F-B4C6-EA7E9CB58461}" type="pres">
      <dgm:prSet presAssocID="{C08B0666-A1FA-4638-AC11-3BDEB42B1BBF}" presName="adorn" presStyleLbl="fgAccFollowNode1" presStyleIdx="0" presStyleCnt="7"/>
      <dgm:spPr>
        <a:noFill/>
        <a:ln>
          <a:noFill/>
        </a:ln>
      </dgm:spPr>
    </dgm:pt>
    <dgm:pt modelId="{7094FEF6-074D-413A-870F-134FFC180291}" type="pres">
      <dgm:prSet presAssocID="{2B7D9459-0F5E-4074-B19A-05F515BCEC3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E3DE7E2-1583-4A1C-BE49-C8089749BEC8}" type="pres">
      <dgm:prSet presAssocID="{A54937EB-68C2-4065-8D30-E411AFB79A35}" presName="compNode" presStyleCnt="0"/>
      <dgm:spPr/>
    </dgm:pt>
    <dgm:pt modelId="{7F2FC582-D36C-4953-A585-9E0A02800509}" type="pres">
      <dgm:prSet presAssocID="{A54937EB-68C2-4065-8D30-E411AFB79A35}" presName="childRect" presStyleLbl="bgAcc1" presStyleIdx="1" presStyleCnt="7" custLinFactY="87434" custLinFactNeighborX="-46925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41A5B1-952D-404C-AF70-7FF021146333}" type="pres">
      <dgm:prSet presAssocID="{A54937EB-68C2-4065-8D30-E411AFB79A3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BD9A68-EDDB-4A6E-9E05-B282EEB2ED81}" type="pres">
      <dgm:prSet presAssocID="{A54937EB-68C2-4065-8D30-E411AFB79A35}" presName="parentRect" presStyleLbl="alignNode1" presStyleIdx="1" presStyleCnt="7" custLinFactY="200000" custLinFactNeighborX="-46925" custLinFactNeighborY="235898"/>
      <dgm:spPr/>
      <dgm:t>
        <a:bodyPr/>
        <a:lstStyle/>
        <a:p>
          <a:endParaRPr lang="en-US"/>
        </a:p>
      </dgm:t>
    </dgm:pt>
    <dgm:pt modelId="{C73C4AEB-BE03-4C60-837F-DA6C3480E933}" type="pres">
      <dgm:prSet presAssocID="{A54937EB-68C2-4065-8D30-E411AFB79A35}" presName="adorn" presStyleLbl="fgAccFollowNode1" presStyleIdx="1" presStyleCnt="7"/>
      <dgm:spPr>
        <a:noFill/>
        <a:ln>
          <a:noFill/>
        </a:ln>
      </dgm:spPr>
    </dgm:pt>
    <dgm:pt modelId="{65637D83-8EAD-4413-9FE6-127BE08D48D0}" type="pres">
      <dgm:prSet presAssocID="{F4E04961-43C9-4C09-B425-587D54EA9DB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E1981F3-BC9E-45F2-A61A-48AA5FB054A7}" type="pres">
      <dgm:prSet presAssocID="{D3FCDB9D-6F02-4EB1-9DD2-89C6C3DBA2C0}" presName="compNode" presStyleCnt="0"/>
      <dgm:spPr/>
    </dgm:pt>
    <dgm:pt modelId="{A4131BBE-AF2F-4C82-AA0E-DF2C60CCCD0E}" type="pres">
      <dgm:prSet presAssocID="{D3FCDB9D-6F02-4EB1-9DD2-89C6C3DBA2C0}" presName="childRect" presStyleLbl="bgAcc1" presStyleIdx="2" presStyleCnt="7" custLinFactNeighborX="98771" custLinFactNeighborY="350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A8BC86-95EC-46BD-952E-1FDA028FAFF9}" type="pres">
      <dgm:prSet presAssocID="{D3FCDB9D-6F02-4EB1-9DD2-89C6C3DBA2C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A8161A-17A9-432A-8C81-D1D0C8147466}" type="pres">
      <dgm:prSet presAssocID="{D3FCDB9D-6F02-4EB1-9DD2-89C6C3DBA2C0}" presName="parentRect" presStyleLbl="alignNode1" presStyleIdx="2" presStyleCnt="7" custLinFactNeighborX="98771" custLinFactNeighborY="81425"/>
      <dgm:spPr/>
      <dgm:t>
        <a:bodyPr/>
        <a:lstStyle/>
        <a:p>
          <a:endParaRPr lang="en-US"/>
        </a:p>
      </dgm:t>
    </dgm:pt>
    <dgm:pt modelId="{153296A0-E96F-4246-AC5C-AEDA337DE5D1}" type="pres">
      <dgm:prSet presAssocID="{D3FCDB9D-6F02-4EB1-9DD2-89C6C3DBA2C0}" presName="adorn" presStyleLbl="fgAccFollowNode1" presStyleIdx="2" presStyleCnt="7"/>
      <dgm:spPr>
        <a:noFill/>
        <a:ln>
          <a:noFill/>
        </a:ln>
      </dgm:spPr>
    </dgm:pt>
    <dgm:pt modelId="{5CAEAF59-B4AF-48D8-A302-0E76E15C4C16}" type="pres">
      <dgm:prSet presAssocID="{45EDE100-3F9D-4C6F-A45D-2FC720992D0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5BEDAB0-D0C7-4D09-89E1-9A111AF2CD3B}" type="pres">
      <dgm:prSet presAssocID="{70885399-911F-422E-9DA4-CC2EBABCA6AD}" presName="compNode" presStyleCnt="0"/>
      <dgm:spPr/>
    </dgm:pt>
    <dgm:pt modelId="{6F20CE58-4A1F-421C-BBE7-99B58982F187}" type="pres">
      <dgm:prSet presAssocID="{70885399-911F-422E-9DA4-CC2EBABCA6AD}" presName="childRect" presStyleLbl="bgAcc1" presStyleIdx="3" presStyleCnt="7" custLinFactX="34264" custLinFactNeighborX="100000" custLinFactNeighborY="350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1C2E23-F454-4E96-9C7C-09C78826CB3F}" type="pres">
      <dgm:prSet presAssocID="{70885399-911F-422E-9DA4-CC2EBABCA6A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FA4897-3DAC-4095-8C61-1948C7D48A18}" type="pres">
      <dgm:prSet presAssocID="{70885399-911F-422E-9DA4-CC2EBABCA6AD}" presName="parentRect" presStyleLbl="alignNode1" presStyleIdx="3" presStyleCnt="7" custLinFactX="34264" custLinFactNeighborX="100000" custLinFactNeighborY="81425"/>
      <dgm:spPr/>
      <dgm:t>
        <a:bodyPr/>
        <a:lstStyle/>
        <a:p>
          <a:endParaRPr lang="en-US"/>
        </a:p>
      </dgm:t>
    </dgm:pt>
    <dgm:pt modelId="{3E347FDD-E380-442A-8596-0A61D4D6A161}" type="pres">
      <dgm:prSet presAssocID="{70885399-911F-422E-9DA4-CC2EBABCA6AD}" presName="adorn" presStyleLbl="fgAccFollowNode1" presStyleIdx="3" presStyleCnt="7"/>
      <dgm:spPr>
        <a:noFill/>
        <a:ln>
          <a:noFill/>
        </a:ln>
      </dgm:spPr>
    </dgm:pt>
    <dgm:pt modelId="{7A929A6A-6121-484A-9FE0-8BE348F30E13}" type="pres">
      <dgm:prSet presAssocID="{79B6FE43-7868-46D4-848D-27CF4FD5AA2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652CC9E-7FAF-4179-9B39-AC4315044242}" type="pres">
      <dgm:prSet presAssocID="{CF5F0CD9-9E76-4DEE-83C6-C4C5B619069B}" presName="compNode" presStyleCnt="0"/>
      <dgm:spPr/>
    </dgm:pt>
    <dgm:pt modelId="{BE88DA0E-7B9B-4662-9EE3-12C0B96E1E2A}" type="pres">
      <dgm:prSet presAssocID="{CF5F0CD9-9E76-4DEE-83C6-C4C5B619069B}" presName="childRect" presStyleLbl="bgAcc1" presStyleIdx="4" presStyleCnt="7" custLinFactX="-100000" custLinFactY="87527" custLinFactNeighborX="-124364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400B61-942E-443B-AFB9-118620D43B4F}" type="pres">
      <dgm:prSet presAssocID="{CF5F0CD9-9E76-4DEE-83C6-C4C5B619069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8750FD-4469-4176-AD0E-E7A59459C64B}" type="pres">
      <dgm:prSet presAssocID="{CF5F0CD9-9E76-4DEE-83C6-C4C5B619069B}" presName="parentRect" presStyleLbl="alignNode1" presStyleIdx="4" presStyleCnt="7" custLinFactX="-100000" custLinFactY="200000" custLinFactNeighborX="-124364" custLinFactNeighborY="236121"/>
      <dgm:spPr/>
      <dgm:t>
        <a:bodyPr/>
        <a:lstStyle/>
        <a:p>
          <a:endParaRPr lang="en-US"/>
        </a:p>
      </dgm:t>
    </dgm:pt>
    <dgm:pt modelId="{9875C9C2-126C-4FB4-ACC1-80FC05CE43FC}" type="pres">
      <dgm:prSet presAssocID="{CF5F0CD9-9E76-4DEE-83C6-C4C5B619069B}" presName="adorn" presStyleLbl="fgAccFollowNode1" presStyleIdx="4" presStyleCnt="7" custLinFactY="176906" custLinFactNeighborY="200000"/>
      <dgm:spPr>
        <a:noFill/>
        <a:ln>
          <a:noFill/>
        </a:ln>
      </dgm:spPr>
    </dgm:pt>
    <dgm:pt modelId="{3125C3A5-030D-4A51-9432-D86838A53B83}" type="pres">
      <dgm:prSet presAssocID="{63659B36-5CAD-4AEB-A044-9647F4243FB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2FBD592-25D6-41BD-B1D9-72A55C7B88F3}" type="pres">
      <dgm:prSet presAssocID="{8BF06154-D1F4-47E0-B378-B8B25C0DF9CD}" presName="compNode" presStyleCnt="0"/>
      <dgm:spPr/>
    </dgm:pt>
    <dgm:pt modelId="{F53C014A-514B-49F9-AB8F-8A9410AD3E75}" type="pres">
      <dgm:prSet presAssocID="{8BF06154-D1F4-47E0-B378-B8B25C0DF9CD}" presName="childRect" presStyleLbl="bgAcc1" presStyleIdx="5" presStyleCnt="7" custLinFactY="-39650" custLinFactNeighborX="-11049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AF7DC6-B59C-4B3E-95C9-4054A005E2FD}" type="pres">
      <dgm:prSet presAssocID="{8BF06154-D1F4-47E0-B378-B8B25C0DF9C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17BFA8-9533-4BBF-87B5-1E2B3592EB18}" type="pres">
      <dgm:prSet presAssocID="{8BF06154-D1F4-47E0-B378-B8B25C0DF9CD}" presName="parentRect" presStyleLbl="alignNode1" presStyleIdx="5" presStyleCnt="7" custLinFactY="-124774" custLinFactNeighborX="-11049" custLinFactNeighborY="-200000"/>
      <dgm:spPr/>
      <dgm:t>
        <a:bodyPr/>
        <a:lstStyle/>
        <a:p>
          <a:endParaRPr lang="en-US"/>
        </a:p>
      </dgm:t>
    </dgm:pt>
    <dgm:pt modelId="{211F6392-4264-4129-AD53-73F2FC0EBE22}" type="pres">
      <dgm:prSet presAssocID="{8BF06154-D1F4-47E0-B378-B8B25C0DF9CD}" presName="adorn" presStyleLbl="fgAccFollowNode1" presStyleIdx="5" presStyleCnt="7"/>
      <dgm:spPr>
        <a:noFill/>
        <a:ln>
          <a:noFill/>
        </a:ln>
      </dgm:spPr>
    </dgm:pt>
    <dgm:pt modelId="{29618AA8-5658-4519-8ED9-92F3C055C295}" type="pres">
      <dgm:prSet presAssocID="{63083E72-1637-44D1-B9E2-5D0C440A4F3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C04789B-7A53-44A1-B804-506A2326FEF0}" type="pres">
      <dgm:prSet presAssocID="{87F3DE77-CB3F-483B-846A-8B7BCF6E96A8}" presName="compNode" presStyleCnt="0"/>
      <dgm:spPr/>
    </dgm:pt>
    <dgm:pt modelId="{CA949787-2D79-4D1D-B26B-E0F603134397}" type="pres">
      <dgm:prSet presAssocID="{87F3DE77-CB3F-483B-846A-8B7BCF6E96A8}" presName="childRect" presStyleLbl="bgAcc1" presStyleIdx="6" presStyleCnt="7" custLinFactX="24348" custLinFactNeighborX="100000" custLinFactNeighborY="105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2B51BE-C68F-494F-9ECF-0C92EDAC5B9B}" type="pres">
      <dgm:prSet presAssocID="{87F3DE77-CB3F-483B-846A-8B7BCF6E96A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32FC96-4494-4665-9197-5EA4DAD204C0}" type="pres">
      <dgm:prSet presAssocID="{87F3DE77-CB3F-483B-846A-8B7BCF6E96A8}" presName="parentRect" presStyleLbl="alignNode1" presStyleIdx="6" presStyleCnt="7" custLinFactX="24348" custLinFactNeighborX="100000" custLinFactNeighborY="24635"/>
      <dgm:spPr/>
      <dgm:t>
        <a:bodyPr/>
        <a:lstStyle/>
        <a:p>
          <a:endParaRPr lang="en-US"/>
        </a:p>
      </dgm:t>
    </dgm:pt>
    <dgm:pt modelId="{9060A218-F954-4DA3-B223-EE2B21D502F3}" type="pres">
      <dgm:prSet presAssocID="{87F3DE77-CB3F-483B-846A-8B7BCF6E96A8}" presName="adorn" presStyleLbl="fgAccFollowNode1" presStyleIdx="6" presStyleCnt="7"/>
      <dgm:spPr>
        <a:noFill/>
        <a:ln>
          <a:noFill/>
        </a:ln>
      </dgm:spPr>
    </dgm:pt>
  </dgm:ptLst>
  <dgm:cxnLst>
    <dgm:cxn modelId="{FB7E7907-3686-44C4-8728-91A686666506}" type="presOf" srcId="{87F3DE77-CB3F-483B-846A-8B7BCF6E96A8}" destId="{9C2B51BE-C68F-494F-9ECF-0C92EDAC5B9B}" srcOrd="0" destOrd="0" presId="urn:microsoft.com/office/officeart/2005/8/layout/bList2#2"/>
    <dgm:cxn modelId="{4B376D48-F611-4EA1-8128-47032DAC69B2}" type="presOf" srcId="{F164A2DC-6CC6-4197-84D6-B22AEF48A8F9}" destId="{6F20CE58-4A1F-421C-BBE7-99B58982F187}" srcOrd="0" destOrd="0" presId="urn:microsoft.com/office/officeart/2005/8/layout/bList2#2"/>
    <dgm:cxn modelId="{6E5F9AEA-296F-480F-929B-295C1A92D298}" srcId="{CC7E85A6-B20A-41D3-9520-A867B92683D8}" destId="{CF5F0CD9-9E76-4DEE-83C6-C4C5B619069B}" srcOrd="4" destOrd="0" parTransId="{370B41BE-3CAA-46A0-A80A-4D35F959E608}" sibTransId="{63659B36-5CAD-4AEB-A044-9647F4243FBA}"/>
    <dgm:cxn modelId="{0ED89CDF-93F5-4376-B2FC-BE24835245E2}" srcId="{CC7E85A6-B20A-41D3-9520-A867B92683D8}" destId="{A54937EB-68C2-4065-8D30-E411AFB79A35}" srcOrd="1" destOrd="0" parTransId="{39397D4B-E176-467F-BEE3-385AE65FDDA3}" sibTransId="{F4E04961-43C9-4C09-B425-587D54EA9DBA}"/>
    <dgm:cxn modelId="{420DB7BE-3BBD-452E-B49D-585680733273}" srcId="{8BF06154-D1F4-47E0-B378-B8B25C0DF9CD}" destId="{960B2D73-E357-4D29-8581-EFBAB95D9619}" srcOrd="0" destOrd="0" parTransId="{AD6E71A5-AA73-4120-9AD8-258F75326494}" sibTransId="{0C8DADAE-F78A-44DE-99A1-A74E92ABD22A}"/>
    <dgm:cxn modelId="{3DC3E450-E1EB-4D57-8ED3-2F5AC2F3FEE1}" type="presOf" srcId="{D3FCDB9D-6F02-4EB1-9DD2-89C6C3DBA2C0}" destId="{7CA8161A-17A9-432A-8C81-D1D0C8147466}" srcOrd="1" destOrd="0" presId="urn:microsoft.com/office/officeart/2005/8/layout/bList2#2"/>
    <dgm:cxn modelId="{87D37A11-03D9-4E69-A593-19907334C843}" type="presOf" srcId="{58983649-2A2C-41E0-962C-338A6FEE8627}" destId="{CA949787-2D79-4D1D-B26B-E0F603134397}" srcOrd="0" destOrd="0" presId="urn:microsoft.com/office/officeart/2005/8/layout/bList2#2"/>
    <dgm:cxn modelId="{9B8E23AF-AF5B-4632-A7D4-6BF061FA8579}" type="presOf" srcId="{A54937EB-68C2-4065-8D30-E411AFB79A35}" destId="{13BD9A68-EDDB-4A6E-9E05-B282EEB2ED81}" srcOrd="1" destOrd="0" presId="urn:microsoft.com/office/officeart/2005/8/layout/bList2#2"/>
    <dgm:cxn modelId="{4649EF08-098E-48CD-98CA-0DAE632156DB}" srcId="{87F3DE77-CB3F-483B-846A-8B7BCF6E96A8}" destId="{58983649-2A2C-41E0-962C-338A6FEE8627}" srcOrd="0" destOrd="0" parTransId="{67E3C8B7-0ABC-4EFB-A833-799A060335B4}" sibTransId="{3DB1B05D-410F-4EE3-93ED-A8840E0A6580}"/>
    <dgm:cxn modelId="{B8EF291D-1E2E-42F8-800F-B19BFCFE76DB}" srcId="{70885399-911F-422E-9DA4-CC2EBABCA6AD}" destId="{F164A2DC-6CC6-4197-84D6-B22AEF48A8F9}" srcOrd="0" destOrd="0" parTransId="{BB44962D-D2CE-49C0-A114-E1067784E968}" sibTransId="{48EF8B9D-4BF1-46D0-97CA-EBBF76A97668}"/>
    <dgm:cxn modelId="{E9E65AF5-ED70-448A-A671-EFBAAC29B2BF}" srcId="{CC7E85A6-B20A-41D3-9520-A867B92683D8}" destId="{D3FCDB9D-6F02-4EB1-9DD2-89C6C3DBA2C0}" srcOrd="2" destOrd="0" parTransId="{D604F3F0-2CD8-4D61-B927-5A59EBA4262F}" sibTransId="{45EDE100-3F9D-4C6F-A45D-2FC720992D0A}"/>
    <dgm:cxn modelId="{36752905-9D6C-478A-8979-A45000CC0A49}" type="presOf" srcId="{D3FCDB9D-6F02-4EB1-9DD2-89C6C3DBA2C0}" destId="{D6A8BC86-95EC-46BD-952E-1FDA028FAFF9}" srcOrd="0" destOrd="0" presId="urn:microsoft.com/office/officeart/2005/8/layout/bList2#2"/>
    <dgm:cxn modelId="{FAD976AE-0D99-475A-9DE0-5721BA3652C4}" type="presOf" srcId="{F4E04961-43C9-4C09-B425-587D54EA9DBA}" destId="{65637D83-8EAD-4413-9FE6-127BE08D48D0}" srcOrd="0" destOrd="0" presId="urn:microsoft.com/office/officeart/2005/8/layout/bList2#2"/>
    <dgm:cxn modelId="{86DBEEF1-27E6-4C0E-9859-C83C95C1480D}" type="presOf" srcId="{A54937EB-68C2-4065-8D30-E411AFB79A35}" destId="{F941A5B1-952D-404C-AF70-7FF021146333}" srcOrd="0" destOrd="0" presId="urn:microsoft.com/office/officeart/2005/8/layout/bList2#2"/>
    <dgm:cxn modelId="{F7153BF6-33B3-4842-9173-0946301AB66B}" type="presOf" srcId="{CF5F0CD9-9E76-4DEE-83C6-C4C5B619069B}" destId="{7A8750FD-4469-4176-AD0E-E7A59459C64B}" srcOrd="1" destOrd="0" presId="urn:microsoft.com/office/officeart/2005/8/layout/bList2#2"/>
    <dgm:cxn modelId="{481BD48C-582A-4615-A51B-EB70CE4166D2}" srcId="{CC7E85A6-B20A-41D3-9520-A867B92683D8}" destId="{87F3DE77-CB3F-483B-846A-8B7BCF6E96A8}" srcOrd="6" destOrd="0" parTransId="{F29C3FCD-BC7F-4105-B492-5FBDD45747A9}" sibTransId="{4C1C4A96-0503-4E75-8210-EC592FFE804E}"/>
    <dgm:cxn modelId="{CA6F5271-AB2B-48B0-A458-E3B167A3A15B}" type="presOf" srcId="{8BF06154-D1F4-47E0-B378-B8B25C0DF9CD}" destId="{A6AF7DC6-B59C-4B3E-95C9-4054A005E2FD}" srcOrd="0" destOrd="0" presId="urn:microsoft.com/office/officeart/2005/8/layout/bList2#2"/>
    <dgm:cxn modelId="{E6FE0A8E-1A06-4F94-9D5A-FE0F376AC679}" type="presOf" srcId="{C08B0666-A1FA-4638-AC11-3BDEB42B1BBF}" destId="{95B4008F-320A-4EF3-A185-5886DDAE9391}" srcOrd="1" destOrd="0" presId="urn:microsoft.com/office/officeart/2005/8/layout/bList2#2"/>
    <dgm:cxn modelId="{C49FB956-346E-42B6-AB71-B2591CF5A795}" type="presOf" srcId="{960B2D73-E357-4D29-8581-EFBAB95D9619}" destId="{F53C014A-514B-49F9-AB8F-8A9410AD3E75}" srcOrd="0" destOrd="0" presId="urn:microsoft.com/office/officeart/2005/8/layout/bList2#2"/>
    <dgm:cxn modelId="{0F3A4EF9-4A40-4CAD-90B6-F639633A1E39}" srcId="{CF5F0CD9-9E76-4DEE-83C6-C4C5B619069B}" destId="{9040120D-5A31-4189-8042-D959B92591D9}" srcOrd="0" destOrd="0" parTransId="{0EBCC03B-00D4-4600-B766-5FCED4C57661}" sibTransId="{52AF46BC-4E62-48B7-9E4F-A479E6FC51A5}"/>
    <dgm:cxn modelId="{531CE7CB-79F6-4679-8276-B67EE5C0D937}" type="presOf" srcId="{C08B0666-A1FA-4638-AC11-3BDEB42B1BBF}" destId="{38C69D0A-9877-4393-AE35-76E986856B3E}" srcOrd="0" destOrd="0" presId="urn:microsoft.com/office/officeart/2005/8/layout/bList2#2"/>
    <dgm:cxn modelId="{A51918CB-5C29-4B1C-A0E1-F3A5380DEC9E}" srcId="{CC7E85A6-B20A-41D3-9520-A867B92683D8}" destId="{70885399-911F-422E-9DA4-CC2EBABCA6AD}" srcOrd="3" destOrd="0" parTransId="{AFC201AA-E5C0-4F6F-8710-875247EF7B97}" sibTransId="{79B6FE43-7868-46D4-848D-27CF4FD5AA29}"/>
    <dgm:cxn modelId="{765751BB-B0ED-498D-BEBA-4B9ABB822696}" srcId="{C08B0666-A1FA-4638-AC11-3BDEB42B1BBF}" destId="{096BCA25-6CE3-4A8C-AABD-B037A93B12A6}" srcOrd="0" destOrd="0" parTransId="{74B809FA-04AD-4BC2-BD4E-D9E10F5E08FF}" sibTransId="{0F90ACA8-A96E-42AE-9159-138190898FFD}"/>
    <dgm:cxn modelId="{1DC3054B-28BF-439A-AA93-A42B25781000}" type="presOf" srcId="{CF5F0CD9-9E76-4DEE-83C6-C4C5B619069B}" destId="{FC400B61-942E-443B-AFB9-118620D43B4F}" srcOrd="0" destOrd="0" presId="urn:microsoft.com/office/officeart/2005/8/layout/bList2#2"/>
    <dgm:cxn modelId="{BD8241D1-9F9F-43BB-9934-C95C6CD34569}" type="presOf" srcId="{87F3DE77-CB3F-483B-846A-8B7BCF6E96A8}" destId="{B632FC96-4494-4665-9197-5EA4DAD204C0}" srcOrd="1" destOrd="0" presId="urn:microsoft.com/office/officeart/2005/8/layout/bList2#2"/>
    <dgm:cxn modelId="{C33DCC32-ADB7-4B83-AFC5-606CDF906158}" srcId="{CC7E85A6-B20A-41D3-9520-A867B92683D8}" destId="{8BF06154-D1F4-47E0-B378-B8B25C0DF9CD}" srcOrd="5" destOrd="0" parTransId="{04289596-F90D-44BA-A69F-B1A8A1BBA002}" sibTransId="{63083E72-1637-44D1-B9E2-5D0C440A4F35}"/>
    <dgm:cxn modelId="{CE76F9A9-D414-4204-A7CF-26B29EAB617B}" type="presOf" srcId="{8BF06154-D1F4-47E0-B378-B8B25C0DF9CD}" destId="{D217BFA8-9533-4BBF-87B5-1E2B3592EB18}" srcOrd="1" destOrd="0" presId="urn:microsoft.com/office/officeart/2005/8/layout/bList2#2"/>
    <dgm:cxn modelId="{39396970-6CEA-44D9-BC3F-8B841B38562F}" type="presOf" srcId="{63659B36-5CAD-4AEB-A044-9647F4243FBA}" destId="{3125C3A5-030D-4A51-9432-D86838A53B83}" srcOrd="0" destOrd="0" presId="urn:microsoft.com/office/officeart/2005/8/layout/bList2#2"/>
    <dgm:cxn modelId="{159036AA-8E5C-4C8D-B0A2-5151B27552A6}" type="presOf" srcId="{70885399-911F-422E-9DA4-CC2EBABCA6AD}" destId="{E6FA4897-3DAC-4095-8C61-1948C7D48A18}" srcOrd="1" destOrd="0" presId="urn:microsoft.com/office/officeart/2005/8/layout/bList2#2"/>
    <dgm:cxn modelId="{C4D37E5D-BE05-4C71-976C-951FC289A571}" type="presOf" srcId="{9040120D-5A31-4189-8042-D959B92591D9}" destId="{BE88DA0E-7B9B-4662-9EE3-12C0B96E1E2A}" srcOrd="0" destOrd="0" presId="urn:microsoft.com/office/officeart/2005/8/layout/bList2#2"/>
    <dgm:cxn modelId="{6095B611-6D75-4C6D-985A-2806381C6B6E}" type="presOf" srcId="{2B7D9459-0F5E-4074-B19A-05F515BCEC3C}" destId="{7094FEF6-074D-413A-870F-134FFC180291}" srcOrd="0" destOrd="0" presId="urn:microsoft.com/office/officeart/2005/8/layout/bList2#2"/>
    <dgm:cxn modelId="{D9F8C66F-F404-471C-A00D-CF1D0C81D452}" type="presOf" srcId="{096BCA25-6CE3-4A8C-AABD-B037A93B12A6}" destId="{6F2E1DCD-EB41-4EC5-A21B-EFC408289525}" srcOrd="0" destOrd="0" presId="urn:microsoft.com/office/officeart/2005/8/layout/bList2#2"/>
    <dgm:cxn modelId="{FC141711-BE85-41C5-9CB2-646DABEF18D4}" type="presOf" srcId="{70885399-911F-422E-9DA4-CC2EBABCA6AD}" destId="{C31C2E23-F454-4E96-9C7C-09C78826CB3F}" srcOrd="0" destOrd="0" presId="urn:microsoft.com/office/officeart/2005/8/layout/bList2#2"/>
    <dgm:cxn modelId="{4CB1B805-9DBA-4DB8-874F-2DD22C791945}" srcId="{CC7E85A6-B20A-41D3-9520-A867B92683D8}" destId="{C08B0666-A1FA-4638-AC11-3BDEB42B1BBF}" srcOrd="0" destOrd="0" parTransId="{89B38694-D230-4901-AC41-F54E90D407F5}" sibTransId="{2B7D9459-0F5E-4074-B19A-05F515BCEC3C}"/>
    <dgm:cxn modelId="{39381471-4B6D-49BD-9BA1-721245A7F933}" srcId="{D3FCDB9D-6F02-4EB1-9DD2-89C6C3DBA2C0}" destId="{0D0032C0-E33D-4091-A89D-2B99EF5A02E1}" srcOrd="0" destOrd="0" parTransId="{ECA07940-8C7F-462E-9E11-37A05C0F3A72}" sibTransId="{C33A4381-4025-4F3C-B733-066852C0B669}"/>
    <dgm:cxn modelId="{1DD300E8-E2F1-419D-AFBD-AE5BA673F9A0}" type="presOf" srcId="{CC7E85A6-B20A-41D3-9520-A867B92683D8}" destId="{B0004083-BD10-4153-AC9F-D2E3761220AB}" srcOrd="0" destOrd="0" presId="urn:microsoft.com/office/officeart/2005/8/layout/bList2#2"/>
    <dgm:cxn modelId="{B430FF19-28FD-4B5E-B726-9074DF529EF5}" type="presOf" srcId="{79B6FE43-7868-46D4-848D-27CF4FD5AA29}" destId="{7A929A6A-6121-484A-9FE0-8BE348F30E13}" srcOrd="0" destOrd="0" presId="urn:microsoft.com/office/officeart/2005/8/layout/bList2#2"/>
    <dgm:cxn modelId="{28445E98-0692-4FDB-995D-6D9FA6FC0203}" type="presOf" srcId="{0D0032C0-E33D-4091-A89D-2B99EF5A02E1}" destId="{A4131BBE-AF2F-4C82-AA0E-DF2C60CCCD0E}" srcOrd="0" destOrd="0" presId="urn:microsoft.com/office/officeart/2005/8/layout/bList2#2"/>
    <dgm:cxn modelId="{9BA65283-220B-49C8-BE30-DF30B7C3F184}" type="presOf" srcId="{63083E72-1637-44D1-B9E2-5D0C440A4F35}" destId="{29618AA8-5658-4519-8ED9-92F3C055C295}" srcOrd="0" destOrd="0" presId="urn:microsoft.com/office/officeart/2005/8/layout/bList2#2"/>
    <dgm:cxn modelId="{1B923A03-9241-4F93-A432-08354D3A7B48}" srcId="{A54937EB-68C2-4065-8D30-E411AFB79A35}" destId="{3FF44853-01E0-44DE-9D85-0E7769D33E0D}" srcOrd="0" destOrd="0" parTransId="{EC99343D-043A-4EB2-A99F-9254732558B7}" sibTransId="{37C90C13-375F-427F-91B9-FFAB45156BDB}"/>
    <dgm:cxn modelId="{03E795C9-02BB-430E-ABFF-CBE9F42D208A}" type="presOf" srcId="{45EDE100-3F9D-4C6F-A45D-2FC720992D0A}" destId="{5CAEAF59-B4AF-48D8-A302-0E76E15C4C16}" srcOrd="0" destOrd="0" presId="urn:microsoft.com/office/officeart/2005/8/layout/bList2#2"/>
    <dgm:cxn modelId="{3E8F2F9A-E4EC-4EF2-AC96-3FDD1DA9A624}" type="presOf" srcId="{3FF44853-01E0-44DE-9D85-0E7769D33E0D}" destId="{7F2FC582-D36C-4953-A585-9E0A02800509}" srcOrd="0" destOrd="0" presId="urn:microsoft.com/office/officeart/2005/8/layout/bList2#2"/>
    <dgm:cxn modelId="{BFC51A65-2907-4E22-9B6A-2A86A41CEE4E}" type="presParOf" srcId="{B0004083-BD10-4153-AC9F-D2E3761220AB}" destId="{040E79C5-C762-4351-B63B-CC6705FAFC20}" srcOrd="0" destOrd="0" presId="urn:microsoft.com/office/officeart/2005/8/layout/bList2#2"/>
    <dgm:cxn modelId="{7B495172-E236-469F-81E6-EB68AF1C4EDD}" type="presParOf" srcId="{040E79C5-C762-4351-B63B-CC6705FAFC20}" destId="{6F2E1DCD-EB41-4EC5-A21B-EFC408289525}" srcOrd="0" destOrd="0" presId="urn:microsoft.com/office/officeart/2005/8/layout/bList2#2"/>
    <dgm:cxn modelId="{7954524E-0AFE-4618-B7E5-70CA10D4AF12}" type="presParOf" srcId="{040E79C5-C762-4351-B63B-CC6705FAFC20}" destId="{38C69D0A-9877-4393-AE35-76E986856B3E}" srcOrd="1" destOrd="0" presId="urn:microsoft.com/office/officeart/2005/8/layout/bList2#2"/>
    <dgm:cxn modelId="{9111F61D-0DA7-4E99-BB20-A4395D6C14CB}" type="presParOf" srcId="{040E79C5-C762-4351-B63B-CC6705FAFC20}" destId="{95B4008F-320A-4EF3-A185-5886DDAE9391}" srcOrd="2" destOrd="0" presId="urn:microsoft.com/office/officeart/2005/8/layout/bList2#2"/>
    <dgm:cxn modelId="{7ACA9A78-8DFE-4ECD-B202-1A0DC7A2C0ED}" type="presParOf" srcId="{040E79C5-C762-4351-B63B-CC6705FAFC20}" destId="{03A5959F-4E66-4C7F-B4C6-EA7E9CB58461}" srcOrd="3" destOrd="0" presId="urn:microsoft.com/office/officeart/2005/8/layout/bList2#2"/>
    <dgm:cxn modelId="{4F921A5A-0C99-4B20-9661-D4BEAE3CCFC6}" type="presParOf" srcId="{B0004083-BD10-4153-AC9F-D2E3761220AB}" destId="{7094FEF6-074D-413A-870F-134FFC180291}" srcOrd="1" destOrd="0" presId="urn:microsoft.com/office/officeart/2005/8/layout/bList2#2"/>
    <dgm:cxn modelId="{F0F67653-BBE8-48B8-A17A-98C88D6849D0}" type="presParOf" srcId="{B0004083-BD10-4153-AC9F-D2E3761220AB}" destId="{8E3DE7E2-1583-4A1C-BE49-C8089749BEC8}" srcOrd="2" destOrd="0" presId="urn:microsoft.com/office/officeart/2005/8/layout/bList2#2"/>
    <dgm:cxn modelId="{704010ED-AF1E-46FB-BE23-75075D174892}" type="presParOf" srcId="{8E3DE7E2-1583-4A1C-BE49-C8089749BEC8}" destId="{7F2FC582-D36C-4953-A585-9E0A02800509}" srcOrd="0" destOrd="0" presId="urn:microsoft.com/office/officeart/2005/8/layout/bList2#2"/>
    <dgm:cxn modelId="{8B8DBFA6-A567-43C0-8CCB-93D8CF40E04C}" type="presParOf" srcId="{8E3DE7E2-1583-4A1C-BE49-C8089749BEC8}" destId="{F941A5B1-952D-404C-AF70-7FF021146333}" srcOrd="1" destOrd="0" presId="urn:microsoft.com/office/officeart/2005/8/layout/bList2#2"/>
    <dgm:cxn modelId="{61070AAC-8FF6-4B77-A6D7-C9277287D943}" type="presParOf" srcId="{8E3DE7E2-1583-4A1C-BE49-C8089749BEC8}" destId="{13BD9A68-EDDB-4A6E-9E05-B282EEB2ED81}" srcOrd="2" destOrd="0" presId="urn:microsoft.com/office/officeart/2005/8/layout/bList2#2"/>
    <dgm:cxn modelId="{34515FC6-E0BC-4C61-B1C3-BAB1CAE4495B}" type="presParOf" srcId="{8E3DE7E2-1583-4A1C-BE49-C8089749BEC8}" destId="{C73C4AEB-BE03-4C60-837F-DA6C3480E933}" srcOrd="3" destOrd="0" presId="urn:microsoft.com/office/officeart/2005/8/layout/bList2#2"/>
    <dgm:cxn modelId="{36882A6D-8FA5-4EAC-9BCD-68E40C86B763}" type="presParOf" srcId="{B0004083-BD10-4153-AC9F-D2E3761220AB}" destId="{65637D83-8EAD-4413-9FE6-127BE08D48D0}" srcOrd="3" destOrd="0" presId="urn:microsoft.com/office/officeart/2005/8/layout/bList2#2"/>
    <dgm:cxn modelId="{A9F0BF70-9246-444C-AC4A-98A697491CDB}" type="presParOf" srcId="{B0004083-BD10-4153-AC9F-D2E3761220AB}" destId="{AE1981F3-BC9E-45F2-A61A-48AA5FB054A7}" srcOrd="4" destOrd="0" presId="urn:microsoft.com/office/officeart/2005/8/layout/bList2#2"/>
    <dgm:cxn modelId="{19105F0E-CD76-498E-BA24-B06F71DCFAA5}" type="presParOf" srcId="{AE1981F3-BC9E-45F2-A61A-48AA5FB054A7}" destId="{A4131BBE-AF2F-4C82-AA0E-DF2C60CCCD0E}" srcOrd="0" destOrd="0" presId="urn:microsoft.com/office/officeart/2005/8/layout/bList2#2"/>
    <dgm:cxn modelId="{71271917-7029-4A23-879A-179DC7AFB750}" type="presParOf" srcId="{AE1981F3-BC9E-45F2-A61A-48AA5FB054A7}" destId="{D6A8BC86-95EC-46BD-952E-1FDA028FAFF9}" srcOrd="1" destOrd="0" presId="urn:microsoft.com/office/officeart/2005/8/layout/bList2#2"/>
    <dgm:cxn modelId="{C48B6DFB-1836-4E78-8AFC-1199EC828EFA}" type="presParOf" srcId="{AE1981F3-BC9E-45F2-A61A-48AA5FB054A7}" destId="{7CA8161A-17A9-432A-8C81-D1D0C8147466}" srcOrd="2" destOrd="0" presId="urn:microsoft.com/office/officeart/2005/8/layout/bList2#2"/>
    <dgm:cxn modelId="{F3882002-D1B4-44C4-A1AF-9B1271DA0D0A}" type="presParOf" srcId="{AE1981F3-BC9E-45F2-A61A-48AA5FB054A7}" destId="{153296A0-E96F-4246-AC5C-AEDA337DE5D1}" srcOrd="3" destOrd="0" presId="urn:microsoft.com/office/officeart/2005/8/layout/bList2#2"/>
    <dgm:cxn modelId="{9E64ECAF-6D09-4C0C-BAF2-AD12C74F3FB9}" type="presParOf" srcId="{B0004083-BD10-4153-AC9F-D2E3761220AB}" destId="{5CAEAF59-B4AF-48D8-A302-0E76E15C4C16}" srcOrd="5" destOrd="0" presId="urn:microsoft.com/office/officeart/2005/8/layout/bList2#2"/>
    <dgm:cxn modelId="{225376AC-B73F-4C3F-817D-8C81B8BBB0B1}" type="presParOf" srcId="{B0004083-BD10-4153-AC9F-D2E3761220AB}" destId="{E5BEDAB0-D0C7-4D09-89E1-9A111AF2CD3B}" srcOrd="6" destOrd="0" presId="urn:microsoft.com/office/officeart/2005/8/layout/bList2#2"/>
    <dgm:cxn modelId="{35A3A131-1240-45FF-B264-FFDF64D6F9F0}" type="presParOf" srcId="{E5BEDAB0-D0C7-4D09-89E1-9A111AF2CD3B}" destId="{6F20CE58-4A1F-421C-BBE7-99B58982F187}" srcOrd="0" destOrd="0" presId="urn:microsoft.com/office/officeart/2005/8/layout/bList2#2"/>
    <dgm:cxn modelId="{889193F4-8EE3-4B2C-AA83-9AE376DD4AA0}" type="presParOf" srcId="{E5BEDAB0-D0C7-4D09-89E1-9A111AF2CD3B}" destId="{C31C2E23-F454-4E96-9C7C-09C78826CB3F}" srcOrd="1" destOrd="0" presId="urn:microsoft.com/office/officeart/2005/8/layout/bList2#2"/>
    <dgm:cxn modelId="{CEC2DAB1-F0E7-4F6D-A12D-B82D29136690}" type="presParOf" srcId="{E5BEDAB0-D0C7-4D09-89E1-9A111AF2CD3B}" destId="{E6FA4897-3DAC-4095-8C61-1948C7D48A18}" srcOrd="2" destOrd="0" presId="urn:microsoft.com/office/officeart/2005/8/layout/bList2#2"/>
    <dgm:cxn modelId="{28BF8475-4D5A-4DE3-835E-FCD3536D4450}" type="presParOf" srcId="{E5BEDAB0-D0C7-4D09-89E1-9A111AF2CD3B}" destId="{3E347FDD-E380-442A-8596-0A61D4D6A161}" srcOrd="3" destOrd="0" presId="urn:microsoft.com/office/officeart/2005/8/layout/bList2#2"/>
    <dgm:cxn modelId="{0EE31F1A-04F4-4B24-AA9F-F593EB586AD8}" type="presParOf" srcId="{B0004083-BD10-4153-AC9F-D2E3761220AB}" destId="{7A929A6A-6121-484A-9FE0-8BE348F30E13}" srcOrd="7" destOrd="0" presId="urn:microsoft.com/office/officeart/2005/8/layout/bList2#2"/>
    <dgm:cxn modelId="{F1DBCAD1-9FA5-4AC2-AA9A-018A7AED6FB7}" type="presParOf" srcId="{B0004083-BD10-4153-AC9F-D2E3761220AB}" destId="{A652CC9E-7FAF-4179-9B39-AC4315044242}" srcOrd="8" destOrd="0" presId="urn:microsoft.com/office/officeart/2005/8/layout/bList2#2"/>
    <dgm:cxn modelId="{2B5DEFE3-9647-45DC-803C-2B838683161A}" type="presParOf" srcId="{A652CC9E-7FAF-4179-9B39-AC4315044242}" destId="{BE88DA0E-7B9B-4662-9EE3-12C0B96E1E2A}" srcOrd="0" destOrd="0" presId="urn:microsoft.com/office/officeart/2005/8/layout/bList2#2"/>
    <dgm:cxn modelId="{74EE057D-9866-4801-B492-389A6E16D0EF}" type="presParOf" srcId="{A652CC9E-7FAF-4179-9B39-AC4315044242}" destId="{FC400B61-942E-443B-AFB9-118620D43B4F}" srcOrd="1" destOrd="0" presId="urn:microsoft.com/office/officeart/2005/8/layout/bList2#2"/>
    <dgm:cxn modelId="{29D1FA2C-E065-47B5-8BAA-A059C058381B}" type="presParOf" srcId="{A652CC9E-7FAF-4179-9B39-AC4315044242}" destId="{7A8750FD-4469-4176-AD0E-E7A59459C64B}" srcOrd="2" destOrd="0" presId="urn:microsoft.com/office/officeart/2005/8/layout/bList2#2"/>
    <dgm:cxn modelId="{C1C28F73-8DB4-4DC0-B7A5-7717F5A400C9}" type="presParOf" srcId="{A652CC9E-7FAF-4179-9B39-AC4315044242}" destId="{9875C9C2-126C-4FB4-ACC1-80FC05CE43FC}" srcOrd="3" destOrd="0" presId="urn:microsoft.com/office/officeart/2005/8/layout/bList2#2"/>
    <dgm:cxn modelId="{2DD3904B-7B1A-42D8-A3F1-1BA7A544AAF7}" type="presParOf" srcId="{B0004083-BD10-4153-AC9F-D2E3761220AB}" destId="{3125C3A5-030D-4A51-9432-D86838A53B83}" srcOrd="9" destOrd="0" presId="urn:microsoft.com/office/officeart/2005/8/layout/bList2#2"/>
    <dgm:cxn modelId="{84100D6C-B616-4604-B430-DF040BEBFD04}" type="presParOf" srcId="{B0004083-BD10-4153-AC9F-D2E3761220AB}" destId="{12FBD592-25D6-41BD-B1D9-72A55C7B88F3}" srcOrd="10" destOrd="0" presId="urn:microsoft.com/office/officeart/2005/8/layout/bList2#2"/>
    <dgm:cxn modelId="{B3DB57D2-ECCC-46D0-8C66-ACE1ED22C36E}" type="presParOf" srcId="{12FBD592-25D6-41BD-B1D9-72A55C7B88F3}" destId="{F53C014A-514B-49F9-AB8F-8A9410AD3E75}" srcOrd="0" destOrd="0" presId="urn:microsoft.com/office/officeart/2005/8/layout/bList2#2"/>
    <dgm:cxn modelId="{4A00291D-9F93-4BBD-8AEA-59A8F858D8C1}" type="presParOf" srcId="{12FBD592-25D6-41BD-B1D9-72A55C7B88F3}" destId="{A6AF7DC6-B59C-4B3E-95C9-4054A005E2FD}" srcOrd="1" destOrd="0" presId="urn:microsoft.com/office/officeart/2005/8/layout/bList2#2"/>
    <dgm:cxn modelId="{62AF67D0-44B4-45CE-AD2B-4D002276D6F7}" type="presParOf" srcId="{12FBD592-25D6-41BD-B1D9-72A55C7B88F3}" destId="{D217BFA8-9533-4BBF-87B5-1E2B3592EB18}" srcOrd="2" destOrd="0" presId="urn:microsoft.com/office/officeart/2005/8/layout/bList2#2"/>
    <dgm:cxn modelId="{81FC749D-7218-406D-A223-31C0CFBECC7C}" type="presParOf" srcId="{12FBD592-25D6-41BD-B1D9-72A55C7B88F3}" destId="{211F6392-4264-4129-AD53-73F2FC0EBE22}" srcOrd="3" destOrd="0" presId="urn:microsoft.com/office/officeart/2005/8/layout/bList2#2"/>
    <dgm:cxn modelId="{FED0E9AC-C783-4F1D-9680-6269FD2A60D6}" type="presParOf" srcId="{B0004083-BD10-4153-AC9F-D2E3761220AB}" destId="{29618AA8-5658-4519-8ED9-92F3C055C295}" srcOrd="11" destOrd="0" presId="urn:microsoft.com/office/officeart/2005/8/layout/bList2#2"/>
    <dgm:cxn modelId="{C56C153C-1C73-4DAB-A3EB-90D9568B2A16}" type="presParOf" srcId="{B0004083-BD10-4153-AC9F-D2E3761220AB}" destId="{AC04789B-7A53-44A1-B804-506A2326FEF0}" srcOrd="12" destOrd="0" presId="urn:microsoft.com/office/officeart/2005/8/layout/bList2#2"/>
    <dgm:cxn modelId="{24B51E52-D2CA-4236-816F-63F229068D47}" type="presParOf" srcId="{AC04789B-7A53-44A1-B804-506A2326FEF0}" destId="{CA949787-2D79-4D1D-B26B-E0F603134397}" srcOrd="0" destOrd="0" presId="urn:microsoft.com/office/officeart/2005/8/layout/bList2#2"/>
    <dgm:cxn modelId="{0DD6DCB4-572D-4862-AB97-310A62E3E143}" type="presParOf" srcId="{AC04789B-7A53-44A1-B804-506A2326FEF0}" destId="{9C2B51BE-C68F-494F-9ECF-0C92EDAC5B9B}" srcOrd="1" destOrd="0" presId="urn:microsoft.com/office/officeart/2005/8/layout/bList2#2"/>
    <dgm:cxn modelId="{9A5C5CE7-9E7B-43D9-8D87-CE3199A26B1E}" type="presParOf" srcId="{AC04789B-7A53-44A1-B804-506A2326FEF0}" destId="{B632FC96-4494-4665-9197-5EA4DAD204C0}" srcOrd="2" destOrd="0" presId="urn:microsoft.com/office/officeart/2005/8/layout/bList2#2"/>
    <dgm:cxn modelId="{C4C82EA7-0C99-400D-A16C-9C59F80CC9E5}" type="presParOf" srcId="{AC04789B-7A53-44A1-B804-506A2326FEF0}" destId="{9060A218-F954-4DA3-B223-EE2B21D502F3}" srcOrd="3" destOrd="0" presId="urn:microsoft.com/office/officeart/2005/8/layout/bList2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C2CEBFA-DC17-4D5C-8EAC-42E81F89C197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2C7107E-9237-48A1-AA15-34157EA030EA}">
      <dgm:prSet phldrT="[Text]" custT="1"/>
      <dgm:spPr/>
      <dgm:t>
        <a:bodyPr/>
        <a:lstStyle/>
        <a:p>
          <a:r>
            <a:rPr lang="en-US" sz="1800" b="1" dirty="0" smtClean="0"/>
            <a:t>RBI has banned Regulated Entities From Dealing In Virtual Currencies</a:t>
          </a:r>
          <a:endParaRPr lang="en-US" sz="1800" b="1" dirty="0"/>
        </a:p>
      </dgm:t>
    </dgm:pt>
    <dgm:pt modelId="{A88BBE61-6059-4D09-8371-659A5F6D593B}" type="parTrans" cxnId="{CB905086-5789-4AD2-B1F1-5D26C9074D5B}">
      <dgm:prSet/>
      <dgm:spPr/>
      <dgm:t>
        <a:bodyPr/>
        <a:lstStyle/>
        <a:p>
          <a:endParaRPr lang="en-US"/>
        </a:p>
      </dgm:t>
    </dgm:pt>
    <dgm:pt modelId="{1CEB485B-FE83-4E13-928D-9B87491B7B31}" type="sibTrans" cxnId="{CB905086-5789-4AD2-B1F1-5D26C9074D5B}">
      <dgm:prSet/>
      <dgm:spPr/>
      <dgm:t>
        <a:bodyPr/>
        <a:lstStyle/>
        <a:p>
          <a:endParaRPr lang="en-US"/>
        </a:p>
      </dgm:t>
    </dgm:pt>
    <dgm:pt modelId="{F9E29CAA-BCAD-420A-B9C2-104731FEE483}">
      <dgm:prSet phldrT="[Text]" custT="1"/>
      <dgm:spPr/>
      <dgm:t>
        <a:bodyPr/>
        <a:lstStyle/>
        <a:p>
          <a:r>
            <a:rPr lang="en-US" sz="1800" b="1" dirty="0" smtClean="0"/>
            <a:t>Reserve Bank of India wants its own digital currency</a:t>
          </a:r>
        </a:p>
      </dgm:t>
    </dgm:pt>
    <dgm:pt modelId="{4C6B2147-07F4-4384-ACBF-2680F5A52AE7}" type="parTrans" cxnId="{D4D961DD-AC61-4409-B951-30B18F044F29}">
      <dgm:prSet/>
      <dgm:spPr/>
      <dgm:t>
        <a:bodyPr/>
        <a:lstStyle/>
        <a:p>
          <a:endParaRPr lang="en-US"/>
        </a:p>
      </dgm:t>
    </dgm:pt>
    <dgm:pt modelId="{61B6D854-2B1E-4364-9A11-80578C27CC3E}" type="sibTrans" cxnId="{D4D961DD-AC61-4409-B951-30B18F044F29}">
      <dgm:prSet/>
      <dgm:spPr/>
      <dgm:t>
        <a:bodyPr/>
        <a:lstStyle/>
        <a:p>
          <a:endParaRPr lang="en-US"/>
        </a:p>
      </dgm:t>
    </dgm:pt>
    <dgm:pt modelId="{76BBF48F-7E39-4A4B-9AFA-5F02B0C3623F}">
      <dgm:prSet phldrT="[Text]" custT="1"/>
      <dgm:spPr/>
      <dgm:t>
        <a:bodyPr/>
        <a:lstStyle/>
        <a:p>
          <a:r>
            <a:rPr lang="en-US" sz="1800" b="1" dirty="0" smtClean="0"/>
            <a:t>The Finance Minister stated in Budget 2018 that Cryptocurrencies are not valid tender</a:t>
          </a:r>
        </a:p>
      </dgm:t>
    </dgm:pt>
    <dgm:pt modelId="{6C06F1B8-B3D5-4699-8AB7-C9F0BF3A048B}" type="parTrans" cxnId="{50FE0899-B675-47FE-833E-4F504F5868BE}">
      <dgm:prSet/>
      <dgm:spPr/>
      <dgm:t>
        <a:bodyPr/>
        <a:lstStyle/>
        <a:p>
          <a:endParaRPr lang="en-US"/>
        </a:p>
      </dgm:t>
    </dgm:pt>
    <dgm:pt modelId="{4190E9AB-11EF-4D84-9985-273468AEC35F}" type="sibTrans" cxnId="{50FE0899-B675-47FE-833E-4F504F5868BE}">
      <dgm:prSet/>
      <dgm:spPr/>
      <dgm:t>
        <a:bodyPr/>
        <a:lstStyle/>
        <a:p>
          <a:endParaRPr lang="en-US"/>
        </a:p>
      </dgm:t>
    </dgm:pt>
    <dgm:pt modelId="{35CAF3F1-1B2A-4CA0-B1EF-A7838354971F}">
      <dgm:prSet phldrT="[Text]" custT="1"/>
      <dgm:spPr/>
      <dgm:t>
        <a:bodyPr/>
        <a:lstStyle/>
        <a:p>
          <a:r>
            <a:rPr lang="en-US" sz="1800" b="1" dirty="0" smtClean="0"/>
            <a:t>Cryptocurrency Investors were Sent Tax Notices by I-T Department</a:t>
          </a:r>
        </a:p>
      </dgm:t>
    </dgm:pt>
    <dgm:pt modelId="{EA18943A-4BAF-4D95-9E72-CFB7E2C7F6EE}" type="parTrans" cxnId="{5B64D990-5C23-4521-AE68-F2E6D751E23A}">
      <dgm:prSet/>
      <dgm:spPr/>
      <dgm:t>
        <a:bodyPr/>
        <a:lstStyle/>
        <a:p>
          <a:endParaRPr lang="en-US"/>
        </a:p>
      </dgm:t>
    </dgm:pt>
    <dgm:pt modelId="{EB160623-EC7E-4598-8C26-44F8E9A6326F}" type="sibTrans" cxnId="{5B64D990-5C23-4521-AE68-F2E6D751E23A}">
      <dgm:prSet/>
      <dgm:spPr/>
      <dgm:t>
        <a:bodyPr/>
        <a:lstStyle/>
        <a:p>
          <a:endParaRPr lang="en-US"/>
        </a:p>
      </dgm:t>
    </dgm:pt>
    <dgm:pt modelId="{70655D3B-B179-41B3-8C04-7CC296F78E5D}" type="pres">
      <dgm:prSet presAssocID="{2C2CEBFA-DC17-4D5C-8EAC-42E81F89C19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A4B43B-F21B-4AFA-BAA6-57AF08CC2649}" type="pres">
      <dgm:prSet presAssocID="{92C7107E-9237-48A1-AA15-34157EA030EA}" presName="parentLin" presStyleCnt="0"/>
      <dgm:spPr/>
    </dgm:pt>
    <dgm:pt modelId="{9FC392FA-7BEF-4A75-A062-88646F00C3BB}" type="pres">
      <dgm:prSet presAssocID="{92C7107E-9237-48A1-AA15-34157EA030EA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E14D4579-5830-45C8-A492-D62BFD40AD0F}" type="pres">
      <dgm:prSet presAssocID="{92C7107E-9237-48A1-AA15-34157EA030EA}" presName="parentText" presStyleLbl="node1" presStyleIdx="0" presStyleCnt="4" custScaleX="179052" custScaleY="23579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E33F41-B11C-4C99-B34D-EFFEB6481C7A}" type="pres">
      <dgm:prSet presAssocID="{92C7107E-9237-48A1-AA15-34157EA030EA}" presName="negativeSpace" presStyleCnt="0"/>
      <dgm:spPr/>
    </dgm:pt>
    <dgm:pt modelId="{3F5FB35B-90D0-446C-BC8B-D60C8A5076E2}" type="pres">
      <dgm:prSet presAssocID="{92C7107E-9237-48A1-AA15-34157EA030EA}" presName="childText" presStyleLbl="conFgAcc1" presStyleIdx="0" presStyleCnt="4">
        <dgm:presLayoutVars>
          <dgm:bulletEnabled val="1"/>
        </dgm:presLayoutVars>
      </dgm:prSet>
      <dgm:spPr/>
    </dgm:pt>
    <dgm:pt modelId="{6E26AB16-AE27-48BA-9252-27222AFEA5D3}" type="pres">
      <dgm:prSet presAssocID="{1CEB485B-FE83-4E13-928D-9B87491B7B31}" presName="spaceBetweenRectangles" presStyleCnt="0"/>
      <dgm:spPr/>
    </dgm:pt>
    <dgm:pt modelId="{7535F2BD-EEC0-43B4-A66E-539909D6D651}" type="pres">
      <dgm:prSet presAssocID="{F9E29CAA-BCAD-420A-B9C2-104731FEE483}" presName="parentLin" presStyleCnt="0"/>
      <dgm:spPr/>
    </dgm:pt>
    <dgm:pt modelId="{7989D041-0DDD-4863-A19F-CC5FDBB2A3D1}" type="pres">
      <dgm:prSet presAssocID="{F9E29CAA-BCAD-420A-B9C2-104731FEE483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AE30A55C-810A-45BE-9B54-21DF8D2D2C2B}" type="pres">
      <dgm:prSet presAssocID="{F9E29CAA-BCAD-420A-B9C2-104731FEE483}" presName="parentText" presStyleLbl="node1" presStyleIdx="1" presStyleCnt="4" custScaleX="179052" custScaleY="23579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A29C92-2669-4EF8-9C5A-C5B4CCE8052F}" type="pres">
      <dgm:prSet presAssocID="{F9E29CAA-BCAD-420A-B9C2-104731FEE483}" presName="negativeSpace" presStyleCnt="0"/>
      <dgm:spPr/>
    </dgm:pt>
    <dgm:pt modelId="{8CC8B6D7-3ADA-4D5D-BE5E-2A617CC4F8D4}" type="pres">
      <dgm:prSet presAssocID="{F9E29CAA-BCAD-420A-B9C2-104731FEE483}" presName="childText" presStyleLbl="conFgAcc1" presStyleIdx="1" presStyleCnt="4">
        <dgm:presLayoutVars>
          <dgm:bulletEnabled val="1"/>
        </dgm:presLayoutVars>
      </dgm:prSet>
      <dgm:spPr/>
    </dgm:pt>
    <dgm:pt modelId="{E28D9FF7-3FE7-4D19-9395-1D6B0AB37F1A}" type="pres">
      <dgm:prSet presAssocID="{61B6D854-2B1E-4364-9A11-80578C27CC3E}" presName="spaceBetweenRectangles" presStyleCnt="0"/>
      <dgm:spPr/>
    </dgm:pt>
    <dgm:pt modelId="{597B5B57-C90B-478D-A6BE-92EE04C75FB8}" type="pres">
      <dgm:prSet presAssocID="{76BBF48F-7E39-4A4B-9AFA-5F02B0C3623F}" presName="parentLin" presStyleCnt="0"/>
      <dgm:spPr/>
    </dgm:pt>
    <dgm:pt modelId="{5F65F3E1-2C84-4A5F-A601-9C59F3512234}" type="pres">
      <dgm:prSet presAssocID="{76BBF48F-7E39-4A4B-9AFA-5F02B0C3623F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681F69A0-0D73-41F4-BE5D-6AADA330A5C7}" type="pres">
      <dgm:prSet presAssocID="{76BBF48F-7E39-4A4B-9AFA-5F02B0C3623F}" presName="parentText" presStyleLbl="node1" presStyleIdx="2" presStyleCnt="4" custScaleX="179052" custScaleY="23579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4E6A7D-D412-4386-8A1D-E3C506505585}" type="pres">
      <dgm:prSet presAssocID="{76BBF48F-7E39-4A4B-9AFA-5F02B0C3623F}" presName="negativeSpace" presStyleCnt="0"/>
      <dgm:spPr/>
    </dgm:pt>
    <dgm:pt modelId="{925397E9-6182-4227-B9EA-C215A926C9CA}" type="pres">
      <dgm:prSet presAssocID="{76BBF48F-7E39-4A4B-9AFA-5F02B0C3623F}" presName="childText" presStyleLbl="conFgAcc1" presStyleIdx="2" presStyleCnt="4">
        <dgm:presLayoutVars>
          <dgm:bulletEnabled val="1"/>
        </dgm:presLayoutVars>
      </dgm:prSet>
      <dgm:spPr/>
    </dgm:pt>
    <dgm:pt modelId="{08675E8D-1A34-4CB1-B880-1519BAF64541}" type="pres">
      <dgm:prSet presAssocID="{4190E9AB-11EF-4D84-9985-273468AEC35F}" presName="spaceBetweenRectangles" presStyleCnt="0"/>
      <dgm:spPr/>
    </dgm:pt>
    <dgm:pt modelId="{EB02EAFE-19E7-478A-9C8D-5D1BFA81CEA7}" type="pres">
      <dgm:prSet presAssocID="{35CAF3F1-1B2A-4CA0-B1EF-A7838354971F}" presName="parentLin" presStyleCnt="0"/>
      <dgm:spPr/>
    </dgm:pt>
    <dgm:pt modelId="{222338EE-91D2-4B0D-A694-4113B92A5847}" type="pres">
      <dgm:prSet presAssocID="{35CAF3F1-1B2A-4CA0-B1EF-A7838354971F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02873715-7254-43C3-8BCE-88996E668BBB}" type="pres">
      <dgm:prSet presAssocID="{35CAF3F1-1B2A-4CA0-B1EF-A7838354971F}" presName="parentText" presStyleLbl="node1" presStyleIdx="3" presStyleCnt="4" custScaleX="179052" custScaleY="23579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E36674-24D1-440B-884D-CCB272725E56}" type="pres">
      <dgm:prSet presAssocID="{35CAF3F1-1B2A-4CA0-B1EF-A7838354971F}" presName="negativeSpace" presStyleCnt="0"/>
      <dgm:spPr/>
    </dgm:pt>
    <dgm:pt modelId="{688DEF7A-AF59-47C1-940A-EFD2ABE4C918}" type="pres">
      <dgm:prSet presAssocID="{35CAF3F1-1B2A-4CA0-B1EF-A7838354971F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CB905086-5789-4AD2-B1F1-5D26C9074D5B}" srcId="{2C2CEBFA-DC17-4D5C-8EAC-42E81F89C197}" destId="{92C7107E-9237-48A1-AA15-34157EA030EA}" srcOrd="0" destOrd="0" parTransId="{A88BBE61-6059-4D09-8371-659A5F6D593B}" sibTransId="{1CEB485B-FE83-4E13-928D-9B87491B7B31}"/>
    <dgm:cxn modelId="{EFD292D6-349F-4A74-BA63-0690F502935C}" type="presOf" srcId="{2C2CEBFA-DC17-4D5C-8EAC-42E81F89C197}" destId="{70655D3B-B179-41B3-8C04-7CC296F78E5D}" srcOrd="0" destOrd="0" presId="urn:microsoft.com/office/officeart/2005/8/layout/list1"/>
    <dgm:cxn modelId="{4C5D4C0F-A258-4363-9848-7BCAB7609820}" type="presOf" srcId="{76BBF48F-7E39-4A4B-9AFA-5F02B0C3623F}" destId="{5F65F3E1-2C84-4A5F-A601-9C59F3512234}" srcOrd="0" destOrd="0" presId="urn:microsoft.com/office/officeart/2005/8/layout/list1"/>
    <dgm:cxn modelId="{D4D961DD-AC61-4409-B951-30B18F044F29}" srcId="{2C2CEBFA-DC17-4D5C-8EAC-42E81F89C197}" destId="{F9E29CAA-BCAD-420A-B9C2-104731FEE483}" srcOrd="1" destOrd="0" parTransId="{4C6B2147-07F4-4384-ACBF-2680F5A52AE7}" sibTransId="{61B6D854-2B1E-4364-9A11-80578C27CC3E}"/>
    <dgm:cxn modelId="{08010708-E6E3-4B35-8E2D-117990D71805}" type="presOf" srcId="{92C7107E-9237-48A1-AA15-34157EA030EA}" destId="{9FC392FA-7BEF-4A75-A062-88646F00C3BB}" srcOrd="0" destOrd="0" presId="urn:microsoft.com/office/officeart/2005/8/layout/list1"/>
    <dgm:cxn modelId="{15941C54-4C01-438C-821E-2C61174C952A}" type="presOf" srcId="{92C7107E-9237-48A1-AA15-34157EA030EA}" destId="{E14D4579-5830-45C8-A492-D62BFD40AD0F}" srcOrd="1" destOrd="0" presId="urn:microsoft.com/office/officeart/2005/8/layout/list1"/>
    <dgm:cxn modelId="{5B64D990-5C23-4521-AE68-F2E6D751E23A}" srcId="{2C2CEBFA-DC17-4D5C-8EAC-42E81F89C197}" destId="{35CAF3F1-1B2A-4CA0-B1EF-A7838354971F}" srcOrd="3" destOrd="0" parTransId="{EA18943A-4BAF-4D95-9E72-CFB7E2C7F6EE}" sibTransId="{EB160623-EC7E-4598-8C26-44F8E9A6326F}"/>
    <dgm:cxn modelId="{A20BF434-5F88-4434-92A3-7A6AAFF5358D}" type="presOf" srcId="{35CAF3F1-1B2A-4CA0-B1EF-A7838354971F}" destId="{02873715-7254-43C3-8BCE-88996E668BBB}" srcOrd="1" destOrd="0" presId="urn:microsoft.com/office/officeart/2005/8/layout/list1"/>
    <dgm:cxn modelId="{2CFDBF39-FAF8-4FBC-9BD4-1C53FB2303E6}" type="presOf" srcId="{F9E29CAA-BCAD-420A-B9C2-104731FEE483}" destId="{7989D041-0DDD-4863-A19F-CC5FDBB2A3D1}" srcOrd="0" destOrd="0" presId="urn:microsoft.com/office/officeart/2005/8/layout/list1"/>
    <dgm:cxn modelId="{3FB703C7-8E87-46BB-BE69-B24B5C8CA0FB}" type="presOf" srcId="{35CAF3F1-1B2A-4CA0-B1EF-A7838354971F}" destId="{222338EE-91D2-4B0D-A694-4113B92A5847}" srcOrd="0" destOrd="0" presId="urn:microsoft.com/office/officeart/2005/8/layout/list1"/>
    <dgm:cxn modelId="{52CA9890-2124-4214-BF21-D18669DBBCE4}" type="presOf" srcId="{76BBF48F-7E39-4A4B-9AFA-5F02B0C3623F}" destId="{681F69A0-0D73-41F4-BE5D-6AADA330A5C7}" srcOrd="1" destOrd="0" presId="urn:microsoft.com/office/officeart/2005/8/layout/list1"/>
    <dgm:cxn modelId="{50FE0899-B675-47FE-833E-4F504F5868BE}" srcId="{2C2CEBFA-DC17-4D5C-8EAC-42E81F89C197}" destId="{76BBF48F-7E39-4A4B-9AFA-5F02B0C3623F}" srcOrd="2" destOrd="0" parTransId="{6C06F1B8-B3D5-4699-8AB7-C9F0BF3A048B}" sibTransId="{4190E9AB-11EF-4D84-9985-273468AEC35F}"/>
    <dgm:cxn modelId="{900C56C6-3570-4724-A15B-28D3D475A854}" type="presOf" srcId="{F9E29CAA-BCAD-420A-B9C2-104731FEE483}" destId="{AE30A55C-810A-45BE-9B54-21DF8D2D2C2B}" srcOrd="1" destOrd="0" presId="urn:microsoft.com/office/officeart/2005/8/layout/list1"/>
    <dgm:cxn modelId="{D77D3519-1F4A-4C25-BEFC-88A3CF9E4B1F}" type="presParOf" srcId="{70655D3B-B179-41B3-8C04-7CC296F78E5D}" destId="{36A4B43B-F21B-4AFA-BAA6-57AF08CC2649}" srcOrd="0" destOrd="0" presId="urn:microsoft.com/office/officeart/2005/8/layout/list1"/>
    <dgm:cxn modelId="{6448C94C-C97D-420D-9F7E-53B2F684EBFA}" type="presParOf" srcId="{36A4B43B-F21B-4AFA-BAA6-57AF08CC2649}" destId="{9FC392FA-7BEF-4A75-A062-88646F00C3BB}" srcOrd="0" destOrd="0" presId="urn:microsoft.com/office/officeart/2005/8/layout/list1"/>
    <dgm:cxn modelId="{9A6C1E2D-58DE-49C5-93E1-D9178643903D}" type="presParOf" srcId="{36A4B43B-F21B-4AFA-BAA6-57AF08CC2649}" destId="{E14D4579-5830-45C8-A492-D62BFD40AD0F}" srcOrd="1" destOrd="0" presId="urn:microsoft.com/office/officeart/2005/8/layout/list1"/>
    <dgm:cxn modelId="{1934B94A-B2E7-4955-B00B-5ED155D606E7}" type="presParOf" srcId="{70655D3B-B179-41B3-8C04-7CC296F78E5D}" destId="{80E33F41-B11C-4C99-B34D-EFFEB6481C7A}" srcOrd="1" destOrd="0" presId="urn:microsoft.com/office/officeart/2005/8/layout/list1"/>
    <dgm:cxn modelId="{D290C144-7E35-40DE-B8C6-F2A1C218E841}" type="presParOf" srcId="{70655D3B-B179-41B3-8C04-7CC296F78E5D}" destId="{3F5FB35B-90D0-446C-BC8B-D60C8A5076E2}" srcOrd="2" destOrd="0" presId="urn:microsoft.com/office/officeart/2005/8/layout/list1"/>
    <dgm:cxn modelId="{C0CB6379-E103-4D8E-AC7D-14182569BB35}" type="presParOf" srcId="{70655D3B-B179-41B3-8C04-7CC296F78E5D}" destId="{6E26AB16-AE27-48BA-9252-27222AFEA5D3}" srcOrd="3" destOrd="0" presId="urn:microsoft.com/office/officeart/2005/8/layout/list1"/>
    <dgm:cxn modelId="{B967CD84-2AAB-4495-A813-21BDB69C25EA}" type="presParOf" srcId="{70655D3B-B179-41B3-8C04-7CC296F78E5D}" destId="{7535F2BD-EEC0-43B4-A66E-539909D6D651}" srcOrd="4" destOrd="0" presId="urn:microsoft.com/office/officeart/2005/8/layout/list1"/>
    <dgm:cxn modelId="{95E3C5E2-16F7-4DC9-BAF0-CB6A31D1FABF}" type="presParOf" srcId="{7535F2BD-EEC0-43B4-A66E-539909D6D651}" destId="{7989D041-0DDD-4863-A19F-CC5FDBB2A3D1}" srcOrd="0" destOrd="0" presId="urn:microsoft.com/office/officeart/2005/8/layout/list1"/>
    <dgm:cxn modelId="{BED4CB8D-F42D-4C3A-970B-1B7AE5EB1A67}" type="presParOf" srcId="{7535F2BD-EEC0-43B4-A66E-539909D6D651}" destId="{AE30A55C-810A-45BE-9B54-21DF8D2D2C2B}" srcOrd="1" destOrd="0" presId="urn:microsoft.com/office/officeart/2005/8/layout/list1"/>
    <dgm:cxn modelId="{5210D9FF-A196-4CC1-8E97-7638443F17F1}" type="presParOf" srcId="{70655D3B-B179-41B3-8C04-7CC296F78E5D}" destId="{01A29C92-2669-4EF8-9C5A-C5B4CCE8052F}" srcOrd="5" destOrd="0" presId="urn:microsoft.com/office/officeart/2005/8/layout/list1"/>
    <dgm:cxn modelId="{A76555DB-B20F-4318-9265-7E4F4DB2A1FD}" type="presParOf" srcId="{70655D3B-B179-41B3-8C04-7CC296F78E5D}" destId="{8CC8B6D7-3ADA-4D5D-BE5E-2A617CC4F8D4}" srcOrd="6" destOrd="0" presId="urn:microsoft.com/office/officeart/2005/8/layout/list1"/>
    <dgm:cxn modelId="{97F64A37-8DF4-479C-B9B8-DC9117B64548}" type="presParOf" srcId="{70655D3B-B179-41B3-8C04-7CC296F78E5D}" destId="{E28D9FF7-3FE7-4D19-9395-1D6B0AB37F1A}" srcOrd="7" destOrd="0" presId="urn:microsoft.com/office/officeart/2005/8/layout/list1"/>
    <dgm:cxn modelId="{C55E2ECC-C11D-4256-9570-A01D7B5986CA}" type="presParOf" srcId="{70655D3B-B179-41B3-8C04-7CC296F78E5D}" destId="{597B5B57-C90B-478D-A6BE-92EE04C75FB8}" srcOrd="8" destOrd="0" presId="urn:microsoft.com/office/officeart/2005/8/layout/list1"/>
    <dgm:cxn modelId="{F44C7744-1146-43BC-8B30-A5B3D5D2893B}" type="presParOf" srcId="{597B5B57-C90B-478D-A6BE-92EE04C75FB8}" destId="{5F65F3E1-2C84-4A5F-A601-9C59F3512234}" srcOrd="0" destOrd="0" presId="urn:microsoft.com/office/officeart/2005/8/layout/list1"/>
    <dgm:cxn modelId="{B62B4C0D-AC63-4723-A113-ED793F00FFC8}" type="presParOf" srcId="{597B5B57-C90B-478D-A6BE-92EE04C75FB8}" destId="{681F69A0-0D73-41F4-BE5D-6AADA330A5C7}" srcOrd="1" destOrd="0" presId="urn:microsoft.com/office/officeart/2005/8/layout/list1"/>
    <dgm:cxn modelId="{31C7F716-379A-4EDE-A7E0-D5F6EB84B3F1}" type="presParOf" srcId="{70655D3B-B179-41B3-8C04-7CC296F78E5D}" destId="{494E6A7D-D412-4386-8A1D-E3C506505585}" srcOrd="9" destOrd="0" presId="urn:microsoft.com/office/officeart/2005/8/layout/list1"/>
    <dgm:cxn modelId="{B3C3BDDF-0D6A-44FB-9770-7052F9F19E3B}" type="presParOf" srcId="{70655D3B-B179-41B3-8C04-7CC296F78E5D}" destId="{925397E9-6182-4227-B9EA-C215A926C9CA}" srcOrd="10" destOrd="0" presId="urn:microsoft.com/office/officeart/2005/8/layout/list1"/>
    <dgm:cxn modelId="{4A14716D-59CB-4048-90B1-3319C517FF49}" type="presParOf" srcId="{70655D3B-B179-41B3-8C04-7CC296F78E5D}" destId="{08675E8D-1A34-4CB1-B880-1519BAF64541}" srcOrd="11" destOrd="0" presId="urn:microsoft.com/office/officeart/2005/8/layout/list1"/>
    <dgm:cxn modelId="{6DE93A89-6950-4A2E-A9AD-2357E1F03D1D}" type="presParOf" srcId="{70655D3B-B179-41B3-8C04-7CC296F78E5D}" destId="{EB02EAFE-19E7-478A-9C8D-5D1BFA81CEA7}" srcOrd="12" destOrd="0" presId="urn:microsoft.com/office/officeart/2005/8/layout/list1"/>
    <dgm:cxn modelId="{18A3F996-CEB1-4739-A768-557C7CE8A510}" type="presParOf" srcId="{EB02EAFE-19E7-478A-9C8D-5D1BFA81CEA7}" destId="{222338EE-91D2-4B0D-A694-4113B92A5847}" srcOrd="0" destOrd="0" presId="urn:microsoft.com/office/officeart/2005/8/layout/list1"/>
    <dgm:cxn modelId="{B3DDEB56-6887-49C8-B2B2-16486338A42E}" type="presParOf" srcId="{EB02EAFE-19E7-478A-9C8D-5D1BFA81CEA7}" destId="{02873715-7254-43C3-8BCE-88996E668BBB}" srcOrd="1" destOrd="0" presId="urn:microsoft.com/office/officeart/2005/8/layout/list1"/>
    <dgm:cxn modelId="{9B084BE8-D02D-40E5-BA0C-46FF02B0C5D0}" type="presParOf" srcId="{70655D3B-B179-41B3-8C04-7CC296F78E5D}" destId="{D1E36674-24D1-440B-884D-CCB272725E56}" srcOrd="13" destOrd="0" presId="urn:microsoft.com/office/officeart/2005/8/layout/list1"/>
    <dgm:cxn modelId="{C9E6AB21-6FE2-4FCA-905C-F7B923B362AB}" type="presParOf" srcId="{70655D3B-B179-41B3-8C04-7CC296F78E5D}" destId="{688DEF7A-AF59-47C1-940A-EFD2ABE4C918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9E500FC-E046-4DF4-A2C1-3F5D09F72299}" type="doc">
      <dgm:prSet loTypeId="urn:microsoft.com/office/officeart/2005/8/layout/vList3#1" loCatId="list" qsTypeId="urn:microsoft.com/office/officeart/2005/8/quickstyle/simple4" qsCatId="simple" csTypeId="urn:microsoft.com/office/officeart/2005/8/colors/accent3_4" csCatId="accent3" phldr="1"/>
      <dgm:spPr/>
    </dgm:pt>
    <dgm:pt modelId="{CF75E107-A5C0-486D-B8C4-AEBB4BD802CB}">
      <dgm:prSet phldrT="[Text]" custT="1"/>
      <dgm:spPr/>
      <dgm:t>
        <a:bodyPr/>
        <a:lstStyle/>
        <a:p>
          <a:r>
            <a:rPr lang="en-US" sz="2000" dirty="0" smtClean="0"/>
            <a:t>How can Blockchain address Transfer Pricing Issues?</a:t>
          </a:r>
          <a:endParaRPr lang="en-US" sz="2000" dirty="0"/>
        </a:p>
      </dgm:t>
    </dgm:pt>
    <dgm:pt modelId="{619B57EA-6DCE-4F40-ADA6-79B2050F6C15}" type="parTrans" cxnId="{6CA4A1D5-6BDB-425A-853D-50902D62FB3E}">
      <dgm:prSet/>
      <dgm:spPr/>
      <dgm:t>
        <a:bodyPr/>
        <a:lstStyle/>
        <a:p>
          <a:endParaRPr lang="en-US" sz="1600"/>
        </a:p>
      </dgm:t>
    </dgm:pt>
    <dgm:pt modelId="{F3BC3E3E-D896-464F-AFE6-EE3CF33B820D}" type="sibTrans" cxnId="{6CA4A1D5-6BDB-425A-853D-50902D62FB3E}">
      <dgm:prSet/>
      <dgm:spPr/>
      <dgm:t>
        <a:bodyPr/>
        <a:lstStyle/>
        <a:p>
          <a:endParaRPr lang="en-US" sz="1600"/>
        </a:p>
      </dgm:t>
    </dgm:pt>
    <dgm:pt modelId="{31768B0F-9F07-4FC3-AB1E-5A38B64DC42E}">
      <dgm:prSet phldrT="[Text]" custT="1"/>
      <dgm:spPr/>
      <dgm:t>
        <a:bodyPr/>
        <a:lstStyle/>
        <a:p>
          <a:r>
            <a:rPr lang="en-US" sz="2000" dirty="0" smtClean="0"/>
            <a:t>How can Blockchain address the issue of Transparency and Beneficial Ownership?</a:t>
          </a:r>
          <a:endParaRPr lang="en-US" sz="2000" dirty="0"/>
        </a:p>
      </dgm:t>
    </dgm:pt>
    <dgm:pt modelId="{131BAD91-7E84-4F07-947E-80C4483B026B}" type="parTrans" cxnId="{7B072335-3D9E-4DDD-B74F-18B57B4D618E}">
      <dgm:prSet/>
      <dgm:spPr/>
      <dgm:t>
        <a:bodyPr/>
        <a:lstStyle/>
        <a:p>
          <a:endParaRPr lang="en-US" sz="1600"/>
        </a:p>
      </dgm:t>
    </dgm:pt>
    <dgm:pt modelId="{F740ABA1-658D-4021-9551-6C3D9E808697}" type="sibTrans" cxnId="{7B072335-3D9E-4DDD-B74F-18B57B4D618E}">
      <dgm:prSet/>
      <dgm:spPr/>
      <dgm:t>
        <a:bodyPr/>
        <a:lstStyle/>
        <a:p>
          <a:endParaRPr lang="en-US" sz="1600"/>
        </a:p>
      </dgm:t>
    </dgm:pt>
    <dgm:pt modelId="{E0DE17E6-7E72-4B53-A231-69E3359289A7}">
      <dgm:prSet phldrT="[Text]" custT="1"/>
      <dgm:spPr/>
      <dgm:t>
        <a:bodyPr/>
        <a:lstStyle/>
        <a:p>
          <a:r>
            <a:rPr lang="en-US" sz="2000" dirty="0" smtClean="0"/>
            <a:t>Impact of Blockchain on the disputes and Litigation?</a:t>
          </a:r>
          <a:endParaRPr lang="en-US" sz="2000" dirty="0"/>
        </a:p>
      </dgm:t>
    </dgm:pt>
    <dgm:pt modelId="{98CD5C3A-8EEF-402B-B698-AA38E835578B}" type="parTrans" cxnId="{F81D3006-6211-49D0-965C-D03DDDC85BF3}">
      <dgm:prSet/>
      <dgm:spPr/>
      <dgm:t>
        <a:bodyPr/>
        <a:lstStyle/>
        <a:p>
          <a:endParaRPr lang="en-US" sz="1600"/>
        </a:p>
      </dgm:t>
    </dgm:pt>
    <dgm:pt modelId="{305A5677-D5CF-49A7-8F34-396533BAB5C3}" type="sibTrans" cxnId="{F81D3006-6211-49D0-965C-D03DDDC85BF3}">
      <dgm:prSet/>
      <dgm:spPr/>
      <dgm:t>
        <a:bodyPr/>
        <a:lstStyle/>
        <a:p>
          <a:endParaRPr lang="en-US" sz="1600"/>
        </a:p>
      </dgm:t>
    </dgm:pt>
    <dgm:pt modelId="{0040121A-7929-4D38-ABD3-245F1DA7A852}" type="pres">
      <dgm:prSet presAssocID="{09E500FC-E046-4DF4-A2C1-3F5D09F72299}" presName="linearFlow" presStyleCnt="0">
        <dgm:presLayoutVars>
          <dgm:dir/>
          <dgm:resizeHandles val="exact"/>
        </dgm:presLayoutVars>
      </dgm:prSet>
      <dgm:spPr/>
    </dgm:pt>
    <dgm:pt modelId="{353ACDFA-599F-492E-A1A9-97BA4F13C1DF}" type="pres">
      <dgm:prSet presAssocID="{CF75E107-A5C0-486D-B8C4-AEBB4BD802CB}" presName="composite" presStyleCnt="0"/>
      <dgm:spPr/>
    </dgm:pt>
    <dgm:pt modelId="{428CD330-E7F2-4769-9941-0352CF06E51E}" type="pres">
      <dgm:prSet presAssocID="{CF75E107-A5C0-486D-B8C4-AEBB4BD802CB}" presName="imgShp" presStyleLbl="fgImgPlace1" presStyleIdx="0" presStyleCnt="3"/>
      <dgm:spPr/>
    </dgm:pt>
    <dgm:pt modelId="{E34FE471-4713-4B25-904E-5E4BF9C688F0}" type="pres">
      <dgm:prSet presAssocID="{CF75E107-A5C0-486D-B8C4-AEBB4BD802CB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0CA15C-1FBF-4F20-9B17-0503FE770012}" type="pres">
      <dgm:prSet presAssocID="{F3BC3E3E-D896-464F-AFE6-EE3CF33B820D}" presName="spacing" presStyleCnt="0"/>
      <dgm:spPr/>
    </dgm:pt>
    <dgm:pt modelId="{847B37F1-577A-498E-9369-49C1CDFF403C}" type="pres">
      <dgm:prSet presAssocID="{31768B0F-9F07-4FC3-AB1E-5A38B64DC42E}" presName="composite" presStyleCnt="0"/>
      <dgm:spPr/>
    </dgm:pt>
    <dgm:pt modelId="{686B9C9F-A830-4B1C-BE8F-CE897FD68F50}" type="pres">
      <dgm:prSet presAssocID="{31768B0F-9F07-4FC3-AB1E-5A38B64DC42E}" presName="imgShp" presStyleLbl="fgImgPlace1" presStyleIdx="1" presStyleCnt="3"/>
      <dgm:spPr/>
    </dgm:pt>
    <dgm:pt modelId="{B44A9447-58A0-4F97-A180-6BAE7C234EB0}" type="pres">
      <dgm:prSet presAssocID="{31768B0F-9F07-4FC3-AB1E-5A38B64DC42E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FBC204-B192-47D0-BD02-6E149C7B5BF6}" type="pres">
      <dgm:prSet presAssocID="{F740ABA1-658D-4021-9551-6C3D9E808697}" presName="spacing" presStyleCnt="0"/>
      <dgm:spPr/>
    </dgm:pt>
    <dgm:pt modelId="{D1078681-32CD-476D-BCE5-0DDFBFCFCEFE}" type="pres">
      <dgm:prSet presAssocID="{E0DE17E6-7E72-4B53-A231-69E3359289A7}" presName="composite" presStyleCnt="0"/>
      <dgm:spPr/>
    </dgm:pt>
    <dgm:pt modelId="{3097D28C-8E64-4E01-8005-45A9A18EB430}" type="pres">
      <dgm:prSet presAssocID="{E0DE17E6-7E72-4B53-A231-69E3359289A7}" presName="imgShp" presStyleLbl="fgImgPlace1" presStyleIdx="2" presStyleCnt="3"/>
      <dgm:spPr/>
    </dgm:pt>
    <dgm:pt modelId="{A82B876B-7D9E-40B7-A481-44E04EE1EAE6}" type="pres">
      <dgm:prSet presAssocID="{E0DE17E6-7E72-4B53-A231-69E3359289A7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C04971-157C-4B28-9895-024118CE0C00}" type="presOf" srcId="{09E500FC-E046-4DF4-A2C1-3F5D09F72299}" destId="{0040121A-7929-4D38-ABD3-245F1DA7A852}" srcOrd="0" destOrd="0" presId="urn:microsoft.com/office/officeart/2005/8/layout/vList3#1"/>
    <dgm:cxn modelId="{7B072335-3D9E-4DDD-B74F-18B57B4D618E}" srcId="{09E500FC-E046-4DF4-A2C1-3F5D09F72299}" destId="{31768B0F-9F07-4FC3-AB1E-5A38B64DC42E}" srcOrd="1" destOrd="0" parTransId="{131BAD91-7E84-4F07-947E-80C4483B026B}" sibTransId="{F740ABA1-658D-4021-9551-6C3D9E808697}"/>
    <dgm:cxn modelId="{81C208A3-9B40-4916-B3E9-F89A77666086}" type="presOf" srcId="{E0DE17E6-7E72-4B53-A231-69E3359289A7}" destId="{A82B876B-7D9E-40B7-A481-44E04EE1EAE6}" srcOrd="0" destOrd="0" presId="urn:microsoft.com/office/officeart/2005/8/layout/vList3#1"/>
    <dgm:cxn modelId="{F81D3006-6211-49D0-965C-D03DDDC85BF3}" srcId="{09E500FC-E046-4DF4-A2C1-3F5D09F72299}" destId="{E0DE17E6-7E72-4B53-A231-69E3359289A7}" srcOrd="2" destOrd="0" parTransId="{98CD5C3A-8EEF-402B-B698-AA38E835578B}" sibTransId="{305A5677-D5CF-49A7-8F34-396533BAB5C3}"/>
    <dgm:cxn modelId="{F21D4DED-3010-4D45-B4D6-DC9796E3ECC9}" type="presOf" srcId="{31768B0F-9F07-4FC3-AB1E-5A38B64DC42E}" destId="{B44A9447-58A0-4F97-A180-6BAE7C234EB0}" srcOrd="0" destOrd="0" presId="urn:microsoft.com/office/officeart/2005/8/layout/vList3#1"/>
    <dgm:cxn modelId="{6CA4A1D5-6BDB-425A-853D-50902D62FB3E}" srcId="{09E500FC-E046-4DF4-A2C1-3F5D09F72299}" destId="{CF75E107-A5C0-486D-B8C4-AEBB4BD802CB}" srcOrd="0" destOrd="0" parTransId="{619B57EA-6DCE-4F40-ADA6-79B2050F6C15}" sibTransId="{F3BC3E3E-D896-464F-AFE6-EE3CF33B820D}"/>
    <dgm:cxn modelId="{B2C038A1-45DA-4B92-9091-4AC023BD8759}" type="presOf" srcId="{CF75E107-A5C0-486D-B8C4-AEBB4BD802CB}" destId="{E34FE471-4713-4B25-904E-5E4BF9C688F0}" srcOrd="0" destOrd="0" presId="urn:microsoft.com/office/officeart/2005/8/layout/vList3#1"/>
    <dgm:cxn modelId="{5A561C73-1FBC-41A0-BDBB-05B777887C84}" type="presParOf" srcId="{0040121A-7929-4D38-ABD3-245F1DA7A852}" destId="{353ACDFA-599F-492E-A1A9-97BA4F13C1DF}" srcOrd="0" destOrd="0" presId="urn:microsoft.com/office/officeart/2005/8/layout/vList3#1"/>
    <dgm:cxn modelId="{955BD7C3-959F-4CDA-8F83-5AD8A2797F7A}" type="presParOf" srcId="{353ACDFA-599F-492E-A1A9-97BA4F13C1DF}" destId="{428CD330-E7F2-4769-9941-0352CF06E51E}" srcOrd="0" destOrd="0" presId="urn:microsoft.com/office/officeart/2005/8/layout/vList3#1"/>
    <dgm:cxn modelId="{79D2ADBA-D665-4A64-8741-B53BB5337AAE}" type="presParOf" srcId="{353ACDFA-599F-492E-A1A9-97BA4F13C1DF}" destId="{E34FE471-4713-4B25-904E-5E4BF9C688F0}" srcOrd="1" destOrd="0" presId="urn:microsoft.com/office/officeart/2005/8/layout/vList3#1"/>
    <dgm:cxn modelId="{5FB45465-E9F2-45CA-8224-6A68970EFC54}" type="presParOf" srcId="{0040121A-7929-4D38-ABD3-245F1DA7A852}" destId="{6A0CA15C-1FBF-4F20-9B17-0503FE770012}" srcOrd="1" destOrd="0" presId="urn:microsoft.com/office/officeart/2005/8/layout/vList3#1"/>
    <dgm:cxn modelId="{79FC0B2E-8021-4DD6-B5D1-3115630AA48B}" type="presParOf" srcId="{0040121A-7929-4D38-ABD3-245F1DA7A852}" destId="{847B37F1-577A-498E-9369-49C1CDFF403C}" srcOrd="2" destOrd="0" presId="urn:microsoft.com/office/officeart/2005/8/layout/vList3#1"/>
    <dgm:cxn modelId="{8B7563F1-8E34-4421-A02E-BA5B210707A9}" type="presParOf" srcId="{847B37F1-577A-498E-9369-49C1CDFF403C}" destId="{686B9C9F-A830-4B1C-BE8F-CE897FD68F50}" srcOrd="0" destOrd="0" presId="urn:microsoft.com/office/officeart/2005/8/layout/vList3#1"/>
    <dgm:cxn modelId="{48F0D79D-C0B7-492E-842C-EBD3AADC9B00}" type="presParOf" srcId="{847B37F1-577A-498E-9369-49C1CDFF403C}" destId="{B44A9447-58A0-4F97-A180-6BAE7C234EB0}" srcOrd="1" destOrd="0" presId="urn:microsoft.com/office/officeart/2005/8/layout/vList3#1"/>
    <dgm:cxn modelId="{4CD1A2B0-52DB-4E25-A2A9-53FC44725C06}" type="presParOf" srcId="{0040121A-7929-4D38-ABD3-245F1DA7A852}" destId="{2BFBC204-B192-47D0-BD02-6E149C7B5BF6}" srcOrd="3" destOrd="0" presId="urn:microsoft.com/office/officeart/2005/8/layout/vList3#1"/>
    <dgm:cxn modelId="{D8A19EE0-7338-4B53-8F87-16BD6B02D1CE}" type="presParOf" srcId="{0040121A-7929-4D38-ABD3-245F1DA7A852}" destId="{D1078681-32CD-476D-BCE5-0DDFBFCFCEFE}" srcOrd="4" destOrd="0" presId="urn:microsoft.com/office/officeart/2005/8/layout/vList3#1"/>
    <dgm:cxn modelId="{6D99253F-E1E3-4A13-9EC1-44F1257D780C}" type="presParOf" srcId="{D1078681-32CD-476D-BCE5-0DDFBFCFCEFE}" destId="{3097D28C-8E64-4E01-8005-45A9A18EB430}" srcOrd="0" destOrd="0" presId="urn:microsoft.com/office/officeart/2005/8/layout/vList3#1"/>
    <dgm:cxn modelId="{43A57688-C1B5-43FB-907B-F4C2ED85FCDC}" type="presParOf" srcId="{D1078681-32CD-476D-BCE5-0DDFBFCFCEFE}" destId="{A82B876B-7D9E-40B7-A481-44E04EE1EAE6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BD7F05D-534C-4103-910B-893F443AC7A2}" type="doc">
      <dgm:prSet loTypeId="urn:microsoft.com/office/officeart/2005/8/layout/vList6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AD39C42-347F-4C53-8749-27F1C65ECEAA}">
      <dgm:prSet phldrT="[Text]" custT="1"/>
      <dgm:spPr/>
      <dgm:t>
        <a:bodyPr/>
        <a:lstStyle/>
        <a:p>
          <a:r>
            <a:rPr lang="en-US" sz="2100" b="1" dirty="0" smtClean="0">
              <a:solidFill>
                <a:schemeClr val="tx1"/>
              </a:solidFill>
            </a:rPr>
            <a:t>Smart Contracts </a:t>
          </a:r>
          <a:endParaRPr lang="en-US" sz="2100" b="1" dirty="0">
            <a:solidFill>
              <a:schemeClr val="tx1"/>
            </a:solidFill>
          </a:endParaRPr>
        </a:p>
      </dgm:t>
    </dgm:pt>
    <dgm:pt modelId="{FDB4031D-985C-4A22-9BE7-C425FE555F63}" type="parTrans" cxnId="{CA87AE6D-D0CC-4AF5-AF1A-D2B6436D7F94}">
      <dgm:prSet/>
      <dgm:spPr/>
      <dgm:t>
        <a:bodyPr/>
        <a:lstStyle/>
        <a:p>
          <a:endParaRPr lang="en-US"/>
        </a:p>
      </dgm:t>
    </dgm:pt>
    <dgm:pt modelId="{1304D64B-C14F-4B3B-A9E0-B03D0AFB334A}" type="sibTrans" cxnId="{CA87AE6D-D0CC-4AF5-AF1A-D2B6436D7F94}">
      <dgm:prSet/>
      <dgm:spPr/>
      <dgm:t>
        <a:bodyPr/>
        <a:lstStyle/>
        <a:p>
          <a:endParaRPr lang="en-US"/>
        </a:p>
      </dgm:t>
    </dgm:pt>
    <dgm:pt modelId="{9B855941-C441-4316-AC60-AE21726422D7}">
      <dgm:prSet phldrT="[Text]"/>
      <dgm:spPr/>
      <dgm:t>
        <a:bodyPr anchor="ctr"/>
        <a:lstStyle/>
        <a:p>
          <a:r>
            <a:rPr lang="en-US" dirty="0"/>
            <a:t>Possibility of using smart contracts with the use of blockchain, which will do away with traditional requirements of legal </a:t>
          </a:r>
          <a:r>
            <a:rPr lang="en-US" dirty="0" smtClean="0"/>
            <a:t>agreements.</a:t>
          </a:r>
          <a:endParaRPr lang="en-US" dirty="0"/>
        </a:p>
      </dgm:t>
    </dgm:pt>
    <dgm:pt modelId="{DC2B25B6-6607-40F9-8ACC-60F07E27DD29}" type="parTrans" cxnId="{AD165B9E-8F35-47EF-A499-4217882AAE03}">
      <dgm:prSet/>
      <dgm:spPr/>
      <dgm:t>
        <a:bodyPr/>
        <a:lstStyle/>
        <a:p>
          <a:endParaRPr lang="en-US"/>
        </a:p>
      </dgm:t>
    </dgm:pt>
    <dgm:pt modelId="{3208A304-6A88-4030-AB45-5AD26D0DD5AF}" type="sibTrans" cxnId="{AD165B9E-8F35-47EF-A499-4217882AAE03}">
      <dgm:prSet/>
      <dgm:spPr/>
      <dgm:t>
        <a:bodyPr/>
        <a:lstStyle/>
        <a:p>
          <a:endParaRPr lang="en-US"/>
        </a:p>
      </dgm:t>
    </dgm:pt>
    <dgm:pt modelId="{7D7F8568-5275-4881-81A5-DFF70CB93CF2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Intellectual Property</a:t>
          </a:r>
          <a:endParaRPr lang="en-US" b="1" dirty="0">
            <a:solidFill>
              <a:schemeClr val="tx1"/>
            </a:solidFill>
          </a:endParaRPr>
        </a:p>
      </dgm:t>
    </dgm:pt>
    <dgm:pt modelId="{9C52BEEE-7861-454E-ADD3-20FD8A4AF3BE}" type="parTrans" cxnId="{20CA80D3-D4E1-431B-8B9D-17E6ECF0286E}">
      <dgm:prSet/>
      <dgm:spPr/>
      <dgm:t>
        <a:bodyPr/>
        <a:lstStyle/>
        <a:p>
          <a:endParaRPr lang="en-US"/>
        </a:p>
      </dgm:t>
    </dgm:pt>
    <dgm:pt modelId="{57741561-143E-4DD1-8676-7191D3D978BD}" type="sibTrans" cxnId="{20CA80D3-D4E1-431B-8B9D-17E6ECF0286E}">
      <dgm:prSet/>
      <dgm:spPr/>
      <dgm:t>
        <a:bodyPr/>
        <a:lstStyle/>
        <a:p>
          <a:endParaRPr lang="en-US"/>
        </a:p>
      </dgm:t>
    </dgm:pt>
    <dgm:pt modelId="{AFFC3846-80BF-4F5F-9C46-086C125973E9}">
      <dgm:prSet phldrT="[Text]"/>
      <dgm:spPr/>
      <dgm:t>
        <a:bodyPr anchor="ctr"/>
        <a:lstStyle/>
        <a:p>
          <a:r>
            <a:rPr lang="en-US" dirty="0" smtClean="0"/>
            <a:t>With </a:t>
          </a:r>
          <a:r>
            <a:rPr lang="en-US" dirty="0"/>
            <a:t>the use of IP artist and musicians can get better income and recognition. </a:t>
          </a:r>
        </a:p>
      </dgm:t>
    </dgm:pt>
    <dgm:pt modelId="{DAB52F82-8F85-43F2-A893-9F0FC2C775B9}" type="parTrans" cxnId="{F94DCD1E-59A8-4C64-AEA1-0E105F9BC31D}">
      <dgm:prSet/>
      <dgm:spPr/>
      <dgm:t>
        <a:bodyPr/>
        <a:lstStyle/>
        <a:p>
          <a:endParaRPr lang="en-US"/>
        </a:p>
      </dgm:t>
    </dgm:pt>
    <dgm:pt modelId="{558C0C4C-07A2-4293-B482-A6030E599ECB}" type="sibTrans" cxnId="{F94DCD1E-59A8-4C64-AEA1-0E105F9BC31D}">
      <dgm:prSet/>
      <dgm:spPr/>
      <dgm:t>
        <a:bodyPr/>
        <a:lstStyle/>
        <a:p>
          <a:endParaRPr lang="en-US"/>
        </a:p>
      </dgm:t>
    </dgm:pt>
    <dgm:pt modelId="{30A994A9-2270-4BDA-9D4E-BF53AE2FA728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Blockchain Law</a:t>
          </a:r>
          <a:endParaRPr lang="en-US" b="1" dirty="0">
            <a:solidFill>
              <a:schemeClr val="tx1"/>
            </a:solidFill>
          </a:endParaRPr>
        </a:p>
      </dgm:t>
    </dgm:pt>
    <dgm:pt modelId="{D023BF54-3826-4035-859F-22F096FA6A59}" type="parTrans" cxnId="{67809202-C50C-4132-8B63-3FC0ABF00260}">
      <dgm:prSet/>
      <dgm:spPr/>
      <dgm:t>
        <a:bodyPr/>
        <a:lstStyle/>
        <a:p>
          <a:endParaRPr lang="en-US"/>
        </a:p>
      </dgm:t>
    </dgm:pt>
    <dgm:pt modelId="{BA1BB74D-533E-4B6F-84A9-84F29B059340}" type="sibTrans" cxnId="{67809202-C50C-4132-8B63-3FC0ABF00260}">
      <dgm:prSet/>
      <dgm:spPr/>
      <dgm:t>
        <a:bodyPr/>
        <a:lstStyle/>
        <a:p>
          <a:endParaRPr lang="en-US"/>
        </a:p>
      </dgm:t>
    </dgm:pt>
    <dgm:pt modelId="{98714DF9-101E-44EC-B27D-CE3BC5A5B4C6}">
      <dgm:prSet phldrT="[Text]"/>
      <dgm:spPr/>
      <dgm:t>
        <a:bodyPr anchor="ctr"/>
        <a:lstStyle/>
        <a:p>
          <a:r>
            <a:rPr lang="en-US" dirty="0" smtClean="0"/>
            <a:t>Need </a:t>
          </a:r>
          <a:r>
            <a:rPr lang="en-US" dirty="0"/>
            <a:t>for Lawyers specializing in Blockchain Laws/Digital </a:t>
          </a:r>
          <a:r>
            <a:rPr lang="en-US" dirty="0" smtClean="0"/>
            <a:t>Laws.</a:t>
          </a:r>
          <a:endParaRPr lang="en-US" dirty="0"/>
        </a:p>
      </dgm:t>
    </dgm:pt>
    <dgm:pt modelId="{99F929BF-A6C4-459A-8DCB-88E29FC675E5}" type="parTrans" cxnId="{6928A92C-88AB-469F-8029-1C0B2444EDA5}">
      <dgm:prSet/>
      <dgm:spPr/>
      <dgm:t>
        <a:bodyPr/>
        <a:lstStyle/>
        <a:p>
          <a:endParaRPr lang="en-US"/>
        </a:p>
      </dgm:t>
    </dgm:pt>
    <dgm:pt modelId="{18EBDF48-2241-4782-9A98-BCD05A8E153E}" type="sibTrans" cxnId="{6928A92C-88AB-469F-8029-1C0B2444EDA5}">
      <dgm:prSet/>
      <dgm:spPr/>
      <dgm:t>
        <a:bodyPr/>
        <a:lstStyle/>
        <a:p>
          <a:endParaRPr lang="en-US"/>
        </a:p>
      </dgm:t>
    </dgm:pt>
    <dgm:pt modelId="{03487602-A043-471E-93AA-393CC0DEAA11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Chain of Custody</a:t>
          </a:r>
          <a:endParaRPr lang="en-US" b="1" dirty="0">
            <a:solidFill>
              <a:schemeClr val="tx1"/>
            </a:solidFill>
          </a:endParaRPr>
        </a:p>
      </dgm:t>
    </dgm:pt>
    <dgm:pt modelId="{C55A56CF-6C76-48B7-953B-29D26A9845C1}" type="parTrans" cxnId="{F85D5AC8-8BC9-41A2-9CA6-096BDF3563A3}">
      <dgm:prSet/>
      <dgm:spPr/>
      <dgm:t>
        <a:bodyPr/>
        <a:lstStyle/>
        <a:p>
          <a:endParaRPr lang="en-US"/>
        </a:p>
      </dgm:t>
    </dgm:pt>
    <dgm:pt modelId="{F73D69B1-EC83-4533-AB1C-2C5DA861B315}" type="sibTrans" cxnId="{F85D5AC8-8BC9-41A2-9CA6-096BDF3563A3}">
      <dgm:prSet/>
      <dgm:spPr/>
      <dgm:t>
        <a:bodyPr/>
        <a:lstStyle/>
        <a:p>
          <a:endParaRPr lang="en-US"/>
        </a:p>
      </dgm:t>
    </dgm:pt>
    <dgm:pt modelId="{819DCA1E-FBE0-4BB9-9A85-743F5C450561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Property Rights</a:t>
          </a:r>
          <a:endParaRPr lang="en-US" b="1" dirty="0">
            <a:solidFill>
              <a:schemeClr val="tx1"/>
            </a:solidFill>
          </a:endParaRPr>
        </a:p>
      </dgm:t>
    </dgm:pt>
    <dgm:pt modelId="{C6BA5DDF-A4AC-48B7-AD79-2E0968E8BB02}" type="parTrans" cxnId="{D4855250-1BFE-455F-907C-0DA0BCFBD7AB}">
      <dgm:prSet/>
      <dgm:spPr/>
      <dgm:t>
        <a:bodyPr/>
        <a:lstStyle/>
        <a:p>
          <a:endParaRPr lang="en-US"/>
        </a:p>
      </dgm:t>
    </dgm:pt>
    <dgm:pt modelId="{183F7B1E-CAFC-45F9-AC45-481913093318}" type="sibTrans" cxnId="{D4855250-1BFE-455F-907C-0DA0BCFBD7AB}">
      <dgm:prSet/>
      <dgm:spPr/>
      <dgm:t>
        <a:bodyPr/>
        <a:lstStyle/>
        <a:p>
          <a:endParaRPr lang="en-US"/>
        </a:p>
      </dgm:t>
    </dgm:pt>
    <dgm:pt modelId="{FB75F343-F428-42C5-8E69-17B3CB15BD95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Financial transaction</a:t>
          </a:r>
          <a:endParaRPr lang="en-US" b="1" dirty="0">
            <a:solidFill>
              <a:schemeClr val="tx1"/>
            </a:solidFill>
          </a:endParaRPr>
        </a:p>
      </dgm:t>
    </dgm:pt>
    <dgm:pt modelId="{1D14CDE2-BC91-4BEA-B6BE-976B2B79A0E5}" type="parTrans" cxnId="{41C34304-DB74-4BBB-A91F-2C9BA4395DCA}">
      <dgm:prSet/>
      <dgm:spPr/>
      <dgm:t>
        <a:bodyPr/>
        <a:lstStyle/>
        <a:p>
          <a:endParaRPr lang="en-US"/>
        </a:p>
      </dgm:t>
    </dgm:pt>
    <dgm:pt modelId="{573610B1-6DB5-4DF5-9E74-84DA7A752AD5}" type="sibTrans" cxnId="{41C34304-DB74-4BBB-A91F-2C9BA4395DCA}">
      <dgm:prSet/>
      <dgm:spPr/>
      <dgm:t>
        <a:bodyPr/>
        <a:lstStyle/>
        <a:p>
          <a:endParaRPr lang="en-US"/>
        </a:p>
      </dgm:t>
    </dgm:pt>
    <dgm:pt modelId="{7ECB358F-1706-4246-A07B-7E6B7567778C}">
      <dgm:prSet phldrT="[Text]"/>
      <dgm:spPr/>
      <dgm:t>
        <a:bodyPr anchor="ctr"/>
        <a:lstStyle/>
        <a:p>
          <a:r>
            <a:rPr lang="en-US" dirty="0"/>
            <a:t>Lesser dispute in property related cases with the use of distributed </a:t>
          </a:r>
          <a:r>
            <a:rPr lang="en-US" dirty="0" smtClean="0"/>
            <a:t>ledgers.</a:t>
          </a:r>
          <a:endParaRPr lang="en-US" dirty="0"/>
        </a:p>
      </dgm:t>
    </dgm:pt>
    <dgm:pt modelId="{758E130F-DEE5-4328-81C6-B6C8821C4EFE}" type="parTrans" cxnId="{C39A9DAB-9D85-49DD-8445-752244369591}">
      <dgm:prSet/>
      <dgm:spPr/>
      <dgm:t>
        <a:bodyPr/>
        <a:lstStyle/>
        <a:p>
          <a:endParaRPr lang="en-US"/>
        </a:p>
      </dgm:t>
    </dgm:pt>
    <dgm:pt modelId="{D868AE24-09A7-4E64-9629-B176AEC4DD6E}" type="sibTrans" cxnId="{C39A9DAB-9D85-49DD-8445-752244369591}">
      <dgm:prSet/>
      <dgm:spPr/>
      <dgm:t>
        <a:bodyPr/>
        <a:lstStyle/>
        <a:p>
          <a:endParaRPr lang="en-US"/>
        </a:p>
      </dgm:t>
    </dgm:pt>
    <dgm:pt modelId="{764151E5-A1AA-46E4-91B7-D62A1EDE9577}">
      <dgm:prSet phldrT="[Text]"/>
      <dgm:spPr/>
      <dgm:t>
        <a:bodyPr anchor="ctr"/>
        <a:lstStyle/>
        <a:p>
          <a:r>
            <a:rPr lang="en-US" dirty="0"/>
            <a:t>Easily track the custody of documents with the use of digital ledger.</a:t>
          </a:r>
        </a:p>
      </dgm:t>
    </dgm:pt>
    <dgm:pt modelId="{65AB7E32-DBA7-4C80-AEE3-F4DCEC0C6550}" type="parTrans" cxnId="{10A2D08D-B2F6-453A-B98E-E6EB527A736D}">
      <dgm:prSet/>
      <dgm:spPr/>
      <dgm:t>
        <a:bodyPr/>
        <a:lstStyle/>
        <a:p>
          <a:endParaRPr lang="en-US"/>
        </a:p>
      </dgm:t>
    </dgm:pt>
    <dgm:pt modelId="{EB12BEC8-DAA0-4BA0-9051-34E6071933AF}" type="sibTrans" cxnId="{10A2D08D-B2F6-453A-B98E-E6EB527A736D}">
      <dgm:prSet/>
      <dgm:spPr/>
      <dgm:t>
        <a:bodyPr/>
        <a:lstStyle/>
        <a:p>
          <a:endParaRPr lang="en-US"/>
        </a:p>
      </dgm:t>
    </dgm:pt>
    <dgm:pt modelId="{1B208881-6231-43ED-B9E6-35F5A12721DB}">
      <dgm:prSet phldrT="[Text]"/>
      <dgm:spPr/>
      <dgm:t>
        <a:bodyPr anchor="ctr"/>
        <a:lstStyle/>
        <a:p>
          <a:r>
            <a:rPr lang="en-US" dirty="0" smtClean="0"/>
            <a:t>More </a:t>
          </a:r>
          <a:r>
            <a:rPr lang="en-US" dirty="0"/>
            <a:t>challengers for lawyers to track anonymous payments through </a:t>
          </a:r>
          <a:r>
            <a:rPr lang="en-US" dirty="0" smtClean="0"/>
            <a:t>Cryptocurrency </a:t>
          </a:r>
          <a:r>
            <a:rPr lang="en-US" dirty="0"/>
            <a:t>by </a:t>
          </a:r>
          <a:r>
            <a:rPr lang="en-US" dirty="0" smtClean="0"/>
            <a:t>criminals.</a:t>
          </a:r>
          <a:endParaRPr lang="en-US" dirty="0"/>
        </a:p>
      </dgm:t>
    </dgm:pt>
    <dgm:pt modelId="{6CE82805-6A03-4F62-BFA5-856BCEC4C6EB}" type="parTrans" cxnId="{A2AA9FF9-317F-4F9A-9EC3-6A3F4AB468FF}">
      <dgm:prSet/>
      <dgm:spPr/>
      <dgm:t>
        <a:bodyPr/>
        <a:lstStyle/>
        <a:p>
          <a:endParaRPr lang="en-US"/>
        </a:p>
      </dgm:t>
    </dgm:pt>
    <dgm:pt modelId="{9D373F01-1C66-400B-A4A2-B3985A6A4930}" type="sibTrans" cxnId="{A2AA9FF9-317F-4F9A-9EC3-6A3F4AB468FF}">
      <dgm:prSet/>
      <dgm:spPr/>
      <dgm:t>
        <a:bodyPr/>
        <a:lstStyle/>
        <a:p>
          <a:endParaRPr lang="en-US"/>
        </a:p>
      </dgm:t>
    </dgm:pt>
    <dgm:pt modelId="{1E13B499-73D0-4640-B6B3-49EF2FEBF647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Notary Public</a:t>
          </a:r>
          <a:endParaRPr lang="en-US" b="1" dirty="0">
            <a:solidFill>
              <a:schemeClr val="tx1"/>
            </a:solidFill>
          </a:endParaRPr>
        </a:p>
      </dgm:t>
    </dgm:pt>
    <dgm:pt modelId="{81B19526-1B96-4261-BF5B-FFAD9CC3AFF9}" type="parTrans" cxnId="{BF38CD4D-8C25-4102-97E2-F6A5445C2E8B}">
      <dgm:prSet/>
      <dgm:spPr/>
      <dgm:t>
        <a:bodyPr/>
        <a:lstStyle/>
        <a:p>
          <a:endParaRPr lang="en-US"/>
        </a:p>
      </dgm:t>
    </dgm:pt>
    <dgm:pt modelId="{8A85947D-12DC-4D62-9419-52E7AB91DEE8}" type="sibTrans" cxnId="{BF38CD4D-8C25-4102-97E2-F6A5445C2E8B}">
      <dgm:prSet/>
      <dgm:spPr/>
      <dgm:t>
        <a:bodyPr/>
        <a:lstStyle/>
        <a:p>
          <a:endParaRPr lang="en-US"/>
        </a:p>
      </dgm:t>
    </dgm:pt>
    <dgm:pt modelId="{346ED328-97C0-4617-BB6E-A11B33D127B6}">
      <dgm:prSet phldrT="[Text]"/>
      <dgm:spPr/>
      <dgm:t>
        <a:bodyPr anchor="ctr"/>
        <a:lstStyle/>
        <a:p>
          <a:r>
            <a:rPr lang="en-US" dirty="0" smtClean="0"/>
            <a:t>Save </a:t>
          </a:r>
          <a:r>
            <a:rPr lang="en-US" dirty="0"/>
            <a:t>space by using blockchain technology to preserve the notary documents digitally. </a:t>
          </a:r>
        </a:p>
      </dgm:t>
    </dgm:pt>
    <dgm:pt modelId="{FEB0A9A6-D53E-4066-A0EE-3240023E8404}" type="parTrans" cxnId="{9EA57A42-1F37-401A-B164-31594958E675}">
      <dgm:prSet/>
      <dgm:spPr/>
      <dgm:t>
        <a:bodyPr/>
        <a:lstStyle/>
        <a:p>
          <a:endParaRPr lang="en-US"/>
        </a:p>
      </dgm:t>
    </dgm:pt>
    <dgm:pt modelId="{DC673197-4186-4860-8DB4-62281831BFD8}" type="sibTrans" cxnId="{9EA57A42-1F37-401A-B164-31594958E675}">
      <dgm:prSet/>
      <dgm:spPr/>
      <dgm:t>
        <a:bodyPr/>
        <a:lstStyle/>
        <a:p>
          <a:endParaRPr lang="en-US"/>
        </a:p>
      </dgm:t>
    </dgm:pt>
    <dgm:pt modelId="{2DD11127-7F36-49EE-85D1-B0464D60EA9D}" type="pres">
      <dgm:prSet presAssocID="{3BD7F05D-534C-4103-910B-893F443AC7A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A146A49-9AEA-46E6-B20B-534E1DBB7ECE}" type="pres">
      <dgm:prSet presAssocID="{8AD39C42-347F-4C53-8749-27F1C65ECEAA}" presName="linNode" presStyleCnt="0"/>
      <dgm:spPr/>
      <dgm:t>
        <a:bodyPr/>
        <a:lstStyle/>
        <a:p>
          <a:endParaRPr lang="en-US"/>
        </a:p>
      </dgm:t>
    </dgm:pt>
    <dgm:pt modelId="{9F736630-2FA1-4080-B597-4E40412123F6}" type="pres">
      <dgm:prSet presAssocID="{8AD39C42-347F-4C53-8749-27F1C65ECEAA}" presName="parentShp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3541C9-8D4A-43A5-9A8C-9412BC4D1D7B}" type="pres">
      <dgm:prSet presAssocID="{8AD39C42-347F-4C53-8749-27F1C65ECEAA}" presName="childShp" presStyleLbl="bg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E7CACD-D65E-4B56-8FB4-0B0104D38B72}" type="pres">
      <dgm:prSet presAssocID="{1304D64B-C14F-4B3B-A9E0-B03D0AFB334A}" presName="spacing" presStyleCnt="0"/>
      <dgm:spPr/>
      <dgm:t>
        <a:bodyPr/>
        <a:lstStyle/>
        <a:p>
          <a:endParaRPr lang="en-US"/>
        </a:p>
      </dgm:t>
    </dgm:pt>
    <dgm:pt modelId="{014FF862-849D-461A-8592-81EE6F73D267}" type="pres">
      <dgm:prSet presAssocID="{7D7F8568-5275-4881-81A5-DFF70CB93CF2}" presName="linNode" presStyleCnt="0"/>
      <dgm:spPr/>
      <dgm:t>
        <a:bodyPr/>
        <a:lstStyle/>
        <a:p>
          <a:endParaRPr lang="en-US"/>
        </a:p>
      </dgm:t>
    </dgm:pt>
    <dgm:pt modelId="{7CD2AD81-8EB7-4F93-934D-42E62EA6F5E9}" type="pres">
      <dgm:prSet presAssocID="{7D7F8568-5275-4881-81A5-DFF70CB93CF2}" presName="parentShp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6FF748-32A7-46AF-BA88-2197DA3CDD79}" type="pres">
      <dgm:prSet presAssocID="{7D7F8568-5275-4881-81A5-DFF70CB93CF2}" presName="childShp" presStyleLbl="bg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D3FBED-5B34-4B00-91CC-ACB812365C18}" type="pres">
      <dgm:prSet presAssocID="{57741561-143E-4DD1-8676-7191D3D978BD}" presName="spacing" presStyleCnt="0"/>
      <dgm:spPr/>
      <dgm:t>
        <a:bodyPr/>
        <a:lstStyle/>
        <a:p>
          <a:endParaRPr lang="en-US"/>
        </a:p>
      </dgm:t>
    </dgm:pt>
    <dgm:pt modelId="{63ADB3D1-F38D-43FA-9B97-988CE632118E}" type="pres">
      <dgm:prSet presAssocID="{30A994A9-2270-4BDA-9D4E-BF53AE2FA728}" presName="linNode" presStyleCnt="0"/>
      <dgm:spPr/>
      <dgm:t>
        <a:bodyPr/>
        <a:lstStyle/>
        <a:p>
          <a:endParaRPr lang="en-US"/>
        </a:p>
      </dgm:t>
    </dgm:pt>
    <dgm:pt modelId="{88792D1A-56EB-4D67-A466-98942AC31E52}" type="pres">
      <dgm:prSet presAssocID="{30A994A9-2270-4BDA-9D4E-BF53AE2FA728}" presName="parentShp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7AE721-8ED9-4DB1-837F-DE645AAA9B0E}" type="pres">
      <dgm:prSet presAssocID="{30A994A9-2270-4BDA-9D4E-BF53AE2FA728}" presName="childShp" presStyleLbl="bg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778164-BDE7-44C9-AC34-DF545E02AD87}" type="pres">
      <dgm:prSet presAssocID="{BA1BB74D-533E-4B6F-84A9-84F29B059340}" presName="spacing" presStyleCnt="0"/>
      <dgm:spPr/>
      <dgm:t>
        <a:bodyPr/>
        <a:lstStyle/>
        <a:p>
          <a:endParaRPr lang="en-US"/>
        </a:p>
      </dgm:t>
    </dgm:pt>
    <dgm:pt modelId="{F2E5FE3F-5C21-41A0-AB74-6A8B54536804}" type="pres">
      <dgm:prSet presAssocID="{819DCA1E-FBE0-4BB9-9A85-743F5C450561}" presName="linNode" presStyleCnt="0"/>
      <dgm:spPr/>
      <dgm:t>
        <a:bodyPr/>
        <a:lstStyle/>
        <a:p>
          <a:endParaRPr lang="en-US"/>
        </a:p>
      </dgm:t>
    </dgm:pt>
    <dgm:pt modelId="{07458E9F-0D23-4CD6-A5C5-DEA4029967CF}" type="pres">
      <dgm:prSet presAssocID="{819DCA1E-FBE0-4BB9-9A85-743F5C450561}" presName="parentShp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2D0186-D39E-403C-9A5B-2217F886CF4E}" type="pres">
      <dgm:prSet presAssocID="{819DCA1E-FBE0-4BB9-9A85-743F5C450561}" presName="childShp" presStyleLbl="bg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5534E9-AA23-4187-B6E9-0EE3EF90205B}" type="pres">
      <dgm:prSet presAssocID="{183F7B1E-CAFC-45F9-AC45-481913093318}" presName="spacing" presStyleCnt="0"/>
      <dgm:spPr/>
      <dgm:t>
        <a:bodyPr/>
        <a:lstStyle/>
        <a:p>
          <a:endParaRPr lang="en-US"/>
        </a:p>
      </dgm:t>
    </dgm:pt>
    <dgm:pt modelId="{4D4A96EF-3BA4-4666-95F1-CC7556132828}" type="pres">
      <dgm:prSet presAssocID="{03487602-A043-471E-93AA-393CC0DEAA11}" presName="linNode" presStyleCnt="0"/>
      <dgm:spPr/>
      <dgm:t>
        <a:bodyPr/>
        <a:lstStyle/>
        <a:p>
          <a:endParaRPr lang="en-US"/>
        </a:p>
      </dgm:t>
    </dgm:pt>
    <dgm:pt modelId="{4DAAD987-B4D4-4FDE-A7D3-9697C019764B}" type="pres">
      <dgm:prSet presAssocID="{03487602-A043-471E-93AA-393CC0DEAA11}" presName="parentShp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E656D4-5056-4259-8EE6-61986727CDD3}" type="pres">
      <dgm:prSet presAssocID="{03487602-A043-471E-93AA-393CC0DEAA11}" presName="childShp" presStyleLbl="bg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38DF2B-6B77-413C-9477-E1FE74DE2549}" type="pres">
      <dgm:prSet presAssocID="{F73D69B1-EC83-4533-AB1C-2C5DA861B315}" presName="spacing" presStyleCnt="0"/>
      <dgm:spPr/>
      <dgm:t>
        <a:bodyPr/>
        <a:lstStyle/>
        <a:p>
          <a:endParaRPr lang="en-US"/>
        </a:p>
      </dgm:t>
    </dgm:pt>
    <dgm:pt modelId="{526C91F3-F236-4E15-A8AE-D0129418D1DC}" type="pres">
      <dgm:prSet presAssocID="{FB75F343-F428-42C5-8E69-17B3CB15BD95}" presName="linNode" presStyleCnt="0"/>
      <dgm:spPr/>
      <dgm:t>
        <a:bodyPr/>
        <a:lstStyle/>
        <a:p>
          <a:endParaRPr lang="en-US"/>
        </a:p>
      </dgm:t>
    </dgm:pt>
    <dgm:pt modelId="{6A07A696-80E9-4AA4-87C9-407E3CA653D4}" type="pres">
      <dgm:prSet presAssocID="{FB75F343-F428-42C5-8E69-17B3CB15BD95}" presName="parentShp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EE79B9-A111-40F1-BC4C-19EB409A2B0F}" type="pres">
      <dgm:prSet presAssocID="{FB75F343-F428-42C5-8E69-17B3CB15BD95}" presName="childShp" presStyleLbl="bg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A35974-53EC-4516-A1DE-A18E78076E85}" type="pres">
      <dgm:prSet presAssocID="{573610B1-6DB5-4DF5-9E74-84DA7A752AD5}" presName="spacing" presStyleCnt="0"/>
      <dgm:spPr/>
      <dgm:t>
        <a:bodyPr/>
        <a:lstStyle/>
        <a:p>
          <a:endParaRPr lang="en-US"/>
        </a:p>
      </dgm:t>
    </dgm:pt>
    <dgm:pt modelId="{C731AD63-ED57-4CAE-9345-E9905D044A47}" type="pres">
      <dgm:prSet presAssocID="{1E13B499-73D0-4640-B6B3-49EF2FEBF647}" presName="linNode" presStyleCnt="0"/>
      <dgm:spPr/>
      <dgm:t>
        <a:bodyPr/>
        <a:lstStyle/>
        <a:p>
          <a:endParaRPr lang="en-US"/>
        </a:p>
      </dgm:t>
    </dgm:pt>
    <dgm:pt modelId="{F134CEA0-E094-4FD0-AF8B-328EE320FD3C}" type="pres">
      <dgm:prSet presAssocID="{1E13B499-73D0-4640-B6B3-49EF2FEBF647}" presName="parentShp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ED966E-CE68-402B-95D9-B47B6436844D}" type="pres">
      <dgm:prSet presAssocID="{1E13B499-73D0-4640-B6B3-49EF2FEBF647}" presName="childShp" presStyleLbl="bg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9A9DAB-9D85-49DD-8445-752244369591}" srcId="{819DCA1E-FBE0-4BB9-9A85-743F5C450561}" destId="{7ECB358F-1706-4246-A07B-7E6B7567778C}" srcOrd="0" destOrd="0" parTransId="{758E130F-DEE5-4328-81C6-B6C8821C4EFE}" sibTransId="{D868AE24-09A7-4E64-9629-B176AEC4DD6E}"/>
    <dgm:cxn modelId="{9EA57A42-1F37-401A-B164-31594958E675}" srcId="{1E13B499-73D0-4640-B6B3-49EF2FEBF647}" destId="{346ED328-97C0-4617-BB6E-A11B33D127B6}" srcOrd="0" destOrd="0" parTransId="{FEB0A9A6-D53E-4066-A0EE-3240023E8404}" sibTransId="{DC673197-4186-4860-8DB4-62281831BFD8}"/>
    <dgm:cxn modelId="{4233E8F1-5825-4172-BA21-90233150FAC5}" type="presOf" srcId="{3BD7F05D-534C-4103-910B-893F443AC7A2}" destId="{2DD11127-7F36-49EE-85D1-B0464D60EA9D}" srcOrd="0" destOrd="0" presId="urn:microsoft.com/office/officeart/2005/8/layout/vList6"/>
    <dgm:cxn modelId="{F85D5AC8-8BC9-41A2-9CA6-096BDF3563A3}" srcId="{3BD7F05D-534C-4103-910B-893F443AC7A2}" destId="{03487602-A043-471E-93AA-393CC0DEAA11}" srcOrd="4" destOrd="0" parTransId="{C55A56CF-6C76-48B7-953B-29D26A9845C1}" sibTransId="{F73D69B1-EC83-4533-AB1C-2C5DA861B315}"/>
    <dgm:cxn modelId="{BD75E9F1-3B08-4F36-91C6-CE5C078256FF}" type="presOf" srcId="{FB75F343-F428-42C5-8E69-17B3CB15BD95}" destId="{6A07A696-80E9-4AA4-87C9-407E3CA653D4}" srcOrd="0" destOrd="0" presId="urn:microsoft.com/office/officeart/2005/8/layout/vList6"/>
    <dgm:cxn modelId="{288EF5C7-D91C-4652-B3DC-B7A09631F6C3}" type="presOf" srcId="{7D7F8568-5275-4881-81A5-DFF70CB93CF2}" destId="{7CD2AD81-8EB7-4F93-934D-42E62EA6F5E9}" srcOrd="0" destOrd="0" presId="urn:microsoft.com/office/officeart/2005/8/layout/vList6"/>
    <dgm:cxn modelId="{4F645A82-9298-4B17-82C2-DEA8B167B09F}" type="presOf" srcId="{1E13B499-73D0-4640-B6B3-49EF2FEBF647}" destId="{F134CEA0-E094-4FD0-AF8B-328EE320FD3C}" srcOrd="0" destOrd="0" presId="urn:microsoft.com/office/officeart/2005/8/layout/vList6"/>
    <dgm:cxn modelId="{10A2D08D-B2F6-453A-B98E-E6EB527A736D}" srcId="{03487602-A043-471E-93AA-393CC0DEAA11}" destId="{764151E5-A1AA-46E4-91B7-D62A1EDE9577}" srcOrd="0" destOrd="0" parTransId="{65AB7E32-DBA7-4C80-AEE3-F4DCEC0C6550}" sibTransId="{EB12BEC8-DAA0-4BA0-9051-34E6071933AF}"/>
    <dgm:cxn modelId="{BF38CD4D-8C25-4102-97E2-F6A5445C2E8B}" srcId="{3BD7F05D-534C-4103-910B-893F443AC7A2}" destId="{1E13B499-73D0-4640-B6B3-49EF2FEBF647}" srcOrd="6" destOrd="0" parTransId="{81B19526-1B96-4261-BF5B-FFAD9CC3AFF9}" sibTransId="{8A85947D-12DC-4D62-9419-52E7AB91DEE8}"/>
    <dgm:cxn modelId="{CA87AE6D-D0CC-4AF5-AF1A-D2B6436D7F94}" srcId="{3BD7F05D-534C-4103-910B-893F443AC7A2}" destId="{8AD39C42-347F-4C53-8749-27F1C65ECEAA}" srcOrd="0" destOrd="0" parTransId="{FDB4031D-985C-4A22-9BE7-C425FE555F63}" sibTransId="{1304D64B-C14F-4B3B-A9E0-B03D0AFB334A}"/>
    <dgm:cxn modelId="{6928A92C-88AB-469F-8029-1C0B2444EDA5}" srcId="{30A994A9-2270-4BDA-9D4E-BF53AE2FA728}" destId="{98714DF9-101E-44EC-B27D-CE3BC5A5B4C6}" srcOrd="0" destOrd="0" parTransId="{99F929BF-A6C4-459A-8DCB-88E29FC675E5}" sibTransId="{18EBDF48-2241-4782-9A98-BCD05A8E153E}"/>
    <dgm:cxn modelId="{478A8F9B-947F-46DB-8AF0-A32890B222B2}" type="presOf" srcId="{30A994A9-2270-4BDA-9D4E-BF53AE2FA728}" destId="{88792D1A-56EB-4D67-A466-98942AC31E52}" srcOrd="0" destOrd="0" presId="urn:microsoft.com/office/officeart/2005/8/layout/vList6"/>
    <dgm:cxn modelId="{EFED64D6-4D87-4134-BF2D-3A377C5140AA}" type="presOf" srcId="{8AD39C42-347F-4C53-8749-27F1C65ECEAA}" destId="{9F736630-2FA1-4080-B597-4E40412123F6}" srcOrd="0" destOrd="0" presId="urn:microsoft.com/office/officeart/2005/8/layout/vList6"/>
    <dgm:cxn modelId="{F94DCD1E-59A8-4C64-AEA1-0E105F9BC31D}" srcId="{7D7F8568-5275-4881-81A5-DFF70CB93CF2}" destId="{AFFC3846-80BF-4F5F-9C46-086C125973E9}" srcOrd="0" destOrd="0" parTransId="{DAB52F82-8F85-43F2-A893-9F0FC2C775B9}" sibTransId="{558C0C4C-07A2-4293-B482-A6030E599ECB}"/>
    <dgm:cxn modelId="{A2AA9FF9-317F-4F9A-9EC3-6A3F4AB468FF}" srcId="{FB75F343-F428-42C5-8E69-17B3CB15BD95}" destId="{1B208881-6231-43ED-B9E6-35F5A12721DB}" srcOrd="0" destOrd="0" parTransId="{6CE82805-6A03-4F62-BFA5-856BCEC4C6EB}" sibTransId="{9D373F01-1C66-400B-A4A2-B3985A6A4930}"/>
    <dgm:cxn modelId="{066D8BA5-9A9F-4901-8B66-C778FCE844E3}" type="presOf" srcId="{98714DF9-101E-44EC-B27D-CE3BC5A5B4C6}" destId="{037AE721-8ED9-4DB1-837F-DE645AAA9B0E}" srcOrd="0" destOrd="0" presId="urn:microsoft.com/office/officeart/2005/8/layout/vList6"/>
    <dgm:cxn modelId="{71092219-422E-4CC3-886C-EED537FFF395}" type="presOf" srcId="{03487602-A043-471E-93AA-393CC0DEAA11}" destId="{4DAAD987-B4D4-4FDE-A7D3-9697C019764B}" srcOrd="0" destOrd="0" presId="urn:microsoft.com/office/officeart/2005/8/layout/vList6"/>
    <dgm:cxn modelId="{12268109-698D-47C2-8B5D-86C293B205DD}" type="presOf" srcId="{764151E5-A1AA-46E4-91B7-D62A1EDE9577}" destId="{4EE656D4-5056-4259-8EE6-61986727CDD3}" srcOrd="0" destOrd="0" presId="urn:microsoft.com/office/officeart/2005/8/layout/vList6"/>
    <dgm:cxn modelId="{85074898-4B90-4698-875C-2F3FEE0CCFCF}" type="presOf" srcId="{7ECB358F-1706-4246-A07B-7E6B7567778C}" destId="{552D0186-D39E-403C-9A5B-2217F886CF4E}" srcOrd="0" destOrd="0" presId="urn:microsoft.com/office/officeart/2005/8/layout/vList6"/>
    <dgm:cxn modelId="{41C34304-DB74-4BBB-A91F-2C9BA4395DCA}" srcId="{3BD7F05D-534C-4103-910B-893F443AC7A2}" destId="{FB75F343-F428-42C5-8E69-17B3CB15BD95}" srcOrd="5" destOrd="0" parTransId="{1D14CDE2-BC91-4BEA-B6BE-976B2B79A0E5}" sibTransId="{573610B1-6DB5-4DF5-9E74-84DA7A752AD5}"/>
    <dgm:cxn modelId="{AD165B9E-8F35-47EF-A499-4217882AAE03}" srcId="{8AD39C42-347F-4C53-8749-27F1C65ECEAA}" destId="{9B855941-C441-4316-AC60-AE21726422D7}" srcOrd="0" destOrd="0" parTransId="{DC2B25B6-6607-40F9-8ACC-60F07E27DD29}" sibTransId="{3208A304-6A88-4030-AB45-5AD26D0DD5AF}"/>
    <dgm:cxn modelId="{67809202-C50C-4132-8B63-3FC0ABF00260}" srcId="{3BD7F05D-534C-4103-910B-893F443AC7A2}" destId="{30A994A9-2270-4BDA-9D4E-BF53AE2FA728}" srcOrd="2" destOrd="0" parTransId="{D023BF54-3826-4035-859F-22F096FA6A59}" sibTransId="{BA1BB74D-533E-4B6F-84A9-84F29B059340}"/>
    <dgm:cxn modelId="{8CFCB2B5-7A39-40FC-9253-93B56111BE30}" type="presOf" srcId="{819DCA1E-FBE0-4BB9-9A85-743F5C450561}" destId="{07458E9F-0D23-4CD6-A5C5-DEA4029967CF}" srcOrd="0" destOrd="0" presId="urn:microsoft.com/office/officeart/2005/8/layout/vList6"/>
    <dgm:cxn modelId="{20CA80D3-D4E1-431B-8B9D-17E6ECF0286E}" srcId="{3BD7F05D-534C-4103-910B-893F443AC7A2}" destId="{7D7F8568-5275-4881-81A5-DFF70CB93CF2}" srcOrd="1" destOrd="0" parTransId="{9C52BEEE-7861-454E-ADD3-20FD8A4AF3BE}" sibTransId="{57741561-143E-4DD1-8676-7191D3D978BD}"/>
    <dgm:cxn modelId="{F5069955-CD85-4F4D-8C99-9BC4B1AD3669}" type="presOf" srcId="{AFFC3846-80BF-4F5F-9C46-086C125973E9}" destId="{BB6FF748-32A7-46AF-BA88-2197DA3CDD79}" srcOrd="0" destOrd="0" presId="urn:microsoft.com/office/officeart/2005/8/layout/vList6"/>
    <dgm:cxn modelId="{6391CB50-2117-40D9-900C-105BEC952696}" type="presOf" srcId="{346ED328-97C0-4617-BB6E-A11B33D127B6}" destId="{FEED966E-CE68-402B-95D9-B47B6436844D}" srcOrd="0" destOrd="0" presId="urn:microsoft.com/office/officeart/2005/8/layout/vList6"/>
    <dgm:cxn modelId="{27D2BBFE-349B-4C40-A9D4-9B53B85BDD66}" type="presOf" srcId="{9B855941-C441-4316-AC60-AE21726422D7}" destId="{693541C9-8D4A-43A5-9A8C-9412BC4D1D7B}" srcOrd="0" destOrd="0" presId="urn:microsoft.com/office/officeart/2005/8/layout/vList6"/>
    <dgm:cxn modelId="{B2324FEB-3C53-47B3-BAB8-DA8DBAA44A6B}" type="presOf" srcId="{1B208881-6231-43ED-B9E6-35F5A12721DB}" destId="{1AEE79B9-A111-40F1-BC4C-19EB409A2B0F}" srcOrd="0" destOrd="0" presId="urn:microsoft.com/office/officeart/2005/8/layout/vList6"/>
    <dgm:cxn modelId="{D4855250-1BFE-455F-907C-0DA0BCFBD7AB}" srcId="{3BD7F05D-534C-4103-910B-893F443AC7A2}" destId="{819DCA1E-FBE0-4BB9-9A85-743F5C450561}" srcOrd="3" destOrd="0" parTransId="{C6BA5DDF-A4AC-48B7-AD79-2E0968E8BB02}" sibTransId="{183F7B1E-CAFC-45F9-AC45-481913093318}"/>
    <dgm:cxn modelId="{070748E4-9078-4135-AA36-8EE9C30DA37B}" type="presParOf" srcId="{2DD11127-7F36-49EE-85D1-B0464D60EA9D}" destId="{2A146A49-9AEA-46E6-B20B-534E1DBB7ECE}" srcOrd="0" destOrd="0" presId="urn:microsoft.com/office/officeart/2005/8/layout/vList6"/>
    <dgm:cxn modelId="{8CA36C9A-16B6-4949-B30A-4B335A6D0F20}" type="presParOf" srcId="{2A146A49-9AEA-46E6-B20B-534E1DBB7ECE}" destId="{9F736630-2FA1-4080-B597-4E40412123F6}" srcOrd="0" destOrd="0" presId="urn:microsoft.com/office/officeart/2005/8/layout/vList6"/>
    <dgm:cxn modelId="{5AD78AA5-2014-430F-AF87-BFD97074BD59}" type="presParOf" srcId="{2A146A49-9AEA-46E6-B20B-534E1DBB7ECE}" destId="{693541C9-8D4A-43A5-9A8C-9412BC4D1D7B}" srcOrd="1" destOrd="0" presId="urn:microsoft.com/office/officeart/2005/8/layout/vList6"/>
    <dgm:cxn modelId="{6054225F-2536-4CFF-B3A7-A91E5B0F11C9}" type="presParOf" srcId="{2DD11127-7F36-49EE-85D1-B0464D60EA9D}" destId="{5DE7CACD-D65E-4B56-8FB4-0B0104D38B72}" srcOrd="1" destOrd="0" presId="urn:microsoft.com/office/officeart/2005/8/layout/vList6"/>
    <dgm:cxn modelId="{DBED4B17-1FB2-4352-970B-DFF8AAD7B26A}" type="presParOf" srcId="{2DD11127-7F36-49EE-85D1-B0464D60EA9D}" destId="{014FF862-849D-461A-8592-81EE6F73D267}" srcOrd="2" destOrd="0" presId="urn:microsoft.com/office/officeart/2005/8/layout/vList6"/>
    <dgm:cxn modelId="{A6D2AE54-9DA0-4EBF-81EA-CDF2EC5D505C}" type="presParOf" srcId="{014FF862-849D-461A-8592-81EE6F73D267}" destId="{7CD2AD81-8EB7-4F93-934D-42E62EA6F5E9}" srcOrd="0" destOrd="0" presId="urn:microsoft.com/office/officeart/2005/8/layout/vList6"/>
    <dgm:cxn modelId="{A1CEDD14-D40A-4FC8-955A-2032DAA8AC82}" type="presParOf" srcId="{014FF862-849D-461A-8592-81EE6F73D267}" destId="{BB6FF748-32A7-46AF-BA88-2197DA3CDD79}" srcOrd="1" destOrd="0" presId="urn:microsoft.com/office/officeart/2005/8/layout/vList6"/>
    <dgm:cxn modelId="{46224F86-05C7-4160-A39D-2DFC720F93F4}" type="presParOf" srcId="{2DD11127-7F36-49EE-85D1-B0464D60EA9D}" destId="{D2D3FBED-5B34-4B00-91CC-ACB812365C18}" srcOrd="3" destOrd="0" presId="urn:microsoft.com/office/officeart/2005/8/layout/vList6"/>
    <dgm:cxn modelId="{E0FCA7BD-25B5-4947-91E9-CDB1390D1470}" type="presParOf" srcId="{2DD11127-7F36-49EE-85D1-B0464D60EA9D}" destId="{63ADB3D1-F38D-43FA-9B97-988CE632118E}" srcOrd="4" destOrd="0" presId="urn:microsoft.com/office/officeart/2005/8/layout/vList6"/>
    <dgm:cxn modelId="{C1987A30-83E7-4AC7-9118-2562A35A8D1E}" type="presParOf" srcId="{63ADB3D1-F38D-43FA-9B97-988CE632118E}" destId="{88792D1A-56EB-4D67-A466-98942AC31E52}" srcOrd="0" destOrd="0" presId="urn:microsoft.com/office/officeart/2005/8/layout/vList6"/>
    <dgm:cxn modelId="{35F35D36-45CC-412B-8BB5-D2E671BC3316}" type="presParOf" srcId="{63ADB3D1-F38D-43FA-9B97-988CE632118E}" destId="{037AE721-8ED9-4DB1-837F-DE645AAA9B0E}" srcOrd="1" destOrd="0" presId="urn:microsoft.com/office/officeart/2005/8/layout/vList6"/>
    <dgm:cxn modelId="{9EAD24C1-298E-47B7-B242-418D71742FA0}" type="presParOf" srcId="{2DD11127-7F36-49EE-85D1-B0464D60EA9D}" destId="{95778164-BDE7-44C9-AC34-DF545E02AD87}" srcOrd="5" destOrd="0" presId="urn:microsoft.com/office/officeart/2005/8/layout/vList6"/>
    <dgm:cxn modelId="{BE35C38A-E3CE-41C6-A704-42C42B265611}" type="presParOf" srcId="{2DD11127-7F36-49EE-85D1-B0464D60EA9D}" destId="{F2E5FE3F-5C21-41A0-AB74-6A8B54536804}" srcOrd="6" destOrd="0" presId="urn:microsoft.com/office/officeart/2005/8/layout/vList6"/>
    <dgm:cxn modelId="{E8F17B0E-A582-4F70-A7C0-7F93CE22CF70}" type="presParOf" srcId="{F2E5FE3F-5C21-41A0-AB74-6A8B54536804}" destId="{07458E9F-0D23-4CD6-A5C5-DEA4029967CF}" srcOrd="0" destOrd="0" presId="urn:microsoft.com/office/officeart/2005/8/layout/vList6"/>
    <dgm:cxn modelId="{5177E9E9-0B0D-42F7-A1C0-0A7B04C98008}" type="presParOf" srcId="{F2E5FE3F-5C21-41A0-AB74-6A8B54536804}" destId="{552D0186-D39E-403C-9A5B-2217F886CF4E}" srcOrd="1" destOrd="0" presId="urn:microsoft.com/office/officeart/2005/8/layout/vList6"/>
    <dgm:cxn modelId="{7080877B-7BE4-4120-B204-D5752614CEBA}" type="presParOf" srcId="{2DD11127-7F36-49EE-85D1-B0464D60EA9D}" destId="{2F5534E9-AA23-4187-B6E9-0EE3EF90205B}" srcOrd="7" destOrd="0" presId="urn:microsoft.com/office/officeart/2005/8/layout/vList6"/>
    <dgm:cxn modelId="{350F4BF3-93F8-4995-8365-9A9A9FBF6EE6}" type="presParOf" srcId="{2DD11127-7F36-49EE-85D1-B0464D60EA9D}" destId="{4D4A96EF-3BA4-4666-95F1-CC7556132828}" srcOrd="8" destOrd="0" presId="urn:microsoft.com/office/officeart/2005/8/layout/vList6"/>
    <dgm:cxn modelId="{49CB6E33-548E-4CA5-AD2D-C6A8FD657AD8}" type="presParOf" srcId="{4D4A96EF-3BA4-4666-95F1-CC7556132828}" destId="{4DAAD987-B4D4-4FDE-A7D3-9697C019764B}" srcOrd="0" destOrd="0" presId="urn:microsoft.com/office/officeart/2005/8/layout/vList6"/>
    <dgm:cxn modelId="{C6133478-A688-4739-A40D-65AA9C90E4BE}" type="presParOf" srcId="{4D4A96EF-3BA4-4666-95F1-CC7556132828}" destId="{4EE656D4-5056-4259-8EE6-61986727CDD3}" srcOrd="1" destOrd="0" presId="urn:microsoft.com/office/officeart/2005/8/layout/vList6"/>
    <dgm:cxn modelId="{89609FBA-6EA0-4A25-98A1-55D914EE45DB}" type="presParOf" srcId="{2DD11127-7F36-49EE-85D1-B0464D60EA9D}" destId="{A938DF2B-6B77-413C-9477-E1FE74DE2549}" srcOrd="9" destOrd="0" presId="urn:microsoft.com/office/officeart/2005/8/layout/vList6"/>
    <dgm:cxn modelId="{F99464AB-2724-40D1-8BCC-3A29F5A0963B}" type="presParOf" srcId="{2DD11127-7F36-49EE-85D1-B0464D60EA9D}" destId="{526C91F3-F236-4E15-A8AE-D0129418D1DC}" srcOrd="10" destOrd="0" presId="urn:microsoft.com/office/officeart/2005/8/layout/vList6"/>
    <dgm:cxn modelId="{4742A933-11A8-425A-9BB2-719FF60699D6}" type="presParOf" srcId="{526C91F3-F236-4E15-A8AE-D0129418D1DC}" destId="{6A07A696-80E9-4AA4-87C9-407E3CA653D4}" srcOrd="0" destOrd="0" presId="urn:microsoft.com/office/officeart/2005/8/layout/vList6"/>
    <dgm:cxn modelId="{93A5E099-37F4-4A05-B64C-55304D1822B3}" type="presParOf" srcId="{526C91F3-F236-4E15-A8AE-D0129418D1DC}" destId="{1AEE79B9-A111-40F1-BC4C-19EB409A2B0F}" srcOrd="1" destOrd="0" presId="urn:microsoft.com/office/officeart/2005/8/layout/vList6"/>
    <dgm:cxn modelId="{AC887094-DCF5-436A-82E7-DC65778A7D67}" type="presParOf" srcId="{2DD11127-7F36-49EE-85D1-B0464D60EA9D}" destId="{D9A35974-53EC-4516-A1DE-A18E78076E85}" srcOrd="11" destOrd="0" presId="urn:microsoft.com/office/officeart/2005/8/layout/vList6"/>
    <dgm:cxn modelId="{1AC3AEB4-B936-40BE-8955-84A5AE5C4C39}" type="presParOf" srcId="{2DD11127-7F36-49EE-85D1-B0464D60EA9D}" destId="{C731AD63-ED57-4CAE-9345-E9905D044A47}" srcOrd="12" destOrd="0" presId="urn:microsoft.com/office/officeart/2005/8/layout/vList6"/>
    <dgm:cxn modelId="{F97E9421-B77A-46B9-85B6-DD9C938CD286}" type="presParOf" srcId="{C731AD63-ED57-4CAE-9345-E9905D044A47}" destId="{F134CEA0-E094-4FD0-AF8B-328EE320FD3C}" srcOrd="0" destOrd="0" presId="urn:microsoft.com/office/officeart/2005/8/layout/vList6"/>
    <dgm:cxn modelId="{DBF2E833-D817-4178-9757-339FA7375D76}" type="presParOf" srcId="{C731AD63-ED57-4CAE-9345-E9905D044A47}" destId="{FEED966E-CE68-402B-95D9-B47B6436844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List2#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FCC80F8D-057D-48D0-A5E1-EED3F61601AE}" type="datetimeFigureOut">
              <a:rPr lang="en-US" smtClean="0"/>
              <a:pPr/>
              <a:t>4/27/2018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BB46046-EEAA-4140-A7E1-BC239EDE07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678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46046-EEAA-4140-A7E1-BC239EDE07E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799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46046-EEAA-4140-A7E1-BC239EDE07E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702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46046-EEAA-4140-A7E1-BC239EDE07E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904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46046-EEAA-4140-A7E1-BC239EDE07ED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754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46046-EEAA-4140-A7E1-BC239EDE07ED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754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46046-EEAA-4140-A7E1-BC239EDE07ED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754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28720" y="1879838"/>
            <a:ext cx="6719020" cy="1383823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ICO Services </a:t>
            </a:r>
            <a:br>
              <a:rPr lang="en-US" dirty="0" smtClean="0"/>
            </a:br>
            <a:r>
              <a:rPr lang="en-US" dirty="0" smtClean="0"/>
              <a:t>SERVICEICO.COM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28/04/2018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28/04/2018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28/04/2018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E:\websites\free-power-point-templates\2012\logos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3917620"/>
            <a:ext cx="1295705" cy="466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D3AFA-8D09-4157-A4C2-156562714D6A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27-04-2018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DE1A6-ADED-47A0-8FA8-41C5FAED12FB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0451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D3AFA-8D09-4157-A4C2-156562714D6A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27-04-2018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DE1A6-ADED-47A0-8FA8-41C5FAED12FB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2173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D3AFA-8D09-4157-A4C2-156562714D6A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27-04-2018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DE1A6-ADED-47A0-8FA8-41C5FAED12FB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8267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D3AFA-8D09-4157-A4C2-156562714D6A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27-04-2018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DE1A6-ADED-47A0-8FA8-41C5FAED12FB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694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D3AFA-8D09-4157-A4C2-156562714D6A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27-04-2018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DE1A6-ADED-47A0-8FA8-41C5FAED12FB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1049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D3AFA-8D09-4157-A4C2-156562714D6A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27-04-2018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DE1A6-ADED-47A0-8FA8-41C5FAED12FB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9855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D3AFA-8D09-4157-A4C2-156562714D6A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27-04-2018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DE1A6-ADED-47A0-8FA8-41C5FAED12FB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272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8470"/>
            <a:ext cx="8246070" cy="89199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350110"/>
            <a:ext cx="8246070" cy="3359506"/>
          </a:xfrm>
        </p:spPr>
        <p:txBody>
          <a:bodyPr/>
          <a:lstStyle>
            <a:lvl1pPr algn="l">
              <a:defRPr sz="2800">
                <a:solidFill>
                  <a:srgbClr val="002060"/>
                </a:solidFill>
              </a:defRPr>
            </a:lvl1pPr>
            <a:lvl2pPr algn="l">
              <a:defRPr>
                <a:solidFill>
                  <a:srgbClr val="002060"/>
                </a:solidFill>
              </a:defRPr>
            </a:lvl2pPr>
            <a:lvl3pPr algn="l">
              <a:defRPr>
                <a:solidFill>
                  <a:srgbClr val="002060"/>
                </a:solidFill>
              </a:defRPr>
            </a:lvl3pPr>
            <a:lvl4pPr algn="l">
              <a:defRPr>
                <a:solidFill>
                  <a:srgbClr val="002060"/>
                </a:solidFill>
              </a:defRPr>
            </a:lvl4pPr>
            <a:lvl5pPr algn="l"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28/04/2018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D3AFA-8D09-4157-A4C2-156562714D6A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27-04-2018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DE1A6-ADED-47A0-8FA8-41C5FAED12FB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5682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D3AFA-8D09-4157-A4C2-156562714D6A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27-04-2018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DE1A6-ADED-47A0-8FA8-41C5FAED12FB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8585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D3AFA-8D09-4157-A4C2-156562714D6A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27-04-2018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DE1A6-ADED-47A0-8FA8-41C5FAED12FB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8243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D3AFA-8D09-4157-A4C2-156562714D6A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27-04-2018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DE1A6-ADED-47A0-8FA8-41C5FAED12FB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694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425" y="433880"/>
            <a:ext cx="5955495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425" y="1198559"/>
            <a:ext cx="5955495" cy="3511061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28/04/2018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28/04/2018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28/04/2018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4" y="281175"/>
            <a:ext cx="8246071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682115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113635"/>
            <a:ext cx="4040188" cy="2137871"/>
          </a:xfrm>
        </p:spPr>
        <p:txBody>
          <a:bodyPr/>
          <a:lstStyle>
            <a:lvl1pPr algn="ctr">
              <a:defRPr sz="2400">
                <a:solidFill>
                  <a:srgbClr val="002060"/>
                </a:solidFill>
              </a:defRPr>
            </a:lvl1pPr>
            <a:lvl2pPr algn="ctr">
              <a:defRPr sz="2000">
                <a:solidFill>
                  <a:srgbClr val="002060"/>
                </a:solidFill>
              </a:defRPr>
            </a:lvl2pPr>
            <a:lvl3pPr algn="ctr">
              <a:defRPr sz="1800">
                <a:solidFill>
                  <a:srgbClr val="002060"/>
                </a:solidFill>
              </a:defRPr>
            </a:lvl3pPr>
            <a:lvl4pPr algn="ctr">
              <a:defRPr sz="1600">
                <a:solidFill>
                  <a:srgbClr val="002060"/>
                </a:solidFill>
              </a:defRPr>
            </a:lvl4pPr>
            <a:lvl5pPr algn="ctr"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682115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113635"/>
            <a:ext cx="4041775" cy="2137871"/>
          </a:xfrm>
        </p:spPr>
        <p:txBody>
          <a:bodyPr/>
          <a:lstStyle>
            <a:lvl1pPr algn="ctr">
              <a:defRPr sz="2400">
                <a:solidFill>
                  <a:srgbClr val="002060"/>
                </a:solidFill>
              </a:defRPr>
            </a:lvl1pPr>
            <a:lvl2pPr algn="ctr">
              <a:defRPr sz="2000">
                <a:solidFill>
                  <a:srgbClr val="002060"/>
                </a:solidFill>
              </a:defRPr>
            </a:lvl2pPr>
            <a:lvl3pPr algn="ctr">
              <a:defRPr sz="1800">
                <a:solidFill>
                  <a:srgbClr val="002060"/>
                </a:solidFill>
              </a:defRPr>
            </a:lvl3pPr>
            <a:lvl4pPr algn="ctr">
              <a:defRPr sz="1600">
                <a:solidFill>
                  <a:srgbClr val="002060"/>
                </a:solidFill>
              </a:defRPr>
            </a:lvl4pPr>
            <a:lvl5pPr algn="ctr"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28/04/2018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28/04/2018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28/04/2018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28/04/2018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28/04/2018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D3AFA-8D09-4157-A4C2-156562714D6A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27-04-2018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DE1A6-ADED-47A0-8FA8-41C5FAED12FB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487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313897" y="1695668"/>
            <a:ext cx="7356789" cy="420572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N" sz="2250" b="1" dirty="0">
                <a:solidFill>
                  <a:srgbClr val="DA291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Plenary 8</a:t>
            </a:r>
            <a:br>
              <a:rPr lang="en-IN" sz="2250" b="1" dirty="0">
                <a:solidFill>
                  <a:srgbClr val="DA291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IN" sz="2250" b="1" dirty="0">
                <a:solidFill>
                  <a:srgbClr val="DA291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IN" sz="2250" b="1" dirty="0">
                <a:solidFill>
                  <a:srgbClr val="DA291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IN" sz="2250" dirty="0">
              <a:solidFill>
                <a:srgbClr val="DA291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3897" y="2329377"/>
            <a:ext cx="7774508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250" b="1" dirty="0" err="1">
                <a:solidFill>
                  <a:srgbClr val="DA291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Blockchain</a:t>
            </a:r>
            <a:r>
              <a:rPr lang="en-IN" sz="2250" b="1" dirty="0">
                <a:solidFill>
                  <a:srgbClr val="DA291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Technology &amp; Cryptocurrency</a:t>
            </a:r>
          </a:p>
        </p:txBody>
      </p:sp>
      <p:sp>
        <p:nvSpPr>
          <p:cNvPr id="4" name="Title 3"/>
          <p:cNvSpPr txBox="1">
            <a:spLocks/>
          </p:cNvSpPr>
          <p:nvPr/>
        </p:nvSpPr>
        <p:spPr bwMode="gray">
          <a:xfrm>
            <a:off x="313897" y="4466857"/>
            <a:ext cx="1831222" cy="67664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1540" b="1" dirty="0">
                <a:solidFill>
                  <a:prstClr val="black"/>
                </a:solidFill>
              </a:rPr>
              <a:t>April 28, 2018</a:t>
            </a:r>
          </a:p>
          <a:p>
            <a:r>
              <a:rPr lang="en-US" sz="1540" b="1" dirty="0">
                <a:solidFill>
                  <a:prstClr val="black"/>
                </a:solidFill>
              </a:rPr>
              <a:t>IFA, New Delhi</a:t>
            </a:r>
            <a:endParaRPr lang="en-IN" sz="154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666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86600" y="1771650"/>
            <a:ext cx="1752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5" name="Picture 3" descr="C:\Users\admin\Desktop\Untitled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19200"/>
            <a:ext cx="8534400" cy="3486150"/>
          </a:xfrm>
          <a:prstGeom prst="rect">
            <a:avLst/>
          </a:prstGeom>
          <a:noFill/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28/04/2018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sysClr val="windowText" lastClr="000000"/>
                </a:solidFill>
              </a:rPr>
              <a:pPr/>
              <a:t>10</a:t>
            </a:fld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62800" y="1219200"/>
            <a:ext cx="1752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Source:queenwiki.com</a:t>
            </a:r>
            <a:endParaRPr lang="en-US" sz="11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638800" y="0"/>
            <a:ext cx="3200400" cy="12001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sz="24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Recent Global Developments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05800" y="76200"/>
            <a:ext cx="763984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0" y="4717018"/>
            <a:ext cx="381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28/04/2018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sysClr val="windowText" lastClr="000000"/>
                </a:solidFill>
              </a:rPr>
              <a:pPr/>
              <a:t>11</a:t>
            </a:fld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0200" y="4527634"/>
            <a:ext cx="3352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Source:News.Bitcoin|Techcrunch|CNBC|NewsBTC|BBC</a:t>
            </a:r>
            <a:endParaRPr lang="en-US" sz="1050" dirty="0"/>
          </a:p>
        </p:txBody>
      </p:sp>
      <p:pic>
        <p:nvPicPr>
          <p:cNvPr id="2051" name="Picture 3" descr="C:\Users\SAURABH\Desktop\Untitled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457747"/>
            <a:ext cx="8534400" cy="3247603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05800" y="76200"/>
            <a:ext cx="763984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0" y="127635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Major Events – Q1 Global Overview:</a:t>
            </a:r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638800" y="0"/>
            <a:ext cx="3200400" cy="12001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sz="24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Recent Global Developments Cont’d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428750"/>
            <a:ext cx="8534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28/04/2018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sysClr val="windowText" lastClr="000000"/>
                </a:solidFill>
              </a:rPr>
              <a:pPr/>
              <a:t>12</a:t>
            </a:fld>
            <a:endParaRPr lang="en-US" dirty="0">
              <a:solidFill>
                <a:sysClr val="windowText" lastClr="00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05800" y="76200"/>
            <a:ext cx="763984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0" y="127635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Major Events – Key Regulatory Headlines: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638800" y="0"/>
            <a:ext cx="3200400" cy="12001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sz="24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Recent Global Developments Cont’d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1276350"/>
          <a:ext cx="8762999" cy="35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28/04/2018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sysClr val="windowText" lastClr="000000"/>
                </a:solidFill>
              </a:rPr>
              <a:pPr/>
              <a:t>13</a:t>
            </a:fld>
            <a:endParaRPr lang="en-US" dirty="0">
              <a:solidFill>
                <a:sysClr val="windowText" lastClr="0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05800" y="76200"/>
            <a:ext cx="763984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0" y="127635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Tax Implications Worldwide:</a:t>
            </a:r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638800" y="0"/>
            <a:ext cx="3200400" cy="12001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sz="24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Recent Global Developments Cont’d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1276350"/>
          <a:ext cx="8762999" cy="35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28/04/2018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sysClr val="windowText" lastClr="000000"/>
                </a:solidFill>
              </a:rPr>
              <a:pPr/>
              <a:t>14</a:t>
            </a:fld>
            <a:endParaRPr lang="en-US" dirty="0">
              <a:solidFill>
                <a:sysClr val="windowText" lastClr="0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05800" y="76200"/>
            <a:ext cx="763984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0" y="127635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Tax Implications Worldwide: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638800" y="0"/>
            <a:ext cx="3200400" cy="12001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sz="24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Recent Global Developments Cont’d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457200" y="1276350"/>
          <a:ext cx="79248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5638800" y="0"/>
            <a:ext cx="3200400" cy="12001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sz="24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India’s Position – Regulatory Framework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28/04/2018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sysClr val="windowText" lastClr="000000"/>
                </a:solidFill>
              </a:rPr>
              <a:pPr/>
              <a:t>15</a:t>
            </a:fld>
            <a:endParaRPr lang="en-US" dirty="0">
              <a:solidFill>
                <a:sysClr val="windowText" lastClr="0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05800" y="76200"/>
            <a:ext cx="763984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562600" y="-19050"/>
            <a:ext cx="3200400" cy="12001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Short Term</a:t>
            </a:r>
            <a:br>
              <a:rPr lang="en-US" sz="24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24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Challenges at India?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28/04/2018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sysClr val="windowText" lastClr="000000"/>
                </a:solidFill>
              </a:rPr>
              <a:pPr/>
              <a:t>16</a:t>
            </a:fld>
            <a:endParaRPr lang="en-US" dirty="0">
              <a:solidFill>
                <a:sysClr val="windowText" lastClr="0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05800" y="76200"/>
            <a:ext cx="763984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28600" y="1657350"/>
          <a:ext cx="1905000" cy="15825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Key Concerns</a:t>
                      </a:r>
                      <a:endParaRPr lang="en-US" sz="1400" b="1" dirty="0"/>
                    </a:p>
                  </a:txBody>
                  <a:tcPr/>
                </a:tc>
              </a:tr>
              <a:tr h="1277777"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en-US" sz="1400" dirty="0" smtClean="0"/>
                        <a:t> Unique Identifiers</a:t>
                      </a:r>
                    </a:p>
                    <a:p>
                      <a:pPr marL="58738" lvl="0" indent="-58738">
                        <a:buFont typeface="Arial" pitchFamily="34" charset="0"/>
                        <a:buChar char="•"/>
                      </a:pPr>
                      <a:r>
                        <a:rPr lang="en-US" sz="1400" dirty="0" smtClean="0"/>
                        <a:t> Data Privacy Confidentiality</a:t>
                      </a:r>
                    </a:p>
                    <a:p>
                      <a:pPr marL="58738" lvl="0" indent="-58738">
                        <a:buFont typeface="Arial" pitchFamily="34" charset="0"/>
                        <a:buChar char="•"/>
                      </a:pPr>
                      <a:r>
                        <a:rPr lang="en-US" sz="1400" dirty="0" smtClean="0"/>
                        <a:t> Integration with existing System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209800" y="1657350"/>
          <a:ext cx="22098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</a:tblGrid>
              <a:tr h="17651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FEMA</a:t>
                      </a:r>
                      <a:endParaRPr lang="en-US" sz="1400" dirty="0"/>
                    </a:p>
                  </a:txBody>
                  <a:tcPr/>
                </a:tc>
              </a:tr>
              <a:tr h="1042688">
                <a:tc>
                  <a:txBody>
                    <a:bodyPr/>
                    <a:lstStyle/>
                    <a:p>
                      <a:pPr marL="58738" lvl="0" indent="-58738">
                        <a:buFont typeface="Arial" pitchFamily="34" charset="0"/>
                        <a:buChar char="•"/>
                      </a:pPr>
                      <a:r>
                        <a:rPr lang="en-US" sz="1400" dirty="0" smtClean="0"/>
                        <a:t> Is it a ‘Currency’/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‘Foreign</a:t>
                      </a:r>
                      <a:r>
                        <a:rPr lang="en-US" sz="1400" baseline="0" dirty="0" smtClean="0"/>
                        <a:t> Currency’?</a:t>
                      </a:r>
                    </a:p>
                    <a:p>
                      <a:pPr marL="58738" lvl="0" indent="-58738">
                        <a:buFont typeface="Arial" pitchFamily="34" charset="0"/>
                        <a:buChar char="•"/>
                      </a:pPr>
                      <a:r>
                        <a:rPr lang="en-US" sz="1400" dirty="0" smtClean="0"/>
                        <a:t> Transaction of Bitcoin</a:t>
                      </a:r>
                      <a:r>
                        <a:rPr lang="en-US" sz="1400" baseline="0" dirty="0" smtClean="0"/>
                        <a:t>  - </a:t>
                      </a:r>
                      <a:r>
                        <a:rPr lang="en-US" sz="1400" dirty="0" smtClean="0"/>
                        <a:t>Current Account Transaction?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6781800" y="1657350"/>
          <a:ext cx="2133600" cy="2105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General</a:t>
                      </a:r>
                      <a:endParaRPr lang="en-US" sz="1400" dirty="0"/>
                    </a:p>
                  </a:txBody>
                  <a:tcPr/>
                </a:tc>
              </a:tr>
              <a:tr h="1800504"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en-US" sz="1400" dirty="0" smtClean="0"/>
                        <a:t> Is it Legal</a:t>
                      </a:r>
                      <a:r>
                        <a:rPr lang="en-US" sz="1400" baseline="0" dirty="0" smtClean="0"/>
                        <a:t> in India?</a:t>
                      </a:r>
                    </a:p>
                    <a:p>
                      <a:pPr marL="58738" lvl="0" indent="-58738">
                        <a:buFont typeface="Arial" pitchFamily="34" charset="0"/>
                        <a:buChar char="•"/>
                      </a:pPr>
                      <a:r>
                        <a:rPr lang="en-US" sz="1400" dirty="0" smtClean="0"/>
                        <a:t> Impact</a:t>
                      </a:r>
                      <a:r>
                        <a:rPr lang="en-US" sz="1400" baseline="0" dirty="0" smtClean="0"/>
                        <a:t> of ban of Cryptocurrency by Government of India?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en-US" sz="1400" dirty="0" smtClean="0"/>
                        <a:t> Is it Goods or</a:t>
                      </a:r>
                      <a:r>
                        <a:rPr lang="en-US" sz="1400" baseline="0" dirty="0" smtClean="0"/>
                        <a:t> Service?</a:t>
                      </a:r>
                    </a:p>
                    <a:p>
                      <a:pPr marL="58738" lvl="0" indent="-58738">
                        <a:buFont typeface="Arial" pitchFamily="34" charset="0"/>
                        <a:buChar char="•"/>
                      </a:pPr>
                      <a:r>
                        <a:rPr lang="en-US" sz="1400" dirty="0" smtClean="0"/>
                        <a:t> Is it a Prepaid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Instrument?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en-US" sz="1400" dirty="0" smtClean="0"/>
                        <a:t> Is it Payment for Import?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4495800" y="1657351"/>
          <a:ext cx="2209800" cy="2716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</a:tblGrid>
              <a:tr h="25509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Taxation</a:t>
                      </a:r>
                      <a:endParaRPr lang="en-US" sz="1400" dirty="0"/>
                    </a:p>
                  </a:txBody>
                  <a:tcPr/>
                </a:tc>
              </a:tr>
              <a:tr h="2411902">
                <a:tc>
                  <a:txBody>
                    <a:bodyPr/>
                    <a:lstStyle/>
                    <a:p>
                      <a:pPr marL="58738" lvl="0" indent="-58738">
                        <a:buFont typeface="Arial" pitchFamily="34" charset="0"/>
                        <a:buChar char="•"/>
                      </a:pPr>
                      <a:r>
                        <a:rPr lang="en-US" sz="1400" dirty="0" smtClean="0"/>
                        <a:t> Gain from Sale of Bitcoin – Capital</a:t>
                      </a:r>
                      <a:r>
                        <a:rPr lang="en-US" sz="1400" baseline="0" dirty="0" smtClean="0"/>
                        <a:t> Gain or Business Income?  Computation?</a:t>
                      </a:r>
                    </a:p>
                    <a:p>
                      <a:pPr marL="58738" lvl="0" indent="-58738">
                        <a:buFont typeface="Arial" pitchFamily="34" charset="0"/>
                        <a:buChar char="•"/>
                      </a:pPr>
                      <a:r>
                        <a:rPr lang="en-US" sz="1400" dirty="0" smtClean="0"/>
                        <a:t> Earned during ‘</a:t>
                      </a:r>
                      <a:r>
                        <a:rPr lang="en-US" sz="1400" u="sng" dirty="0" smtClean="0"/>
                        <a:t>Mining Process</a:t>
                      </a:r>
                      <a:r>
                        <a:rPr lang="en-US" sz="1400" dirty="0" smtClean="0"/>
                        <a:t>’ – Taxable?</a:t>
                      </a:r>
                    </a:p>
                    <a:p>
                      <a:pPr marL="58738" lvl="0" indent="-58738">
                        <a:buFont typeface="Arial" pitchFamily="34" charset="0"/>
                        <a:buChar char="•"/>
                      </a:pPr>
                      <a:r>
                        <a:rPr lang="en-US" sz="1400" dirty="0" smtClean="0"/>
                        <a:t> Loss of ‘Bitcoin’ – Business Loss?</a:t>
                      </a:r>
                    </a:p>
                    <a:p>
                      <a:pPr marL="58738" lvl="0" indent="-58738">
                        <a:buFont typeface="Arial" pitchFamily="34" charset="0"/>
                        <a:buChar char="•"/>
                      </a:pP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Situs</a:t>
                      </a:r>
                      <a:r>
                        <a:rPr lang="en-US" sz="1400" dirty="0" smtClean="0"/>
                        <a:t> of Bitcoin?</a:t>
                      </a:r>
                      <a:r>
                        <a:rPr lang="en-US" sz="1400" baseline="0" dirty="0" smtClean="0"/>
                        <a:t> Significance of ‘</a:t>
                      </a:r>
                      <a:r>
                        <a:rPr lang="en-US" sz="1400" u="sng" baseline="0" dirty="0" smtClean="0"/>
                        <a:t>Online Wallet</a:t>
                      </a:r>
                      <a:r>
                        <a:rPr lang="en-US" sz="1400" baseline="0" dirty="0" smtClean="0"/>
                        <a:t>’?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562600" y="-19050"/>
            <a:ext cx="3200400" cy="12001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Long Term</a:t>
            </a:r>
            <a:br>
              <a:rPr lang="en-US" sz="24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24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Challenges of Blockchain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28/04/2018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sysClr val="windowText" lastClr="000000"/>
                </a:solidFill>
              </a:rPr>
              <a:pPr/>
              <a:t>17</a:t>
            </a:fld>
            <a:endParaRPr lang="en-US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533400" y="1352550"/>
          <a:ext cx="7772400" cy="340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05800" y="76200"/>
            <a:ext cx="763984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28/04/2018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srgbClr val="002060"/>
                </a:solidFill>
              </a:rPr>
              <a:pPr/>
              <a:t>18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4600" y="1733550"/>
            <a:ext cx="379462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 &amp; A</a:t>
            </a:r>
            <a:endParaRPr lang="en-US" sz="115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228600" y="1657350"/>
          <a:ext cx="8686800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28/04/2018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sysClr val="windowText" lastClr="000000"/>
                </a:solidFill>
              </a:rPr>
              <a:pPr/>
              <a:t>19</a:t>
            </a:fld>
            <a:endParaRPr lang="en-US" dirty="0">
              <a:solidFill>
                <a:sysClr val="windowText" lastClr="0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05800" y="76200"/>
            <a:ext cx="763984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0" y="127635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Influence of Blockchain on Litigation: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562600" y="-19050"/>
            <a:ext cx="3200400" cy="12001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Closing Remarks.</a:t>
            </a:r>
          </a:p>
        </p:txBody>
      </p:sp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19600" y="57150"/>
            <a:ext cx="4038600" cy="838200"/>
          </a:xfrm>
        </p:spPr>
        <p:txBody>
          <a:bodyPr>
            <a:noAutofit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sz="24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BLOCK CHAIN TECHNOLOGY-CRYPTOCURRENCY </a:t>
            </a:r>
            <a:r>
              <a:rPr lang="en-US" dirty="0" smtClean="0"/>
              <a:t>	</a:t>
            </a:r>
            <a:br>
              <a:rPr lang="en-US" dirty="0" smtClean="0"/>
            </a:br>
            <a:endParaRPr lang="en-US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33800" y="424815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Place : The Lalit, New Delhi </a:t>
            </a:r>
            <a:br>
              <a:rPr lang="en-US" sz="1600" dirty="0" smtClean="0"/>
            </a:br>
            <a:r>
              <a:rPr lang="en-US" sz="1600" dirty="0" smtClean="0"/>
              <a:t>Date  : 28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April, 2018</a:t>
            </a:r>
            <a:br>
              <a:rPr lang="en-US" sz="1600" dirty="0" smtClean="0"/>
            </a:br>
            <a:r>
              <a:rPr lang="en-US" sz="1600" dirty="0" smtClean="0"/>
              <a:t>Time  : 03:45 PM – 05:00 PM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5486400" y="1428750"/>
            <a:ext cx="38100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 smtClean="0">
                <a:solidFill>
                  <a:srgbClr val="000000"/>
                </a:solidFill>
                <a:latin typeface="Times New Roman"/>
              </a:rPr>
              <a:t>Chairman : </a:t>
            </a:r>
          </a:p>
          <a:p>
            <a:r>
              <a:rPr lang="en-US" sz="1350" dirty="0" smtClean="0"/>
              <a:t>Mukesh Butani , Advocate</a:t>
            </a:r>
          </a:p>
          <a:p>
            <a:endParaRPr lang="en-US" sz="1350" dirty="0" smtClean="0"/>
          </a:p>
          <a:p>
            <a:r>
              <a:rPr lang="en-US" sz="1350" b="1" dirty="0" smtClean="0">
                <a:solidFill>
                  <a:srgbClr val="000000"/>
                </a:solidFill>
                <a:latin typeface="Times New Roman"/>
              </a:rPr>
              <a:t>Moderator: </a:t>
            </a:r>
          </a:p>
          <a:p>
            <a:r>
              <a:rPr lang="en-US" sz="1350" dirty="0" smtClean="0"/>
              <a:t>Kuntal Dave, Nanubhai Desai &amp; Co.</a:t>
            </a:r>
          </a:p>
          <a:p>
            <a:endParaRPr lang="en-US" sz="1350" dirty="0" smtClean="0"/>
          </a:p>
          <a:p>
            <a:r>
              <a:rPr lang="en-US" sz="1350" b="1" dirty="0" smtClean="0">
                <a:solidFill>
                  <a:srgbClr val="000000"/>
                </a:solidFill>
                <a:latin typeface="Times New Roman"/>
              </a:rPr>
              <a:t>Panelist:</a:t>
            </a:r>
            <a:endParaRPr lang="en-US" sz="1350" dirty="0" smtClean="0"/>
          </a:p>
          <a:p>
            <a:r>
              <a:rPr lang="en-US" sz="1350" dirty="0" smtClean="0"/>
              <a:t>Sonia Mathur, Sr. Advocate</a:t>
            </a:r>
          </a:p>
          <a:p>
            <a:r>
              <a:rPr lang="en-US" sz="1350" dirty="0" smtClean="0"/>
              <a:t>Shikha Mehra, Global Jindal</a:t>
            </a:r>
          </a:p>
          <a:p>
            <a:r>
              <a:rPr lang="en-US" sz="1350" dirty="0" smtClean="0"/>
              <a:t>Meyyappan Nagappan, Nishith Desai &amp; Associates</a:t>
            </a:r>
          </a:p>
          <a:p>
            <a:r>
              <a:rPr lang="en-US" sz="1350" dirty="0" smtClean="0"/>
              <a:t> 	</a:t>
            </a:r>
          </a:p>
          <a:p>
            <a:r>
              <a:rPr lang="en-US" sz="1350" b="1" dirty="0" smtClean="0">
                <a:solidFill>
                  <a:srgbClr val="000000"/>
                </a:solidFill>
                <a:latin typeface="Times New Roman"/>
              </a:rPr>
              <a:t>	</a:t>
            </a:r>
          </a:p>
          <a:p>
            <a:endParaRPr lang="en-US" sz="135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05800" y="76200"/>
            <a:ext cx="763984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28/04/2018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srgbClr val="002060"/>
                </a:solidFill>
              </a:rPr>
              <a:pPr/>
              <a:t>20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34439" y="2110085"/>
            <a:ext cx="467012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THA</a:t>
            </a:r>
            <a:r>
              <a:rPr lang="en-US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NK YOU!</a:t>
            </a:r>
            <a:endParaRPr lang="en-US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3"/>
          <p:cNvGraphicFramePr>
            <a:graphicFrameLocks noGrp="1"/>
          </p:cNvGraphicFramePr>
          <p:nvPr>
            <p:ph idx="1"/>
          </p:nvPr>
        </p:nvGraphicFramePr>
        <p:xfrm>
          <a:off x="2209800" y="1123950"/>
          <a:ext cx="68580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638800" y="0"/>
            <a:ext cx="2743200" cy="120015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rgbClr val="002060"/>
                </a:solidFill>
              </a:rPr>
              <a:t>Contents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28/04/2018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sysClr val="windowText" lastClr="000000"/>
                </a:solidFill>
              </a:rPr>
              <a:pPr/>
              <a:t>3</a:t>
            </a:fld>
            <a:endParaRPr lang="en-US" dirty="0">
              <a:solidFill>
                <a:sysClr val="windowText" lastClr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05800" y="76200"/>
            <a:ext cx="763984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/>
        </p:nvGraphicFramePr>
        <p:xfrm>
          <a:off x="533400" y="1657350"/>
          <a:ext cx="77724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Z:\IFA 2018 New Delhi\Saurabh\IOT\img31.jpg"/>
          <p:cNvPicPr/>
          <p:nvPr/>
        </p:nvPicPr>
        <p:blipFill>
          <a:blip r:embed="rId7">
            <a:clrChange>
              <a:clrFrom>
                <a:srgbClr val="75C0A2"/>
              </a:clrFrom>
              <a:clrTo>
                <a:srgbClr val="75C0A2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40000" contrast="-40000"/>
          </a:blip>
          <a:srcRect/>
          <a:stretch>
            <a:fillRect/>
          </a:stretch>
        </p:blipFill>
        <p:spPr bwMode="auto">
          <a:xfrm>
            <a:off x="3352800" y="2724150"/>
            <a:ext cx="210978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638800" y="0"/>
            <a:ext cx="3200400" cy="12001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sz="24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What is Blockchain technology &amp; Cryptocurrency?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28/04/2018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sysClr val="windowText" lastClr="000000"/>
                </a:solidFill>
              </a:rPr>
              <a:pPr/>
              <a:t>4</a:t>
            </a:fld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27635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How Internet of Things is going to change how we do business: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05800" y="76200"/>
            <a:ext cx="763984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943100"/>
            <a:ext cx="8229600" cy="360045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Blockchain</a:t>
            </a:r>
            <a:r>
              <a:rPr lang="en-US" dirty="0" smtClean="0"/>
              <a:t> – </a:t>
            </a:r>
            <a:r>
              <a:rPr lang="en-US" sz="2400" dirty="0" smtClean="0"/>
              <a:t>A decentralized, trustless ledger (list of transactions), on which only additions can be made</a:t>
            </a:r>
          </a:p>
          <a:p>
            <a:pPr>
              <a:buNone/>
            </a:pPr>
            <a:r>
              <a:rPr lang="en-US" sz="2400" dirty="0" smtClean="0"/>
              <a:t>	• The ledger history can never be changed</a:t>
            </a:r>
          </a:p>
          <a:p>
            <a:pPr>
              <a:buNone/>
            </a:pPr>
            <a:r>
              <a:rPr lang="en-US" sz="2400" dirty="0" smtClean="0"/>
              <a:t>	• All computers on the blockchain have the ledger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Cryptocurrency</a:t>
            </a:r>
            <a:r>
              <a:rPr lang="en-US" dirty="0" smtClean="0"/>
              <a:t> – </a:t>
            </a:r>
            <a:r>
              <a:rPr lang="en-US" sz="2400" dirty="0" smtClean="0"/>
              <a:t>A virtual currency that uses encryption to prevent “double spending”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28/04/2018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sysClr val="windowText" lastClr="000000"/>
                </a:solidFill>
              </a:rPr>
              <a:pPr/>
              <a:t>5</a:t>
            </a:fld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27635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Introduction to Cryptocurrency – Blockchain: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638800" y="0"/>
            <a:ext cx="3200400" cy="12001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sz="24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What is Blockchain technology &amp; Cryptocurrency? Cont’d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05800" y="76200"/>
            <a:ext cx="763984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833196" y="2434572"/>
            <a:ext cx="1082204" cy="461691"/>
          </a:xfrm>
          <a:prstGeom prst="rect">
            <a:avLst/>
          </a:prstGeom>
        </p:spPr>
        <p:txBody>
          <a:bodyPr vert="horz" wrap="square" lIns="0" tIns="5487" rIns="0" bIns="0" rtlCol="0">
            <a:spAutoFit/>
          </a:bodyPr>
          <a:lstStyle/>
          <a:p>
            <a:pPr marL="305548" marR="2310" indent="-300061">
              <a:lnSpc>
                <a:spcPct val="114100"/>
              </a:lnSpc>
              <a:spcBef>
                <a:spcPts val="43"/>
              </a:spcBef>
            </a:pPr>
            <a:r>
              <a:rPr sz="1300" spc="-96" dirty="0">
                <a:solidFill>
                  <a:srgbClr val="53585F"/>
                </a:solidFill>
                <a:latin typeface="Arial"/>
                <a:cs typeface="Arial"/>
              </a:rPr>
              <a:t>P2P </a:t>
            </a:r>
            <a:r>
              <a:rPr sz="1300" spc="27" dirty="0">
                <a:solidFill>
                  <a:srgbClr val="53585F"/>
                </a:solidFill>
                <a:latin typeface="Arial"/>
                <a:cs typeface="Arial"/>
              </a:rPr>
              <a:t>computer  </a:t>
            </a:r>
            <a:r>
              <a:rPr sz="1300" spc="9" dirty="0">
                <a:solidFill>
                  <a:srgbClr val="53585F"/>
                </a:solidFill>
                <a:latin typeface="Arial"/>
                <a:cs typeface="Arial"/>
              </a:rPr>
              <a:t>nodes</a:t>
            </a:r>
            <a:endParaRPr sz="13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46453" y="2160632"/>
            <a:ext cx="862990" cy="452258"/>
          </a:xfrm>
          <a:custGeom>
            <a:avLst/>
            <a:gdLst/>
            <a:ahLst/>
            <a:cxnLst/>
            <a:rect l="l" t="t" r="r" b="b"/>
            <a:pathLst>
              <a:path w="1897379" h="994410">
                <a:moveTo>
                  <a:pt x="1887455" y="994233"/>
                </a:moveTo>
                <a:lnTo>
                  <a:pt x="0" y="18603"/>
                </a:lnTo>
                <a:lnTo>
                  <a:pt x="9616" y="0"/>
                </a:lnTo>
                <a:lnTo>
                  <a:pt x="1897071" y="975630"/>
                </a:lnTo>
                <a:lnTo>
                  <a:pt x="1887455" y="994233"/>
                </a:lnTo>
                <a:close/>
              </a:path>
            </a:pathLst>
          </a:custGeom>
          <a:solidFill>
            <a:srgbClr val="5358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25119" y="2644512"/>
            <a:ext cx="346005" cy="650663"/>
          </a:xfrm>
          <a:custGeom>
            <a:avLst/>
            <a:gdLst/>
            <a:ahLst/>
            <a:cxnLst/>
            <a:rect l="l" t="t" r="r" b="b"/>
            <a:pathLst>
              <a:path w="760729" h="1430654">
                <a:moveTo>
                  <a:pt x="741822" y="1430160"/>
                </a:moveTo>
                <a:lnTo>
                  <a:pt x="0" y="9694"/>
                </a:lnTo>
                <a:lnTo>
                  <a:pt x="18562" y="0"/>
                </a:lnTo>
                <a:lnTo>
                  <a:pt x="760385" y="1420466"/>
                </a:lnTo>
                <a:lnTo>
                  <a:pt x="741822" y="1430160"/>
                </a:lnTo>
                <a:close/>
              </a:path>
            </a:pathLst>
          </a:custGeom>
          <a:solidFill>
            <a:srgbClr val="5358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30336" y="1809750"/>
            <a:ext cx="624137" cy="349735"/>
          </a:xfrm>
          <a:custGeom>
            <a:avLst/>
            <a:gdLst/>
            <a:ahLst/>
            <a:cxnLst/>
            <a:rect l="l" t="t" r="r" b="b"/>
            <a:pathLst>
              <a:path w="1372234" h="768985">
                <a:moveTo>
                  <a:pt x="1371937" y="687696"/>
                </a:moveTo>
                <a:lnTo>
                  <a:pt x="0" y="687696"/>
                </a:lnTo>
                <a:lnTo>
                  <a:pt x="0" y="730428"/>
                </a:lnTo>
                <a:lnTo>
                  <a:pt x="2589" y="752460"/>
                </a:lnTo>
                <a:lnTo>
                  <a:pt x="11653" y="763760"/>
                </a:lnTo>
                <a:lnTo>
                  <a:pt x="29097" y="767911"/>
                </a:lnTo>
                <a:lnTo>
                  <a:pt x="56909" y="768500"/>
                </a:lnTo>
                <a:lnTo>
                  <a:pt x="1315038" y="768500"/>
                </a:lnTo>
                <a:lnTo>
                  <a:pt x="1341693" y="767911"/>
                </a:lnTo>
                <a:lnTo>
                  <a:pt x="1359276" y="763756"/>
                </a:lnTo>
                <a:lnTo>
                  <a:pt x="1368966" y="752456"/>
                </a:lnTo>
                <a:lnTo>
                  <a:pt x="1371937" y="730428"/>
                </a:lnTo>
                <a:lnTo>
                  <a:pt x="1371937" y="687696"/>
                </a:lnTo>
                <a:close/>
              </a:path>
              <a:path w="1372234" h="768985">
                <a:moveTo>
                  <a:pt x="1249050" y="0"/>
                </a:moveTo>
                <a:lnTo>
                  <a:pt x="123975" y="0"/>
                </a:lnTo>
                <a:lnTo>
                  <a:pt x="104671" y="4813"/>
                </a:lnTo>
                <a:lnTo>
                  <a:pt x="95057" y="17931"/>
                </a:lnTo>
                <a:lnTo>
                  <a:pt x="91760" y="37371"/>
                </a:lnTo>
                <a:lnTo>
                  <a:pt x="91410" y="61149"/>
                </a:lnTo>
                <a:lnTo>
                  <a:pt x="91410" y="687696"/>
                </a:lnTo>
                <a:lnTo>
                  <a:pt x="157188" y="687696"/>
                </a:lnTo>
                <a:lnTo>
                  <a:pt x="157188" y="65757"/>
                </a:lnTo>
                <a:lnTo>
                  <a:pt x="1280526" y="65757"/>
                </a:lnTo>
                <a:lnTo>
                  <a:pt x="1280526" y="61149"/>
                </a:lnTo>
                <a:lnTo>
                  <a:pt x="1280348" y="37371"/>
                </a:lnTo>
                <a:lnTo>
                  <a:pt x="1277428" y="17931"/>
                </a:lnTo>
                <a:lnTo>
                  <a:pt x="1268188" y="4813"/>
                </a:lnTo>
                <a:lnTo>
                  <a:pt x="1249050" y="0"/>
                </a:lnTo>
                <a:close/>
              </a:path>
              <a:path w="1372234" h="768985">
                <a:moveTo>
                  <a:pt x="1280526" y="65757"/>
                </a:moveTo>
                <a:lnTo>
                  <a:pt x="1214758" y="65757"/>
                </a:lnTo>
                <a:lnTo>
                  <a:pt x="1214758" y="687696"/>
                </a:lnTo>
                <a:lnTo>
                  <a:pt x="1280526" y="687696"/>
                </a:lnTo>
                <a:lnTo>
                  <a:pt x="1280526" y="65757"/>
                </a:lnTo>
                <a:close/>
              </a:path>
            </a:pathLst>
          </a:custGeom>
          <a:solidFill>
            <a:srgbClr val="1173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24400" y="2470182"/>
            <a:ext cx="624137" cy="349735"/>
          </a:xfrm>
          <a:custGeom>
            <a:avLst/>
            <a:gdLst/>
            <a:ahLst/>
            <a:cxnLst/>
            <a:rect l="l" t="t" r="r" b="b"/>
            <a:pathLst>
              <a:path w="1372234" h="768985">
                <a:moveTo>
                  <a:pt x="1371937" y="687696"/>
                </a:moveTo>
                <a:lnTo>
                  <a:pt x="0" y="687696"/>
                </a:lnTo>
                <a:lnTo>
                  <a:pt x="0" y="730428"/>
                </a:lnTo>
                <a:lnTo>
                  <a:pt x="2588" y="752462"/>
                </a:lnTo>
                <a:lnTo>
                  <a:pt x="11652" y="763766"/>
                </a:lnTo>
                <a:lnTo>
                  <a:pt x="29093" y="767920"/>
                </a:lnTo>
                <a:lnTo>
                  <a:pt x="56898" y="768510"/>
                </a:lnTo>
                <a:lnTo>
                  <a:pt x="1315038" y="768510"/>
                </a:lnTo>
                <a:lnTo>
                  <a:pt x="1341693" y="767920"/>
                </a:lnTo>
                <a:lnTo>
                  <a:pt x="1359276" y="763762"/>
                </a:lnTo>
                <a:lnTo>
                  <a:pt x="1368966" y="752457"/>
                </a:lnTo>
                <a:lnTo>
                  <a:pt x="1371937" y="730428"/>
                </a:lnTo>
                <a:lnTo>
                  <a:pt x="1371937" y="687696"/>
                </a:lnTo>
                <a:close/>
              </a:path>
              <a:path w="1372234" h="768985">
                <a:moveTo>
                  <a:pt x="1249050" y="0"/>
                </a:moveTo>
                <a:lnTo>
                  <a:pt x="123975" y="0"/>
                </a:lnTo>
                <a:lnTo>
                  <a:pt x="104671" y="4811"/>
                </a:lnTo>
                <a:lnTo>
                  <a:pt x="95057" y="17923"/>
                </a:lnTo>
                <a:lnTo>
                  <a:pt x="91760" y="37353"/>
                </a:lnTo>
                <a:lnTo>
                  <a:pt x="91410" y="61118"/>
                </a:lnTo>
                <a:lnTo>
                  <a:pt x="91410" y="687696"/>
                </a:lnTo>
                <a:lnTo>
                  <a:pt x="157188" y="687696"/>
                </a:lnTo>
                <a:lnTo>
                  <a:pt x="157188" y="65767"/>
                </a:lnTo>
                <a:lnTo>
                  <a:pt x="1280526" y="65767"/>
                </a:lnTo>
                <a:lnTo>
                  <a:pt x="1280526" y="61118"/>
                </a:lnTo>
                <a:lnTo>
                  <a:pt x="1280348" y="37353"/>
                </a:lnTo>
                <a:lnTo>
                  <a:pt x="1277428" y="17923"/>
                </a:lnTo>
                <a:lnTo>
                  <a:pt x="1268188" y="4811"/>
                </a:lnTo>
                <a:lnTo>
                  <a:pt x="1249050" y="0"/>
                </a:lnTo>
                <a:close/>
              </a:path>
              <a:path w="1372234" h="768985">
                <a:moveTo>
                  <a:pt x="1280526" y="65767"/>
                </a:moveTo>
                <a:lnTo>
                  <a:pt x="1214758" y="65767"/>
                </a:lnTo>
                <a:lnTo>
                  <a:pt x="1214758" y="687696"/>
                </a:lnTo>
                <a:lnTo>
                  <a:pt x="1280526" y="687696"/>
                </a:lnTo>
                <a:lnTo>
                  <a:pt x="1280526" y="65767"/>
                </a:lnTo>
                <a:close/>
              </a:path>
            </a:pathLst>
          </a:custGeom>
          <a:solidFill>
            <a:srgbClr val="1173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23287" y="3308528"/>
            <a:ext cx="624137" cy="349735"/>
          </a:xfrm>
          <a:custGeom>
            <a:avLst/>
            <a:gdLst/>
            <a:ahLst/>
            <a:cxnLst/>
            <a:rect l="l" t="t" r="r" b="b"/>
            <a:pathLst>
              <a:path w="1372234" h="768985">
                <a:moveTo>
                  <a:pt x="1371989" y="687696"/>
                </a:moveTo>
                <a:lnTo>
                  <a:pt x="0" y="687696"/>
                </a:lnTo>
                <a:lnTo>
                  <a:pt x="0" y="730428"/>
                </a:lnTo>
                <a:lnTo>
                  <a:pt x="2588" y="752462"/>
                </a:lnTo>
                <a:lnTo>
                  <a:pt x="11652" y="763766"/>
                </a:lnTo>
                <a:lnTo>
                  <a:pt x="29093" y="767920"/>
                </a:lnTo>
                <a:lnTo>
                  <a:pt x="56898" y="768510"/>
                </a:lnTo>
                <a:lnTo>
                  <a:pt x="1315028" y="768510"/>
                </a:lnTo>
                <a:lnTo>
                  <a:pt x="1341692" y="767920"/>
                </a:lnTo>
                <a:lnTo>
                  <a:pt x="1359297" y="763762"/>
                </a:lnTo>
                <a:lnTo>
                  <a:pt x="1369009" y="752457"/>
                </a:lnTo>
                <a:lnTo>
                  <a:pt x="1371989" y="730428"/>
                </a:lnTo>
                <a:lnTo>
                  <a:pt x="1371989" y="687696"/>
                </a:lnTo>
                <a:close/>
              </a:path>
              <a:path w="1372234" h="768985">
                <a:moveTo>
                  <a:pt x="1249061" y="0"/>
                </a:moveTo>
                <a:lnTo>
                  <a:pt x="123975" y="0"/>
                </a:lnTo>
                <a:lnTo>
                  <a:pt x="104667" y="4811"/>
                </a:lnTo>
                <a:lnTo>
                  <a:pt x="95053" y="17923"/>
                </a:lnTo>
                <a:lnTo>
                  <a:pt x="91759" y="37353"/>
                </a:lnTo>
                <a:lnTo>
                  <a:pt x="91410" y="61118"/>
                </a:lnTo>
                <a:lnTo>
                  <a:pt x="91410" y="687696"/>
                </a:lnTo>
                <a:lnTo>
                  <a:pt x="157188" y="687696"/>
                </a:lnTo>
                <a:lnTo>
                  <a:pt x="157188" y="65767"/>
                </a:lnTo>
                <a:lnTo>
                  <a:pt x="1280474" y="65767"/>
                </a:lnTo>
                <a:lnTo>
                  <a:pt x="1280474" y="61118"/>
                </a:lnTo>
                <a:lnTo>
                  <a:pt x="1280307" y="37353"/>
                </a:lnTo>
                <a:lnTo>
                  <a:pt x="1277411" y="17923"/>
                </a:lnTo>
                <a:lnTo>
                  <a:pt x="1268193" y="4811"/>
                </a:lnTo>
                <a:lnTo>
                  <a:pt x="1249061" y="0"/>
                </a:lnTo>
                <a:close/>
              </a:path>
              <a:path w="1372234" h="768985">
                <a:moveTo>
                  <a:pt x="1280474" y="65767"/>
                </a:moveTo>
                <a:lnTo>
                  <a:pt x="1214716" y="65767"/>
                </a:lnTo>
                <a:lnTo>
                  <a:pt x="1214716" y="687696"/>
                </a:lnTo>
                <a:lnTo>
                  <a:pt x="1280474" y="687696"/>
                </a:lnTo>
                <a:lnTo>
                  <a:pt x="1280474" y="65767"/>
                </a:lnTo>
                <a:close/>
              </a:path>
            </a:pathLst>
          </a:custGeom>
          <a:solidFill>
            <a:srgbClr val="1173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73503" y="2164511"/>
            <a:ext cx="559731" cy="1128913"/>
          </a:xfrm>
          <a:custGeom>
            <a:avLst/>
            <a:gdLst/>
            <a:ahLst/>
            <a:cxnLst/>
            <a:rect l="l" t="t" r="r" b="b"/>
            <a:pathLst>
              <a:path w="1230629" h="2482215">
                <a:moveTo>
                  <a:pt x="0" y="2472650"/>
                </a:moveTo>
                <a:lnTo>
                  <a:pt x="1211436" y="0"/>
                </a:lnTo>
                <a:lnTo>
                  <a:pt x="1230242" y="9213"/>
                </a:lnTo>
                <a:lnTo>
                  <a:pt x="18806" y="2481864"/>
                </a:lnTo>
                <a:lnTo>
                  <a:pt x="0" y="2472650"/>
                </a:lnTo>
                <a:close/>
              </a:path>
            </a:pathLst>
          </a:custGeom>
          <a:solidFill>
            <a:srgbClr val="5358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35989" y="2166140"/>
            <a:ext cx="561464" cy="1117650"/>
          </a:xfrm>
          <a:custGeom>
            <a:avLst/>
            <a:gdLst/>
            <a:ahLst/>
            <a:cxnLst/>
            <a:rect l="l" t="t" r="r" b="b"/>
            <a:pathLst>
              <a:path w="1234440" h="2457450">
                <a:moveTo>
                  <a:pt x="1215650" y="2456898"/>
                </a:moveTo>
                <a:lnTo>
                  <a:pt x="0" y="9315"/>
                </a:lnTo>
                <a:lnTo>
                  <a:pt x="18755" y="0"/>
                </a:lnTo>
                <a:lnTo>
                  <a:pt x="1234406" y="2447583"/>
                </a:lnTo>
                <a:lnTo>
                  <a:pt x="1215650" y="2456898"/>
                </a:lnTo>
                <a:close/>
              </a:path>
            </a:pathLst>
          </a:custGeom>
          <a:solidFill>
            <a:srgbClr val="5358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328666" y="2623532"/>
            <a:ext cx="1777390" cy="0"/>
          </a:xfrm>
          <a:custGeom>
            <a:avLst/>
            <a:gdLst/>
            <a:ahLst/>
            <a:cxnLst/>
            <a:rect l="l" t="t" r="r" b="b"/>
            <a:pathLst>
              <a:path w="3907790">
                <a:moveTo>
                  <a:pt x="3907608" y="0"/>
                </a:moveTo>
                <a:lnTo>
                  <a:pt x="0" y="0"/>
                </a:lnTo>
              </a:path>
            </a:pathLst>
          </a:custGeom>
          <a:ln w="20941">
            <a:solidFill>
              <a:srgbClr val="5358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320934" y="2159261"/>
            <a:ext cx="900537" cy="460633"/>
          </a:xfrm>
          <a:custGeom>
            <a:avLst/>
            <a:gdLst/>
            <a:ahLst/>
            <a:cxnLst/>
            <a:rect l="l" t="t" r="r" b="b"/>
            <a:pathLst>
              <a:path w="1979929" h="1012825">
                <a:moveTo>
                  <a:pt x="1979423" y="18697"/>
                </a:moveTo>
                <a:lnTo>
                  <a:pt x="9431" y="1012351"/>
                </a:lnTo>
                <a:lnTo>
                  <a:pt x="0" y="993654"/>
                </a:lnTo>
                <a:lnTo>
                  <a:pt x="1969992" y="0"/>
                </a:lnTo>
                <a:lnTo>
                  <a:pt x="1979423" y="18697"/>
                </a:lnTo>
                <a:close/>
              </a:path>
            </a:pathLst>
          </a:custGeom>
          <a:solidFill>
            <a:srgbClr val="5358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699422" y="3295331"/>
            <a:ext cx="1085958" cy="0"/>
          </a:xfrm>
          <a:custGeom>
            <a:avLst/>
            <a:gdLst/>
            <a:ahLst/>
            <a:cxnLst/>
            <a:rect l="l" t="t" r="r" b="b"/>
            <a:pathLst>
              <a:path w="2387600">
                <a:moveTo>
                  <a:pt x="2387351" y="0"/>
                </a:moveTo>
                <a:lnTo>
                  <a:pt x="0" y="0"/>
                </a:lnTo>
              </a:path>
            </a:pathLst>
          </a:custGeom>
          <a:ln w="20941">
            <a:solidFill>
              <a:srgbClr val="5358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01342" y="2640037"/>
            <a:ext cx="317989" cy="660482"/>
          </a:xfrm>
          <a:custGeom>
            <a:avLst/>
            <a:gdLst/>
            <a:ahLst/>
            <a:cxnLst/>
            <a:rect l="l" t="t" r="r" b="b"/>
            <a:pathLst>
              <a:path w="699134" h="1452245">
                <a:moveTo>
                  <a:pt x="0" y="1442950"/>
                </a:moveTo>
                <a:lnTo>
                  <a:pt x="680184" y="0"/>
                </a:lnTo>
                <a:lnTo>
                  <a:pt x="699127" y="8929"/>
                </a:lnTo>
                <a:lnTo>
                  <a:pt x="18942" y="1451879"/>
                </a:lnTo>
                <a:lnTo>
                  <a:pt x="0" y="1442950"/>
                </a:lnTo>
                <a:close/>
              </a:path>
            </a:pathLst>
          </a:custGeom>
          <a:solidFill>
            <a:srgbClr val="5358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080399" y="2473005"/>
            <a:ext cx="624137" cy="349735"/>
          </a:xfrm>
          <a:custGeom>
            <a:avLst/>
            <a:gdLst/>
            <a:ahLst/>
            <a:cxnLst/>
            <a:rect l="l" t="t" r="r" b="b"/>
            <a:pathLst>
              <a:path w="1372234" h="768985">
                <a:moveTo>
                  <a:pt x="1372000" y="687706"/>
                </a:moveTo>
                <a:lnTo>
                  <a:pt x="0" y="687706"/>
                </a:lnTo>
                <a:lnTo>
                  <a:pt x="0" y="730438"/>
                </a:lnTo>
                <a:lnTo>
                  <a:pt x="2601" y="752471"/>
                </a:lnTo>
                <a:lnTo>
                  <a:pt x="11691" y="763771"/>
                </a:lnTo>
                <a:lnTo>
                  <a:pt x="29154" y="767921"/>
                </a:lnTo>
                <a:lnTo>
                  <a:pt x="56961" y="768510"/>
                </a:lnTo>
                <a:lnTo>
                  <a:pt x="1315038" y="768510"/>
                </a:lnTo>
                <a:lnTo>
                  <a:pt x="1341702" y="767921"/>
                </a:lnTo>
                <a:lnTo>
                  <a:pt x="1359307" y="763767"/>
                </a:lnTo>
                <a:lnTo>
                  <a:pt x="1369019" y="752466"/>
                </a:lnTo>
                <a:lnTo>
                  <a:pt x="1372000" y="730438"/>
                </a:lnTo>
                <a:lnTo>
                  <a:pt x="1372000" y="687706"/>
                </a:lnTo>
                <a:close/>
              </a:path>
              <a:path w="1372234" h="768985">
                <a:moveTo>
                  <a:pt x="1249071" y="0"/>
                </a:moveTo>
                <a:lnTo>
                  <a:pt x="123975" y="0"/>
                </a:lnTo>
                <a:lnTo>
                  <a:pt x="104707" y="4811"/>
                </a:lnTo>
                <a:lnTo>
                  <a:pt x="95088" y="17924"/>
                </a:lnTo>
                <a:lnTo>
                  <a:pt x="91772" y="37357"/>
                </a:lnTo>
                <a:lnTo>
                  <a:pt x="91410" y="61129"/>
                </a:lnTo>
                <a:lnTo>
                  <a:pt x="91410" y="687706"/>
                </a:lnTo>
                <a:lnTo>
                  <a:pt x="157272" y="687706"/>
                </a:lnTo>
                <a:lnTo>
                  <a:pt x="157272" y="65778"/>
                </a:lnTo>
                <a:lnTo>
                  <a:pt x="1280589" y="65778"/>
                </a:lnTo>
                <a:lnTo>
                  <a:pt x="1280589" y="61129"/>
                </a:lnTo>
                <a:lnTo>
                  <a:pt x="1280406" y="37357"/>
                </a:lnTo>
                <a:lnTo>
                  <a:pt x="1277474" y="17924"/>
                </a:lnTo>
                <a:lnTo>
                  <a:pt x="1268220" y="4811"/>
                </a:lnTo>
                <a:lnTo>
                  <a:pt x="1249071" y="0"/>
                </a:lnTo>
                <a:close/>
              </a:path>
              <a:path w="1372234" h="768985">
                <a:moveTo>
                  <a:pt x="1280589" y="65778"/>
                </a:moveTo>
                <a:lnTo>
                  <a:pt x="1214832" y="65778"/>
                </a:lnTo>
                <a:lnTo>
                  <a:pt x="1214832" y="687706"/>
                </a:lnTo>
                <a:lnTo>
                  <a:pt x="1280589" y="687706"/>
                </a:lnTo>
                <a:lnTo>
                  <a:pt x="1280589" y="65778"/>
                </a:lnTo>
                <a:close/>
              </a:path>
            </a:pathLst>
          </a:custGeom>
          <a:solidFill>
            <a:srgbClr val="1173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344401" y="3308528"/>
            <a:ext cx="624137" cy="349735"/>
          </a:xfrm>
          <a:custGeom>
            <a:avLst/>
            <a:gdLst/>
            <a:ahLst/>
            <a:cxnLst/>
            <a:rect l="l" t="t" r="r" b="b"/>
            <a:pathLst>
              <a:path w="1372234" h="768985">
                <a:moveTo>
                  <a:pt x="1371937" y="687696"/>
                </a:moveTo>
                <a:lnTo>
                  <a:pt x="0" y="687696"/>
                </a:lnTo>
                <a:lnTo>
                  <a:pt x="0" y="730428"/>
                </a:lnTo>
                <a:lnTo>
                  <a:pt x="2587" y="752462"/>
                </a:lnTo>
                <a:lnTo>
                  <a:pt x="11648" y="763766"/>
                </a:lnTo>
                <a:lnTo>
                  <a:pt x="29088" y="767920"/>
                </a:lnTo>
                <a:lnTo>
                  <a:pt x="56898" y="768510"/>
                </a:lnTo>
                <a:lnTo>
                  <a:pt x="1315038" y="768510"/>
                </a:lnTo>
                <a:lnTo>
                  <a:pt x="1341693" y="767920"/>
                </a:lnTo>
                <a:lnTo>
                  <a:pt x="1359276" y="763762"/>
                </a:lnTo>
                <a:lnTo>
                  <a:pt x="1368966" y="752457"/>
                </a:lnTo>
                <a:lnTo>
                  <a:pt x="1371937" y="730428"/>
                </a:lnTo>
                <a:lnTo>
                  <a:pt x="1371937" y="687696"/>
                </a:lnTo>
                <a:close/>
              </a:path>
              <a:path w="1372234" h="768985">
                <a:moveTo>
                  <a:pt x="1249040" y="0"/>
                </a:moveTo>
                <a:lnTo>
                  <a:pt x="123975" y="0"/>
                </a:lnTo>
                <a:lnTo>
                  <a:pt x="104667" y="4811"/>
                </a:lnTo>
                <a:lnTo>
                  <a:pt x="95053" y="17923"/>
                </a:lnTo>
                <a:lnTo>
                  <a:pt x="91759" y="37353"/>
                </a:lnTo>
                <a:lnTo>
                  <a:pt x="91410" y="61118"/>
                </a:lnTo>
                <a:lnTo>
                  <a:pt x="91410" y="687696"/>
                </a:lnTo>
                <a:lnTo>
                  <a:pt x="157188" y="687696"/>
                </a:lnTo>
                <a:lnTo>
                  <a:pt x="157188" y="65767"/>
                </a:lnTo>
                <a:lnTo>
                  <a:pt x="1280526" y="65767"/>
                </a:lnTo>
                <a:lnTo>
                  <a:pt x="1280526" y="61118"/>
                </a:lnTo>
                <a:lnTo>
                  <a:pt x="1280346" y="37353"/>
                </a:lnTo>
                <a:lnTo>
                  <a:pt x="1277423" y="17923"/>
                </a:lnTo>
                <a:lnTo>
                  <a:pt x="1268179" y="4811"/>
                </a:lnTo>
                <a:lnTo>
                  <a:pt x="1249040" y="0"/>
                </a:lnTo>
                <a:close/>
              </a:path>
              <a:path w="1372234" h="768985">
                <a:moveTo>
                  <a:pt x="1280526" y="65767"/>
                </a:moveTo>
                <a:lnTo>
                  <a:pt x="1214748" y="65767"/>
                </a:lnTo>
                <a:lnTo>
                  <a:pt x="1214748" y="687696"/>
                </a:lnTo>
                <a:lnTo>
                  <a:pt x="1280526" y="687696"/>
                </a:lnTo>
                <a:lnTo>
                  <a:pt x="1280526" y="65767"/>
                </a:lnTo>
                <a:close/>
              </a:path>
            </a:pathLst>
          </a:custGeom>
          <a:solidFill>
            <a:srgbClr val="1173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686237" y="2633487"/>
            <a:ext cx="1423010" cy="660482"/>
          </a:xfrm>
          <a:custGeom>
            <a:avLst/>
            <a:gdLst/>
            <a:ahLst/>
            <a:cxnLst/>
            <a:rect l="l" t="t" r="r" b="b"/>
            <a:pathLst>
              <a:path w="3128645" h="1452245">
                <a:moveTo>
                  <a:pt x="3128017" y="19030"/>
                </a:moveTo>
                <a:lnTo>
                  <a:pt x="8741" y="1451806"/>
                </a:lnTo>
                <a:lnTo>
                  <a:pt x="0" y="1432776"/>
                </a:lnTo>
                <a:lnTo>
                  <a:pt x="3119276" y="0"/>
                </a:lnTo>
                <a:lnTo>
                  <a:pt x="3128017" y="19030"/>
                </a:lnTo>
                <a:close/>
              </a:path>
            </a:pathLst>
          </a:custGeom>
          <a:solidFill>
            <a:srgbClr val="5358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326933" y="2627886"/>
            <a:ext cx="1463444" cy="663948"/>
          </a:xfrm>
          <a:custGeom>
            <a:avLst/>
            <a:gdLst/>
            <a:ahLst/>
            <a:cxnLst/>
            <a:rect l="l" t="t" r="r" b="b"/>
            <a:pathLst>
              <a:path w="3217545" h="1459864">
                <a:moveTo>
                  <a:pt x="3208827" y="1459652"/>
                </a:moveTo>
                <a:lnTo>
                  <a:pt x="0" y="19104"/>
                </a:lnTo>
                <a:lnTo>
                  <a:pt x="8576" y="0"/>
                </a:lnTo>
                <a:lnTo>
                  <a:pt x="3217404" y="1440547"/>
                </a:lnTo>
                <a:lnTo>
                  <a:pt x="3208827" y="1459652"/>
                </a:lnTo>
                <a:close/>
              </a:path>
            </a:pathLst>
          </a:custGeom>
          <a:solidFill>
            <a:srgbClr val="5358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6200" y="2055528"/>
            <a:ext cx="6695106" cy="1189839"/>
          </a:xfrm>
          <a:prstGeom prst="rect">
            <a:avLst/>
          </a:prstGeom>
        </p:spPr>
        <p:txBody>
          <a:bodyPr vert="horz" wrap="square" lIns="0" tIns="5487" rIns="0" bIns="0" rtlCol="0">
            <a:spAutoFit/>
          </a:bodyPr>
          <a:lstStyle/>
          <a:p>
            <a:pPr marL="5776" marR="337027">
              <a:lnSpc>
                <a:spcPct val="135600"/>
              </a:lnSpc>
              <a:spcBef>
                <a:spcPts val="43"/>
              </a:spcBef>
              <a:buClr>
                <a:srgbClr val="002060"/>
              </a:buClr>
              <a:buFont typeface="Wingdings" pitchFamily="2" charset="2"/>
              <a:buChar char="§"/>
            </a:pPr>
            <a:r>
              <a:rPr lang="en-IN" sz="1400" dirty="0" smtClean="0">
                <a:solidFill>
                  <a:srgbClr val="002060"/>
                </a:solidFill>
              </a:rPr>
              <a:t>Make each digital asset identifiably unique(through </a:t>
            </a:r>
            <a:r>
              <a:rPr sz="1100" spc="5" smtClean="0">
                <a:solidFill>
                  <a:srgbClr val="C82506"/>
                </a:solidFill>
                <a:latin typeface="Arial"/>
                <a:cs typeface="Arial"/>
              </a:rPr>
              <a:t>cryptography</a:t>
            </a:r>
            <a:r>
              <a:rPr lang="en-IN" sz="1400" dirty="0" smtClean="0">
                <a:solidFill>
                  <a:srgbClr val="002060"/>
                </a:solidFill>
              </a:rPr>
              <a:t>),  </a:t>
            </a:r>
            <a:endParaRPr lang="en-US" sz="1400" dirty="0" smtClean="0">
              <a:solidFill>
                <a:srgbClr val="002060"/>
              </a:solidFill>
            </a:endParaRPr>
          </a:p>
          <a:p>
            <a:pPr marL="5776" marR="337027">
              <a:lnSpc>
                <a:spcPct val="135600"/>
              </a:lnSpc>
              <a:spcBef>
                <a:spcPts val="43"/>
              </a:spcBef>
              <a:buClr>
                <a:srgbClr val="002060"/>
              </a:buClr>
              <a:buFont typeface="Wingdings" pitchFamily="2" charset="2"/>
              <a:buChar char="§"/>
            </a:pPr>
            <a:r>
              <a:rPr lang="en-IN" sz="1400" dirty="0" smtClean="0">
                <a:solidFill>
                  <a:srgbClr val="002060"/>
                </a:solidFill>
              </a:rPr>
              <a:t>Create a record that is trusted (a</a:t>
            </a:r>
            <a:r>
              <a:rPr sz="1100" spc="-161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100" spc="9" smtClean="0">
                <a:solidFill>
                  <a:srgbClr val="C82506"/>
                </a:solidFill>
                <a:latin typeface="Arial"/>
                <a:cs typeface="Arial"/>
              </a:rPr>
              <a:t>ledger</a:t>
            </a:r>
            <a:r>
              <a:rPr lang="en-IN" sz="1400" dirty="0" smtClean="0">
                <a:solidFill>
                  <a:srgbClr val="002060"/>
                </a:solidFill>
              </a:rPr>
              <a:t>),</a:t>
            </a:r>
          </a:p>
          <a:p>
            <a:pPr marL="5776" marR="337027">
              <a:lnSpc>
                <a:spcPct val="135600"/>
              </a:lnSpc>
              <a:spcBef>
                <a:spcPts val="43"/>
              </a:spcBef>
              <a:buClr>
                <a:srgbClr val="002060"/>
              </a:buClr>
              <a:buFont typeface="Wingdings" pitchFamily="2" charset="2"/>
              <a:buChar char="§"/>
            </a:pPr>
            <a:r>
              <a:rPr lang="en-IN" sz="1400" dirty="0" smtClean="0">
                <a:solidFill>
                  <a:srgbClr val="002060"/>
                </a:solidFill>
              </a:rPr>
              <a:t>Without a central issuer (</a:t>
            </a:r>
            <a:r>
              <a:rPr sz="1100" spc="-9" smtClean="0">
                <a:solidFill>
                  <a:srgbClr val="C82506"/>
                </a:solidFill>
                <a:latin typeface="Arial"/>
                <a:cs typeface="Arial"/>
              </a:rPr>
              <a:t>decentralized</a:t>
            </a:r>
            <a:r>
              <a:rPr lang="en-IN" sz="1400" dirty="0" smtClean="0">
                <a:solidFill>
                  <a:srgbClr val="002060"/>
                </a:solidFill>
              </a:rPr>
              <a:t>),</a:t>
            </a:r>
          </a:p>
          <a:p>
            <a:pPr marL="5776" marR="337027">
              <a:lnSpc>
                <a:spcPct val="135600"/>
              </a:lnSpc>
              <a:spcBef>
                <a:spcPts val="43"/>
              </a:spcBef>
              <a:buClr>
                <a:srgbClr val="002060"/>
              </a:buClr>
              <a:buFont typeface="Wingdings" pitchFamily="2" charset="2"/>
              <a:buChar char="§"/>
            </a:pPr>
            <a:r>
              <a:rPr lang="en-IN" sz="1400" dirty="0" smtClean="0">
                <a:solidFill>
                  <a:srgbClr val="002060"/>
                </a:solidFill>
              </a:rPr>
              <a:t>And form </a:t>
            </a:r>
            <a:r>
              <a:rPr sz="1100" spc="-36" smtClean="0">
                <a:solidFill>
                  <a:srgbClr val="C82506"/>
                </a:solidFill>
                <a:latin typeface="Arial"/>
                <a:cs typeface="Arial"/>
              </a:rPr>
              <a:t>consensus </a:t>
            </a:r>
            <a:r>
              <a:rPr lang="en-IN" sz="1400" dirty="0" smtClean="0">
                <a:solidFill>
                  <a:srgbClr val="002060"/>
                </a:solidFill>
              </a:rPr>
              <a:t>among computers of which transactions are valid</a:t>
            </a:r>
            <a:r>
              <a:rPr sz="1100" smtClean="0">
                <a:solidFill>
                  <a:srgbClr val="002060"/>
                </a:solidFill>
                <a:latin typeface="Arial"/>
                <a:cs typeface="Arial"/>
              </a:rPr>
              <a:t>.</a:t>
            </a:r>
            <a:endParaRPr sz="110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28/04/2018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sysClr val="windowText" lastClr="000000"/>
                </a:solidFill>
              </a:rPr>
              <a:pPr/>
              <a:t>6</a:t>
            </a:fld>
            <a:endParaRPr lang="en-US" dirty="0">
              <a:solidFill>
                <a:sysClr val="windowText" lastClr="000000"/>
              </a:solidFill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05800" y="76200"/>
            <a:ext cx="763984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5638800" y="0"/>
            <a:ext cx="3200400" cy="12001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sz="24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What is Blockchain technology &amp; Cryptocurrency? Cont’d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127635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 goal of Blockchain is to: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12836"/>
            <a:ext cx="8305800" cy="3719234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28/04/2018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sysClr val="windowText" lastClr="000000"/>
                </a:solidFill>
              </a:rPr>
              <a:pPr/>
              <a:t>7</a:t>
            </a:fld>
            <a:endParaRPr lang="en-US" dirty="0">
              <a:solidFill>
                <a:sysClr val="windowText" lastClr="0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05800" y="76200"/>
            <a:ext cx="763984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0" y="127635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Transaction in a Blockchain:</a:t>
            </a:r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638800" y="0"/>
            <a:ext cx="3200400" cy="12001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sz="24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What is Blockchain technology &amp; Cryptocurrency? Cont’d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6562" y="1584390"/>
            <a:ext cx="8888839" cy="3120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28/04/2018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sysClr val="windowText" lastClr="000000"/>
                </a:solidFill>
              </a:rPr>
              <a:pPr/>
              <a:t>8</a:t>
            </a:fld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27635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Cryptocurrency – Market Perspective: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05800" y="76200"/>
            <a:ext cx="763984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5638800" y="0"/>
            <a:ext cx="3200400" cy="12001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sz="24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What is Blockchain technology &amp; Cryptocurrency? Cont’d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6988" y="1600200"/>
            <a:ext cx="8888412" cy="3097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28/04/2018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sysClr val="windowText" lastClr="000000"/>
                </a:solidFill>
              </a:rPr>
              <a:pPr/>
              <a:t>9</a:t>
            </a:fld>
            <a:endParaRPr lang="en-US" dirty="0">
              <a:solidFill>
                <a:sysClr val="windowText" lastClr="0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05800" y="76200"/>
            <a:ext cx="763984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0" y="127635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Cryptocurrency – Market Perspective: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638800" y="0"/>
            <a:ext cx="3200400" cy="12001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sz="24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What is Blockchain technology &amp; Cryptocurrency? Cont’d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7F594510-2E21-4DDA-A151-FDB512C365C5"/>
  <p:tag name="ISPRING_SCORM_RATE_SLIDES" val="1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G8CZ0Z7BdOSwAEAANoDAAAPAAAAbm9uZS9wbGF5ZXIueG1spZJPb9QwEMXPW6nfIfK99m4Rolo59ICUE0WVFhC3lTeZJqaOHTwTsvvtmfzZpFuQQOKQaPIy72fPs/X9sXbJT4hog0/FRq5FAj4PhfVlKr58zm7uxP376yvdOHOCmNgiFT54EEkBmEfbEPseDVWpeCFIhoqEXx63R7SpqIiarVJd18nujQyxVLfr9UZ9e/i4yyuozY31SMbnzF32ciuSJtoQLZ1S8W4trq9WA/ICZ5F7fInBtf3KKPNQqyYCgieIatz2bN3S38381MErOjWAgkdfDbMfTP78EIrWAfbaSo9tOyDqCYO20rS1mzufYMxTMTbsa0A0JaB0vhRq9Ko/mPWTM1hNHLzA9tymPTiLFYsjfejeL+r+bBmyVxNHXYJ0PUwwnGLWOpeBoTZCIZIIP1rLVdZjv85HsN6IcTnP3Xt8tl5il7PGVWZyCvH0gR18JFOUco5ejtHLwdTbh+ITF49TnLsFMgezhKArqt3bf86j7/6fOAp4Mq0jcV7B+gKOmeW/BDWPQsAz9pqkxsl+tTOVd9ce6hdX40Iadzdl8R1FQiaWwNewMGTUos8w9Zqm1fg5JTTHotXv91JPRC5/AVBLAQIAABQAAgAIAG8CZ0Z7BdOSwAEAANoDAAAPAAAAAAAAAAEAAAAAAAAAAABub25lL3BsYXllci54bWxQSwUGAAAAAAEAAQA9AAAA7QEAAAAA"/>
  <p:tag name="ISPRING_PRESENTATION_TITLE" val="9037501"/>
  <p:tag name="ISPRING_RESOURCE_PATHS_HASH_PRESENTER" val="569f71d645e8f5e0289c4a2d998b5aa05bb06131"/>
</p:tagLst>
</file>

<file path=ppt/theme/theme1.xml><?xml version="1.0" encoding="utf-8"?>
<a:theme xmlns:a="http://schemas.openxmlformats.org/drawingml/2006/main" name="Office Them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2424</TotalTime>
  <Words>881</Words>
  <Application>Microsoft Office PowerPoint</Application>
  <PresentationFormat>On-screen Show (16:9)</PresentationFormat>
  <Paragraphs>190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Verdana</vt:lpstr>
      <vt:lpstr>Wingdings</vt:lpstr>
      <vt:lpstr>Office Theme</vt:lpstr>
      <vt:lpstr>1_Office Theme</vt:lpstr>
      <vt:lpstr>PowerPoint Presentation</vt:lpstr>
      <vt:lpstr> BLOCK CHAIN TECHNOLOGY-CRYPTOCURRENCY   </vt:lpstr>
      <vt:lpstr>Contents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9037501</dc:title>
  <dc:creator>Julian</dc:creator>
  <cp:lastModifiedBy>Ramit Katyal</cp:lastModifiedBy>
  <cp:revision>330</cp:revision>
  <dcterms:created xsi:type="dcterms:W3CDTF">2013-08-21T19:17:07Z</dcterms:created>
  <dcterms:modified xsi:type="dcterms:W3CDTF">2018-04-27T11:28:42Z</dcterms:modified>
</cp:coreProperties>
</file>