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96" r:id="rId2"/>
    <p:sldId id="256" r:id="rId3"/>
    <p:sldId id="291" r:id="rId4"/>
    <p:sldId id="289" r:id="rId5"/>
    <p:sldId id="294" r:id="rId6"/>
    <p:sldId id="290" r:id="rId7"/>
    <p:sldId id="293" r:id="rId8"/>
    <p:sldId id="286" r:id="rId9"/>
  </p:sldIdLst>
  <p:sldSz cx="9144000" cy="5143500" type="screen16x9"/>
  <p:notesSz cx="6742113" cy="9875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62CA"/>
    <a:srgbClr val="28C6CA"/>
    <a:srgbClr val="8D569C"/>
    <a:srgbClr val="1AA29D"/>
    <a:srgbClr val="404040"/>
    <a:srgbClr val="4D4D4D"/>
    <a:srgbClr val="F2F2F2"/>
    <a:srgbClr val="A6A6A6"/>
    <a:srgbClr val="797979"/>
    <a:srgbClr val="3131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11" autoAdjust="0"/>
    <p:restoredTop sz="90424" autoAdjust="0"/>
  </p:normalViewPr>
  <p:slideViewPr>
    <p:cSldViewPr>
      <p:cViewPr varScale="1">
        <p:scale>
          <a:sx n="105" d="100"/>
          <a:sy n="105" d="100"/>
        </p:scale>
        <p:origin x="-672" y="-9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21582" cy="493792"/>
          </a:xfrm>
          <a:prstGeom prst="rect">
            <a:avLst/>
          </a:prstGeom>
        </p:spPr>
        <p:txBody>
          <a:bodyPr vert="horz" lIns="92575" tIns="46288" rIns="92575" bIns="46288" rtlCol="0"/>
          <a:lstStyle>
            <a:lvl1pPr algn="l">
              <a:defRPr sz="1200"/>
            </a:lvl1pPr>
          </a:lstStyle>
          <a:p>
            <a:endParaRPr lang="en-US"/>
          </a:p>
        </p:txBody>
      </p:sp>
      <p:sp>
        <p:nvSpPr>
          <p:cNvPr id="3" name="Date Placeholder 2"/>
          <p:cNvSpPr>
            <a:spLocks noGrp="1"/>
          </p:cNvSpPr>
          <p:nvPr>
            <p:ph type="dt" idx="1"/>
          </p:nvPr>
        </p:nvSpPr>
        <p:spPr>
          <a:xfrm>
            <a:off x="3818974" y="0"/>
            <a:ext cx="2921582" cy="493792"/>
          </a:xfrm>
          <a:prstGeom prst="rect">
            <a:avLst/>
          </a:prstGeom>
        </p:spPr>
        <p:txBody>
          <a:bodyPr vert="horz" lIns="92575" tIns="46288" rIns="92575" bIns="46288" rtlCol="0"/>
          <a:lstStyle>
            <a:lvl1pPr algn="r">
              <a:defRPr sz="1200"/>
            </a:lvl1pPr>
          </a:lstStyle>
          <a:p>
            <a:fld id="{F23AACF4-C6F8-4882-9A40-EF3999FA2215}" type="datetimeFigureOut">
              <a:rPr lang="en-US" smtClean="0"/>
              <a:pPr/>
              <a:t>5/2/2018</a:t>
            </a:fld>
            <a:endParaRPr lang="en-US"/>
          </a:p>
        </p:txBody>
      </p:sp>
      <p:sp>
        <p:nvSpPr>
          <p:cNvPr id="4" name="Slide Image Placeholder 3"/>
          <p:cNvSpPr>
            <a:spLocks noGrp="1" noRot="1" noChangeAspect="1"/>
          </p:cNvSpPr>
          <p:nvPr>
            <p:ph type="sldImg" idx="2"/>
          </p:nvPr>
        </p:nvSpPr>
        <p:spPr>
          <a:xfrm>
            <a:off x="77788" y="739775"/>
            <a:ext cx="6586537" cy="3705225"/>
          </a:xfrm>
          <a:prstGeom prst="rect">
            <a:avLst/>
          </a:prstGeom>
          <a:noFill/>
          <a:ln w="12700">
            <a:solidFill>
              <a:prstClr val="black"/>
            </a:solidFill>
          </a:ln>
        </p:spPr>
        <p:txBody>
          <a:bodyPr vert="horz" lIns="92575" tIns="46288" rIns="92575" bIns="46288" rtlCol="0" anchor="ctr"/>
          <a:lstStyle/>
          <a:p>
            <a:endParaRPr lang="en-US"/>
          </a:p>
        </p:txBody>
      </p:sp>
      <p:sp>
        <p:nvSpPr>
          <p:cNvPr id="5" name="Notes Placeholder 4"/>
          <p:cNvSpPr>
            <a:spLocks noGrp="1"/>
          </p:cNvSpPr>
          <p:nvPr>
            <p:ph type="body" sz="quarter" idx="3"/>
          </p:nvPr>
        </p:nvSpPr>
        <p:spPr>
          <a:xfrm>
            <a:off x="674212" y="4691024"/>
            <a:ext cx="5393690" cy="4444127"/>
          </a:xfrm>
          <a:prstGeom prst="rect">
            <a:avLst/>
          </a:prstGeom>
        </p:spPr>
        <p:txBody>
          <a:bodyPr vert="horz" lIns="92575" tIns="46288" rIns="92575" bIns="4628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9380332"/>
            <a:ext cx="2921582" cy="493792"/>
          </a:xfrm>
          <a:prstGeom prst="rect">
            <a:avLst/>
          </a:prstGeom>
        </p:spPr>
        <p:txBody>
          <a:bodyPr vert="horz" lIns="92575" tIns="46288" rIns="92575" bIns="46288" rtlCol="0" anchor="b"/>
          <a:lstStyle>
            <a:lvl1pPr algn="l">
              <a:defRPr sz="1200"/>
            </a:lvl1pPr>
          </a:lstStyle>
          <a:p>
            <a:endParaRPr lang="en-US"/>
          </a:p>
        </p:txBody>
      </p:sp>
      <p:sp>
        <p:nvSpPr>
          <p:cNvPr id="7" name="Slide Number Placeholder 6"/>
          <p:cNvSpPr>
            <a:spLocks noGrp="1"/>
          </p:cNvSpPr>
          <p:nvPr>
            <p:ph type="sldNum" sz="quarter" idx="5"/>
          </p:nvPr>
        </p:nvSpPr>
        <p:spPr>
          <a:xfrm>
            <a:off x="3818974" y="9380332"/>
            <a:ext cx="2921582" cy="493792"/>
          </a:xfrm>
          <a:prstGeom prst="rect">
            <a:avLst/>
          </a:prstGeom>
        </p:spPr>
        <p:txBody>
          <a:bodyPr vert="horz" lIns="92575" tIns="46288" rIns="92575" bIns="46288" rtlCol="0" anchor="b"/>
          <a:lstStyle>
            <a:lvl1pPr algn="r">
              <a:defRPr sz="1200"/>
            </a:lvl1pPr>
          </a:lstStyle>
          <a:p>
            <a:fld id="{91D0F82D-45F2-4621-B073-21D1CF5FB7F0}" type="slidenum">
              <a:rPr lang="en-US" smtClean="0"/>
              <a:pPr/>
              <a:t>‹#›</a:t>
            </a:fld>
            <a:endParaRPr lang="en-US"/>
          </a:p>
        </p:txBody>
      </p:sp>
    </p:spTree>
    <p:extLst>
      <p:ext uri="{BB962C8B-B14F-4D97-AF65-F5344CB8AC3E}">
        <p14:creationId xmlns:p14="http://schemas.microsoft.com/office/powerpoint/2010/main" val="688729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D0F82D-45F2-4621-B073-21D1CF5FB7F0}" type="slidenum">
              <a:rPr lang="en-US" smtClean="0"/>
              <a:pPr/>
              <a:t>3</a:t>
            </a:fld>
            <a:endParaRPr lang="en-US" dirty="0"/>
          </a:p>
        </p:txBody>
      </p:sp>
    </p:spTree>
    <p:extLst>
      <p:ext uri="{BB962C8B-B14F-4D97-AF65-F5344CB8AC3E}">
        <p14:creationId xmlns:p14="http://schemas.microsoft.com/office/powerpoint/2010/main" val="2449716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D0F82D-45F2-4621-B073-21D1CF5FB7F0}" type="slidenum">
              <a:rPr lang="en-US" smtClean="0"/>
              <a:pPr/>
              <a:t>4</a:t>
            </a:fld>
            <a:endParaRPr lang="en-US" dirty="0"/>
          </a:p>
        </p:txBody>
      </p:sp>
    </p:spTree>
    <p:extLst>
      <p:ext uri="{BB962C8B-B14F-4D97-AF65-F5344CB8AC3E}">
        <p14:creationId xmlns:p14="http://schemas.microsoft.com/office/powerpoint/2010/main" val="2726221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D0F82D-45F2-4621-B073-21D1CF5FB7F0}" type="slidenum">
              <a:rPr lang="en-US" smtClean="0"/>
              <a:pPr/>
              <a:t>5</a:t>
            </a:fld>
            <a:endParaRPr lang="en-US" dirty="0"/>
          </a:p>
        </p:txBody>
      </p:sp>
    </p:spTree>
    <p:extLst>
      <p:ext uri="{BB962C8B-B14F-4D97-AF65-F5344CB8AC3E}">
        <p14:creationId xmlns:p14="http://schemas.microsoft.com/office/powerpoint/2010/main" val="1250419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D0F82D-45F2-4621-B073-21D1CF5FB7F0}" type="slidenum">
              <a:rPr lang="en-US" smtClean="0"/>
              <a:pPr/>
              <a:t>6</a:t>
            </a:fld>
            <a:endParaRPr lang="en-US" dirty="0"/>
          </a:p>
        </p:txBody>
      </p:sp>
    </p:spTree>
    <p:extLst>
      <p:ext uri="{BB962C8B-B14F-4D97-AF65-F5344CB8AC3E}">
        <p14:creationId xmlns:p14="http://schemas.microsoft.com/office/powerpoint/2010/main" val="1938901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D0F82D-45F2-4621-B073-21D1CF5FB7F0}" type="slidenum">
              <a:rPr lang="en-US" smtClean="0"/>
              <a:pPr/>
              <a:t>8</a:t>
            </a:fld>
            <a:endParaRPr lang="en-US"/>
          </a:p>
        </p:txBody>
      </p:sp>
    </p:spTree>
    <p:extLst>
      <p:ext uri="{BB962C8B-B14F-4D97-AF65-F5344CB8AC3E}">
        <p14:creationId xmlns:p14="http://schemas.microsoft.com/office/powerpoint/2010/main" val="4624329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5941523" y="2786064"/>
            <a:ext cx="1926000" cy="338400"/>
          </a:xfrm>
          <a:gradFill>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lin ang="5400000" scaled="1"/>
          </a:gradFill>
        </p:spPr>
        <p:txBody>
          <a:bodyPr>
            <a:normAutofit/>
          </a:bodyPr>
          <a:lstStyle>
            <a:lvl1pPr algn="ctr">
              <a:defRPr sz="1600">
                <a:solidFill>
                  <a:schemeClr val="bg1"/>
                </a:solidFill>
                <a:latin typeface="+mn-lt"/>
              </a:defRPr>
            </a:lvl1pPr>
          </a:lstStyle>
          <a:p>
            <a:r>
              <a:rPr lang="en-US" dirty="0"/>
              <a:t>TITLE</a:t>
            </a:r>
            <a:endParaRPr lang="en-IN" dirty="0"/>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t="933" b="525"/>
          <a:stretch/>
        </p:blipFill>
        <p:spPr>
          <a:xfrm>
            <a:off x="0" y="0"/>
            <a:ext cx="6477000" cy="5143500"/>
          </a:xfrm>
          <a:prstGeom prst="rect">
            <a:avLst/>
          </a:prstGeom>
        </p:spPr>
      </p:pic>
      <p:pic>
        <p:nvPicPr>
          <p:cNvPr id="6" name="Picture 5" descr="F:\BMR\LOGOS\BMR logo  - 3 entities, 5 formats each\BMR logo  - 3 entities, 5 formats each\PNG\BMR Legal logo.png"/>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60688"/>
          <a:stretch/>
        </p:blipFill>
        <p:spPr bwMode="auto">
          <a:xfrm>
            <a:off x="6171786" y="2283718"/>
            <a:ext cx="1465474" cy="359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8147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with bulleted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slide title</a:t>
            </a:r>
            <a:endParaRPr lang="en-IN" dirty="0"/>
          </a:p>
        </p:txBody>
      </p:sp>
      <p:sp>
        <p:nvSpPr>
          <p:cNvPr id="3" name="Slide Number Placeholder 2"/>
          <p:cNvSpPr>
            <a:spLocks noGrp="1"/>
          </p:cNvSpPr>
          <p:nvPr>
            <p:ph type="sldNum" sz="quarter" idx="10"/>
          </p:nvPr>
        </p:nvSpPr>
        <p:spPr/>
        <p:txBody>
          <a:bodyPr/>
          <a:lstStyle/>
          <a:p>
            <a:r>
              <a:rPr lang="en-IN"/>
              <a:t>Page </a:t>
            </a:r>
            <a:fld id="{46AA97BE-287C-4D3C-BC2D-43FE9BE756F7}" type="slidenum">
              <a:rPr lang="en-IN" smtClean="0"/>
              <a:pPr/>
              <a:t>‹#›</a:t>
            </a:fld>
            <a:endParaRPr lang="en-IN" dirty="0"/>
          </a:p>
        </p:txBody>
      </p:sp>
      <p:sp>
        <p:nvSpPr>
          <p:cNvPr id="5" name="Content Placeholder 4"/>
          <p:cNvSpPr>
            <a:spLocks noGrp="1"/>
          </p:cNvSpPr>
          <p:nvPr>
            <p:ph sz="quarter" idx="11" hasCustomPrompt="1"/>
          </p:nvPr>
        </p:nvSpPr>
        <p:spPr>
          <a:xfrm>
            <a:off x="428625" y="1165624"/>
            <a:ext cx="6948000" cy="3049200"/>
          </a:xfrm>
        </p:spPr>
        <p:txBody>
          <a:bodyPr/>
          <a:lstStyle>
            <a:lvl1pPr>
              <a:defRPr/>
            </a:lvl1pPr>
            <a:lvl2pPr>
              <a:defRPr/>
            </a:lvl2pPr>
            <a:lvl3pPr>
              <a:defRPr/>
            </a:lvl3pPr>
            <a:lvl4pPr>
              <a:defRPr/>
            </a:lvl4pPr>
            <a:lvl5pPr>
              <a:defRPr/>
            </a:lvl5pPr>
          </a:lstStyle>
          <a:p>
            <a:pPr lvl="0"/>
            <a:r>
              <a:rPr lang="en-US" dirty="0"/>
              <a:t>Click to add text</a:t>
            </a:r>
          </a:p>
          <a:p>
            <a:pPr lvl="1"/>
            <a:r>
              <a:rPr lang="en-US" dirty="0"/>
              <a:t>Click to add text</a:t>
            </a:r>
          </a:p>
          <a:p>
            <a:pPr lvl="2"/>
            <a:r>
              <a:rPr lang="en-US" dirty="0"/>
              <a:t>Click to add text</a:t>
            </a:r>
          </a:p>
          <a:p>
            <a:pPr lvl="3"/>
            <a:r>
              <a:rPr lang="en-US" dirty="0"/>
              <a:t>Click to add text</a:t>
            </a:r>
          </a:p>
          <a:p>
            <a:pPr lvl="4"/>
            <a:r>
              <a:rPr lang="en-US" dirty="0"/>
              <a:t>Click to add text</a:t>
            </a:r>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with paragraphy style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slide title</a:t>
            </a:r>
            <a:endParaRPr lang="en-IN" dirty="0"/>
          </a:p>
        </p:txBody>
      </p:sp>
      <p:sp>
        <p:nvSpPr>
          <p:cNvPr id="3" name="Slide Number Placeholder 2"/>
          <p:cNvSpPr>
            <a:spLocks noGrp="1"/>
          </p:cNvSpPr>
          <p:nvPr>
            <p:ph type="sldNum" sz="quarter" idx="10"/>
          </p:nvPr>
        </p:nvSpPr>
        <p:spPr/>
        <p:txBody>
          <a:bodyPr/>
          <a:lstStyle/>
          <a:p>
            <a:r>
              <a:rPr lang="en-IN"/>
              <a:t>Page </a:t>
            </a:r>
            <a:fld id="{46AA97BE-287C-4D3C-BC2D-43FE9BE756F7}" type="slidenum">
              <a:rPr lang="en-IN" smtClean="0"/>
              <a:pPr/>
              <a:t>‹#›</a:t>
            </a:fld>
            <a:endParaRPr lang="en-IN" dirty="0"/>
          </a:p>
        </p:txBody>
      </p:sp>
      <p:sp>
        <p:nvSpPr>
          <p:cNvPr id="5" name="Text Placeholder 4"/>
          <p:cNvSpPr>
            <a:spLocks noGrp="1"/>
          </p:cNvSpPr>
          <p:nvPr>
            <p:ph type="body" sz="quarter" idx="11" hasCustomPrompt="1"/>
          </p:nvPr>
        </p:nvSpPr>
        <p:spPr>
          <a:xfrm>
            <a:off x="428625" y="1214437"/>
            <a:ext cx="6948000" cy="3049200"/>
          </a:xfrm>
        </p:spPr>
        <p:txBody>
          <a:bodyPr/>
          <a:lstStyle>
            <a:lvl1pPr marL="0" marR="0" indent="0" algn="l" defTabSz="914400" rtl="0" eaLnBrk="1" fontAlgn="auto" latinLnBrk="0" hangingPunct="1">
              <a:lnSpc>
                <a:spcPct val="100000"/>
              </a:lnSpc>
              <a:spcBef>
                <a:spcPts val="200"/>
              </a:spcBef>
              <a:spcAft>
                <a:spcPts val="0"/>
              </a:spcAft>
              <a:buClr>
                <a:srgbClr val="28C6CA"/>
              </a:buClr>
              <a:buSzTx/>
              <a:buFont typeface="Arial" pitchFamily="34" charset="0"/>
              <a:buNone/>
              <a:tabLst/>
              <a:defRPr baseline="0"/>
            </a:lvl1pPr>
            <a:lvl2pPr marL="0" indent="0">
              <a:spcBef>
                <a:spcPts val="200"/>
              </a:spcBef>
              <a:buNone/>
              <a:defRPr/>
            </a:lvl2pPr>
            <a:lvl3pPr marL="0" indent="0">
              <a:spcBef>
                <a:spcPts val="200"/>
              </a:spcBef>
              <a:buNone/>
              <a:defRPr/>
            </a:lvl3pPr>
            <a:lvl4pPr marL="0" indent="0">
              <a:spcBef>
                <a:spcPts val="200"/>
              </a:spcBef>
              <a:buNone/>
              <a:defRPr/>
            </a:lvl4pPr>
            <a:lvl5pPr marL="0" indent="0">
              <a:spcBef>
                <a:spcPts val="200"/>
              </a:spcBef>
              <a:buNone/>
              <a:defRPr/>
            </a:lvl5pPr>
          </a:lstStyle>
          <a:p>
            <a:pPr marL="0" marR="0" lvl="0" indent="0" algn="l" defTabSz="914400" rtl="0" eaLnBrk="1" fontAlgn="auto" latinLnBrk="0" hangingPunct="1">
              <a:lnSpc>
                <a:spcPct val="100000"/>
              </a:lnSpc>
              <a:spcBef>
                <a:spcPts val="200"/>
              </a:spcBef>
              <a:spcAft>
                <a:spcPts val="0"/>
              </a:spcAft>
              <a:buClr>
                <a:srgbClr val="28C6CA"/>
              </a:buClr>
              <a:buSzTx/>
              <a:buFont typeface="Arial" pitchFamily="34" charset="0"/>
              <a:buNone/>
              <a:tabLst/>
              <a:defRPr/>
            </a:pPr>
            <a:r>
              <a:rPr lang="en-US" dirty="0"/>
              <a:t>Click to add text Click to add text Click to add text Click to add text Click to add text Click to add text Click to add text Click to add text Click to add text Click to add text Click to add text </a:t>
            </a:r>
          </a:p>
          <a:p>
            <a:pPr marL="0" marR="0" lvl="0" indent="0" algn="l" defTabSz="914400" rtl="0" eaLnBrk="1" fontAlgn="auto" latinLnBrk="0" hangingPunct="1">
              <a:lnSpc>
                <a:spcPct val="100000"/>
              </a:lnSpc>
              <a:spcBef>
                <a:spcPts val="200"/>
              </a:spcBef>
              <a:spcAft>
                <a:spcPts val="0"/>
              </a:spcAft>
              <a:buClr>
                <a:srgbClr val="28C6CA"/>
              </a:buClr>
              <a:buSzTx/>
              <a:buFont typeface="Arial" pitchFamily="34" charset="0"/>
              <a:buNone/>
              <a:tabLst/>
              <a:defRPr/>
            </a:pPr>
            <a:endParaRPr lang="en-US" dirty="0"/>
          </a:p>
          <a:p>
            <a:pPr marL="0" marR="0" lvl="0" indent="0" algn="l" defTabSz="914400" rtl="0" eaLnBrk="1" fontAlgn="auto" latinLnBrk="0" hangingPunct="1">
              <a:lnSpc>
                <a:spcPct val="100000"/>
              </a:lnSpc>
              <a:spcBef>
                <a:spcPts val="200"/>
              </a:spcBef>
              <a:spcAft>
                <a:spcPts val="0"/>
              </a:spcAft>
              <a:buClr>
                <a:srgbClr val="28C6CA"/>
              </a:buClr>
              <a:buSzTx/>
              <a:buFont typeface="Arial" pitchFamily="34" charset="0"/>
              <a:buNone/>
              <a:tabLst/>
              <a:defRPr/>
            </a:pPr>
            <a:endParaRPr lang="en-US" dirty="0"/>
          </a:p>
          <a:p>
            <a:pPr marL="0" marR="0" lvl="0" indent="0" algn="l" defTabSz="914400" rtl="0" eaLnBrk="1" fontAlgn="auto" latinLnBrk="0" hangingPunct="1">
              <a:lnSpc>
                <a:spcPct val="100000"/>
              </a:lnSpc>
              <a:spcBef>
                <a:spcPts val="200"/>
              </a:spcBef>
              <a:spcAft>
                <a:spcPts val="0"/>
              </a:spcAft>
              <a:buClr>
                <a:srgbClr val="28C6CA"/>
              </a:buClr>
              <a:buSzTx/>
              <a:buFont typeface="Arial" pitchFamily="34" charset="0"/>
              <a:buNone/>
              <a:tabLst/>
              <a:defRPr/>
            </a:pPr>
            <a:endParaRPr lang="en-US" dirty="0"/>
          </a:p>
          <a:p>
            <a:pPr marL="0" marR="0" lvl="0" indent="0" algn="l" defTabSz="914400" rtl="0" eaLnBrk="1" fontAlgn="auto" latinLnBrk="0" hangingPunct="1">
              <a:lnSpc>
                <a:spcPct val="100000"/>
              </a:lnSpc>
              <a:spcBef>
                <a:spcPts val="200"/>
              </a:spcBef>
              <a:spcAft>
                <a:spcPts val="0"/>
              </a:spcAft>
              <a:buClr>
                <a:srgbClr val="28C6CA"/>
              </a:buClr>
              <a:buSzTx/>
              <a:buFont typeface="Arial" pitchFamily="34" charset="0"/>
              <a:buNone/>
              <a:tabLst/>
              <a:defRPr/>
            </a:pPr>
            <a:endParaRPr lang="en-US" dirty="0"/>
          </a:p>
          <a:p>
            <a:pPr marL="0" marR="0" lvl="0" indent="0" algn="l" defTabSz="914400" rtl="0" eaLnBrk="1" fontAlgn="auto" latinLnBrk="0" hangingPunct="1">
              <a:lnSpc>
                <a:spcPct val="100000"/>
              </a:lnSpc>
              <a:spcBef>
                <a:spcPts val="200"/>
              </a:spcBef>
              <a:spcAft>
                <a:spcPts val="0"/>
              </a:spcAft>
              <a:buClr>
                <a:srgbClr val="28C6CA"/>
              </a:buClr>
              <a:buSzTx/>
              <a:buFont typeface="Arial" pitchFamily="34" charset="0"/>
              <a:buNone/>
              <a:tabLst/>
              <a:defRPr/>
            </a:pPr>
            <a:endParaRPr lang="en-US" dirty="0"/>
          </a:p>
          <a:p>
            <a:pPr marL="0" marR="0" lvl="0" indent="0" algn="l" defTabSz="914400" rtl="0" eaLnBrk="1" fontAlgn="auto" latinLnBrk="0" hangingPunct="1">
              <a:lnSpc>
                <a:spcPct val="100000"/>
              </a:lnSpc>
              <a:spcBef>
                <a:spcPts val="200"/>
              </a:spcBef>
              <a:spcAft>
                <a:spcPts val="0"/>
              </a:spcAft>
              <a:buClr>
                <a:srgbClr val="28C6CA"/>
              </a:buClr>
              <a:buSzTx/>
              <a:buFont typeface="Arial" pitchFamily="34" charset="0"/>
              <a:buNone/>
              <a:tabLst/>
              <a:defRPr/>
            </a:pPr>
            <a:endParaRPr lang="en-US" dirty="0"/>
          </a:p>
          <a:p>
            <a:pPr marL="0" marR="0" lvl="0" indent="0" algn="l" defTabSz="914400" rtl="0" eaLnBrk="1" fontAlgn="auto" latinLnBrk="0" hangingPunct="1">
              <a:lnSpc>
                <a:spcPct val="100000"/>
              </a:lnSpc>
              <a:spcBef>
                <a:spcPts val="200"/>
              </a:spcBef>
              <a:spcAft>
                <a:spcPts val="0"/>
              </a:spcAft>
              <a:buClr>
                <a:srgbClr val="28C6CA"/>
              </a:buClr>
              <a:buSzTx/>
              <a:buFont typeface="Arial" pitchFamily="34" charset="0"/>
              <a:buNone/>
              <a:tabLst/>
              <a:defRPr/>
            </a:pPr>
            <a:endParaRPr lang="en-US" dirty="0"/>
          </a:p>
          <a:p>
            <a:pPr marL="0" marR="0" lvl="0" indent="0" algn="l" defTabSz="914400" rtl="0" eaLnBrk="1" fontAlgn="auto" latinLnBrk="0" hangingPunct="1">
              <a:lnSpc>
                <a:spcPct val="100000"/>
              </a:lnSpc>
              <a:spcBef>
                <a:spcPts val="200"/>
              </a:spcBef>
              <a:spcAft>
                <a:spcPts val="0"/>
              </a:spcAft>
              <a:buClr>
                <a:srgbClr val="28C6CA"/>
              </a:buClr>
              <a:buSzTx/>
              <a:buFont typeface="Arial" pitchFamily="34" charset="0"/>
              <a:buNone/>
              <a:tabLst/>
              <a:defRPr/>
            </a:pP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Table title</a:t>
            </a:r>
            <a:endParaRPr lang="en-IN" dirty="0"/>
          </a:p>
        </p:txBody>
      </p:sp>
      <p:sp>
        <p:nvSpPr>
          <p:cNvPr id="3" name="Slide Number Placeholder 2"/>
          <p:cNvSpPr>
            <a:spLocks noGrp="1"/>
          </p:cNvSpPr>
          <p:nvPr>
            <p:ph type="sldNum" sz="quarter" idx="10"/>
          </p:nvPr>
        </p:nvSpPr>
        <p:spPr/>
        <p:txBody>
          <a:bodyPr/>
          <a:lstStyle/>
          <a:p>
            <a:r>
              <a:rPr lang="en-IN"/>
              <a:t>Page </a:t>
            </a:r>
            <a:fld id="{46AA97BE-287C-4D3C-BC2D-43FE9BE756F7}" type="slidenum">
              <a:rPr lang="en-IN" smtClean="0"/>
              <a:pPr/>
              <a:t>‹#›</a:t>
            </a:fld>
            <a:endParaRPr lang="en-IN" dirty="0"/>
          </a:p>
        </p:txBody>
      </p:sp>
      <p:sp>
        <p:nvSpPr>
          <p:cNvPr id="5" name="Text Placeholder 4"/>
          <p:cNvSpPr>
            <a:spLocks noGrp="1"/>
          </p:cNvSpPr>
          <p:nvPr>
            <p:ph type="body" sz="quarter" idx="11" hasCustomPrompt="1"/>
          </p:nvPr>
        </p:nvSpPr>
        <p:spPr>
          <a:xfrm>
            <a:off x="428625" y="1214437"/>
            <a:ext cx="6948000" cy="785809"/>
          </a:xfrm>
        </p:spPr>
        <p:txBody>
          <a:bodyPr/>
          <a:lstStyle>
            <a:lvl1pPr marL="0" marR="0" indent="0" algn="l" defTabSz="914400" rtl="0" eaLnBrk="1" fontAlgn="auto" latinLnBrk="0" hangingPunct="1">
              <a:lnSpc>
                <a:spcPct val="100000"/>
              </a:lnSpc>
              <a:spcBef>
                <a:spcPts val="200"/>
              </a:spcBef>
              <a:spcAft>
                <a:spcPts val="0"/>
              </a:spcAft>
              <a:buClr>
                <a:srgbClr val="28C6CA"/>
              </a:buClr>
              <a:buSzTx/>
              <a:buFont typeface="Arial" pitchFamily="34" charset="0"/>
              <a:buNone/>
              <a:tabLst/>
              <a:defRPr baseline="0"/>
            </a:lvl1pPr>
            <a:lvl2pPr marL="0" indent="0">
              <a:spcBef>
                <a:spcPts val="200"/>
              </a:spcBef>
              <a:buNone/>
              <a:defRPr/>
            </a:lvl2pPr>
            <a:lvl3pPr marL="0" indent="0">
              <a:spcBef>
                <a:spcPts val="200"/>
              </a:spcBef>
              <a:buNone/>
              <a:defRPr/>
            </a:lvl3pPr>
            <a:lvl4pPr marL="0" indent="0">
              <a:spcBef>
                <a:spcPts val="200"/>
              </a:spcBef>
              <a:buNone/>
              <a:defRPr/>
            </a:lvl4pPr>
            <a:lvl5pPr marL="0" indent="0">
              <a:spcBef>
                <a:spcPts val="200"/>
              </a:spcBef>
              <a:buNone/>
              <a:defRPr/>
            </a:lvl5pPr>
          </a:lstStyle>
          <a:p>
            <a:r>
              <a:rPr lang="en-US" dirty="0"/>
              <a:t>Insert a table using Insert table feature. The header row should have R</a:t>
            </a:r>
            <a:r>
              <a:rPr lang="en-IN" dirty="0"/>
              <a:t>40, G198, B202 as fill colour in top row and R217,G 217, B 217 in the subsequent rows. An example is pasted below</a:t>
            </a:r>
            <a:endParaRPr lang="en-US" dirty="0"/>
          </a:p>
          <a:p>
            <a:pPr marL="0" marR="0" lvl="0" indent="0" algn="l" defTabSz="914400" rtl="0" eaLnBrk="1" fontAlgn="auto" latinLnBrk="0" hangingPunct="1">
              <a:lnSpc>
                <a:spcPct val="100000"/>
              </a:lnSpc>
              <a:spcBef>
                <a:spcPts val="200"/>
              </a:spcBef>
              <a:spcAft>
                <a:spcPts val="0"/>
              </a:spcAft>
              <a:buClr>
                <a:srgbClr val="28C6CA"/>
              </a:buClr>
              <a:buSzTx/>
              <a:buFont typeface="Arial" pitchFamily="34" charset="0"/>
              <a:buNone/>
              <a:tabLst/>
              <a:defRPr/>
            </a:pPr>
            <a:endParaRPr lang="en-US" dirty="0"/>
          </a:p>
          <a:p>
            <a:pPr marL="0" marR="0" lvl="0" indent="0" algn="l" defTabSz="914400" rtl="0" eaLnBrk="1" fontAlgn="auto" latinLnBrk="0" hangingPunct="1">
              <a:lnSpc>
                <a:spcPct val="100000"/>
              </a:lnSpc>
              <a:spcBef>
                <a:spcPts val="200"/>
              </a:spcBef>
              <a:spcAft>
                <a:spcPts val="0"/>
              </a:spcAft>
              <a:buClr>
                <a:srgbClr val="28C6CA"/>
              </a:buClr>
              <a:buSzTx/>
              <a:buFont typeface="Arial" pitchFamily="34" charset="0"/>
              <a:buNone/>
              <a:tabLst/>
              <a:defRPr/>
            </a:pPr>
            <a:endParaRPr lang="en-US" dirty="0"/>
          </a:p>
          <a:p>
            <a:pPr marL="0" marR="0" lvl="0" indent="0" algn="l" defTabSz="914400" rtl="0" eaLnBrk="1" fontAlgn="auto" latinLnBrk="0" hangingPunct="1">
              <a:lnSpc>
                <a:spcPct val="100000"/>
              </a:lnSpc>
              <a:spcBef>
                <a:spcPts val="200"/>
              </a:spcBef>
              <a:spcAft>
                <a:spcPts val="0"/>
              </a:spcAft>
              <a:buClr>
                <a:srgbClr val="28C6CA"/>
              </a:buClr>
              <a:buSzTx/>
              <a:buFont typeface="Arial" pitchFamily="34" charset="0"/>
              <a:buNone/>
              <a:tabLst/>
              <a:defRPr/>
            </a:pPr>
            <a:endParaRPr lang="en-US" dirty="0"/>
          </a:p>
          <a:p>
            <a:pPr marL="0" marR="0" lvl="0" indent="0" algn="l" defTabSz="914400" rtl="0" eaLnBrk="1" fontAlgn="auto" latinLnBrk="0" hangingPunct="1">
              <a:lnSpc>
                <a:spcPct val="100000"/>
              </a:lnSpc>
              <a:spcBef>
                <a:spcPts val="200"/>
              </a:spcBef>
              <a:spcAft>
                <a:spcPts val="0"/>
              </a:spcAft>
              <a:buClr>
                <a:srgbClr val="28C6CA"/>
              </a:buClr>
              <a:buSzTx/>
              <a:buFont typeface="Arial" pitchFamily="34" charset="0"/>
              <a:buNone/>
              <a:tabLst/>
              <a:defRPr/>
            </a:pPr>
            <a:endParaRPr lang="en-US" dirty="0"/>
          </a:p>
          <a:p>
            <a:pPr marL="0" marR="0" lvl="0" indent="0" algn="l" defTabSz="914400" rtl="0" eaLnBrk="1" fontAlgn="auto" latinLnBrk="0" hangingPunct="1">
              <a:lnSpc>
                <a:spcPct val="100000"/>
              </a:lnSpc>
              <a:spcBef>
                <a:spcPts val="200"/>
              </a:spcBef>
              <a:spcAft>
                <a:spcPts val="0"/>
              </a:spcAft>
              <a:buClr>
                <a:srgbClr val="28C6CA"/>
              </a:buClr>
              <a:buSzTx/>
              <a:buFont typeface="Arial" pitchFamily="34" charset="0"/>
              <a:buNone/>
              <a:tabLst/>
              <a:defRPr/>
            </a:pPr>
            <a:endParaRPr lang="en-US" dirty="0"/>
          </a:p>
          <a:p>
            <a:pPr marL="0" marR="0" lvl="0" indent="0" algn="l" defTabSz="914400" rtl="0" eaLnBrk="1" fontAlgn="auto" latinLnBrk="0" hangingPunct="1">
              <a:lnSpc>
                <a:spcPct val="100000"/>
              </a:lnSpc>
              <a:spcBef>
                <a:spcPts val="200"/>
              </a:spcBef>
              <a:spcAft>
                <a:spcPts val="0"/>
              </a:spcAft>
              <a:buClr>
                <a:srgbClr val="28C6CA"/>
              </a:buClr>
              <a:buSzTx/>
              <a:buFont typeface="Arial" pitchFamily="34" charset="0"/>
              <a:buNone/>
              <a:tabLst/>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Breaker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01230" y="1928808"/>
            <a:ext cx="2892067" cy="608400"/>
          </a:xfrm>
          <a:solidFill>
            <a:srgbClr val="797979"/>
          </a:solidFill>
          <a:ln>
            <a:noFill/>
          </a:ln>
        </p:spPr>
        <p:txBody>
          <a:bodyPr/>
          <a:lstStyle>
            <a:lvl1pPr>
              <a:defRPr b="0" baseline="0">
                <a:solidFill>
                  <a:schemeClr val="bg1"/>
                </a:solidFill>
                <a:latin typeface="+mn-lt"/>
              </a:defRPr>
            </a:lvl1pPr>
          </a:lstStyle>
          <a:p>
            <a:r>
              <a:rPr lang="en-US" dirty="0"/>
              <a:t>ADD BREAKER SLIDE TITLE</a:t>
            </a:r>
            <a:endParaRPr lang="en-IN"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93297" y="0"/>
            <a:ext cx="5350703" cy="5143500"/>
          </a:xfrm>
          <a:prstGeom prst="rect">
            <a:avLst/>
          </a:prstGeom>
        </p:spPr>
      </p:pic>
      <p:pic>
        <p:nvPicPr>
          <p:cNvPr id="8" name="Picture 7" descr="F:\BMR\LOGOS\BMR logo  - 3 entities, 5 formats each\BMR logo  - 3 entities, 5 formats each\PNG\BMR Legal logo.pn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t="60688"/>
          <a:stretch/>
        </p:blipFill>
        <p:spPr bwMode="auto">
          <a:xfrm>
            <a:off x="7092280" y="1347614"/>
            <a:ext cx="1171914" cy="28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ributors">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428625" y="1214437"/>
            <a:ext cx="6948000" cy="857247"/>
          </a:xfrm>
        </p:spPr>
        <p:txBody>
          <a:bodyPr/>
          <a:lstStyle>
            <a:lvl1pPr marL="0" marR="0" indent="0" algn="l" defTabSz="914400" rtl="0" eaLnBrk="1" fontAlgn="auto" latinLnBrk="0" hangingPunct="1">
              <a:lnSpc>
                <a:spcPct val="100000"/>
              </a:lnSpc>
              <a:spcBef>
                <a:spcPts val="200"/>
              </a:spcBef>
              <a:spcAft>
                <a:spcPts val="0"/>
              </a:spcAft>
              <a:buClr>
                <a:srgbClr val="28C6CA"/>
              </a:buClr>
              <a:buSzTx/>
              <a:buFont typeface="Arial" pitchFamily="34" charset="0"/>
              <a:buNone/>
              <a:tabLst/>
              <a:defRPr sz="1200" baseline="0">
                <a:solidFill>
                  <a:srgbClr val="28C6CA"/>
                </a:solidFill>
                <a:latin typeface="+mn-lt"/>
              </a:defRPr>
            </a:lvl1pPr>
            <a:lvl2pPr marL="0" indent="0">
              <a:spcBef>
                <a:spcPts val="200"/>
              </a:spcBef>
              <a:buNone/>
              <a:defRPr/>
            </a:lvl2pPr>
            <a:lvl3pPr marL="0" indent="0">
              <a:spcBef>
                <a:spcPts val="200"/>
              </a:spcBef>
              <a:buNone/>
              <a:defRPr/>
            </a:lvl3pPr>
            <a:lvl4pPr marL="0" indent="0">
              <a:spcBef>
                <a:spcPts val="200"/>
              </a:spcBef>
              <a:buNone/>
              <a:defRPr/>
            </a:lvl4pPr>
            <a:lvl5pPr marL="0" indent="0">
              <a:spcBef>
                <a:spcPts val="200"/>
              </a:spcBef>
              <a:buNone/>
              <a:defRPr/>
            </a:lvl5pPr>
          </a:lstStyle>
          <a:p>
            <a:r>
              <a:rPr lang="en-US" dirty="0"/>
              <a:t>Insert  names of the contributors in Calibri point size 12 </a:t>
            </a:r>
            <a:r>
              <a:rPr lang="en-US" dirty="0" err="1"/>
              <a:t>colour</a:t>
            </a:r>
            <a:r>
              <a:rPr lang="en-US" dirty="0"/>
              <a:t> R</a:t>
            </a:r>
            <a:r>
              <a:rPr lang="en-IN" dirty="0"/>
              <a:t>40, G198, B202 followed by Email, Contact No. (Mobile) and (Direct line) one below another in point size 12 (100% black) Example given below</a:t>
            </a:r>
          </a:p>
          <a:p>
            <a:pPr marL="0" marR="0" lvl="0" indent="0" algn="l" defTabSz="914400" rtl="0" eaLnBrk="1" fontAlgn="auto" latinLnBrk="0" hangingPunct="1">
              <a:lnSpc>
                <a:spcPct val="100000"/>
              </a:lnSpc>
              <a:spcBef>
                <a:spcPts val="200"/>
              </a:spcBef>
              <a:spcAft>
                <a:spcPts val="0"/>
              </a:spcAft>
              <a:buClr>
                <a:srgbClr val="28C6CA"/>
              </a:buClr>
              <a:buSzTx/>
              <a:buFont typeface="Arial" pitchFamily="34" charset="0"/>
              <a:buNone/>
              <a:tabLst/>
              <a:defRPr/>
            </a:pPr>
            <a:endParaRPr lang="en-US" dirty="0"/>
          </a:p>
          <a:p>
            <a:pPr marL="0" marR="0" lvl="0" indent="0" algn="l" defTabSz="914400" rtl="0" eaLnBrk="1" fontAlgn="auto" latinLnBrk="0" hangingPunct="1">
              <a:lnSpc>
                <a:spcPct val="100000"/>
              </a:lnSpc>
              <a:spcBef>
                <a:spcPts val="200"/>
              </a:spcBef>
              <a:spcAft>
                <a:spcPts val="0"/>
              </a:spcAft>
              <a:buClr>
                <a:srgbClr val="28C6CA"/>
              </a:buClr>
              <a:buSzTx/>
              <a:buFont typeface="Arial" pitchFamily="34" charset="0"/>
              <a:buNone/>
              <a:tabLst/>
              <a:defRPr/>
            </a:pPr>
            <a:endParaRPr lang="en-US" dirty="0"/>
          </a:p>
          <a:p>
            <a:pPr marL="0" marR="0" lvl="0" indent="0" algn="l" defTabSz="914400" rtl="0" eaLnBrk="1" fontAlgn="auto" latinLnBrk="0" hangingPunct="1">
              <a:lnSpc>
                <a:spcPct val="100000"/>
              </a:lnSpc>
              <a:spcBef>
                <a:spcPts val="200"/>
              </a:spcBef>
              <a:spcAft>
                <a:spcPts val="0"/>
              </a:spcAft>
              <a:buClr>
                <a:srgbClr val="28C6CA"/>
              </a:buClr>
              <a:buSzTx/>
              <a:buFont typeface="Arial" pitchFamily="34" charset="0"/>
              <a:buNone/>
              <a:tabLst/>
              <a:defRPr/>
            </a:pPr>
            <a:endParaRPr lang="en-US" dirty="0"/>
          </a:p>
          <a:p>
            <a:pPr marL="0" marR="0" lvl="0" indent="0" algn="l" defTabSz="914400" rtl="0" eaLnBrk="1" fontAlgn="auto" latinLnBrk="0" hangingPunct="1">
              <a:lnSpc>
                <a:spcPct val="100000"/>
              </a:lnSpc>
              <a:spcBef>
                <a:spcPts val="200"/>
              </a:spcBef>
              <a:spcAft>
                <a:spcPts val="0"/>
              </a:spcAft>
              <a:buClr>
                <a:srgbClr val="28C6CA"/>
              </a:buClr>
              <a:buSzTx/>
              <a:buFont typeface="Arial" pitchFamily="34" charset="0"/>
              <a:buNone/>
              <a:tabLst/>
              <a:defRPr/>
            </a:pPr>
            <a:endParaRPr lang="en-US" dirty="0"/>
          </a:p>
          <a:p>
            <a:pPr marL="0" marR="0" lvl="0" indent="0" algn="l" defTabSz="914400" rtl="0" eaLnBrk="1" fontAlgn="auto" latinLnBrk="0" hangingPunct="1">
              <a:lnSpc>
                <a:spcPct val="100000"/>
              </a:lnSpc>
              <a:spcBef>
                <a:spcPts val="200"/>
              </a:spcBef>
              <a:spcAft>
                <a:spcPts val="0"/>
              </a:spcAft>
              <a:buClr>
                <a:srgbClr val="28C6CA"/>
              </a:buClr>
              <a:buSzTx/>
              <a:buFont typeface="Arial" pitchFamily="34" charset="0"/>
              <a:buNone/>
              <a:tabLst/>
              <a:defRPr/>
            </a:pPr>
            <a:endParaRPr lang="en-US" dirty="0"/>
          </a:p>
          <a:p>
            <a:pPr marL="0" marR="0" lvl="0" indent="0" algn="l" defTabSz="914400" rtl="0" eaLnBrk="1" fontAlgn="auto" latinLnBrk="0" hangingPunct="1">
              <a:lnSpc>
                <a:spcPct val="100000"/>
              </a:lnSpc>
              <a:spcBef>
                <a:spcPts val="200"/>
              </a:spcBef>
              <a:spcAft>
                <a:spcPts val="0"/>
              </a:spcAft>
              <a:buClr>
                <a:srgbClr val="28C6CA"/>
              </a:buClr>
              <a:buSzTx/>
              <a:buFont typeface="Arial" pitchFamily="34" charset="0"/>
              <a:buNone/>
              <a:tabLst/>
              <a:defRPr/>
            </a:pPr>
            <a:endParaRPr lang="en-US" dirty="0"/>
          </a:p>
        </p:txBody>
      </p:sp>
      <p:sp>
        <p:nvSpPr>
          <p:cNvPr id="6" name="Title 1"/>
          <p:cNvSpPr txBox="1">
            <a:spLocks/>
          </p:cNvSpPr>
          <p:nvPr userDrawn="1"/>
        </p:nvSpPr>
        <p:spPr>
          <a:xfrm>
            <a:off x="415580" y="285734"/>
            <a:ext cx="4870800" cy="687600"/>
          </a:xfrm>
          <a:prstGeom prst="rect">
            <a:avLst/>
          </a:prstGeom>
          <a:solidFill>
            <a:schemeClr val="bg1">
              <a:lumMod val="95000"/>
            </a:schemeClr>
          </a:solidFill>
        </p:spPr>
        <p:txBody>
          <a:bodyPr anchor="ctr"/>
          <a:lstStyle>
            <a:lvl1pPr algn="l" defTabSz="914400" rtl="0" eaLnBrk="1" latinLnBrk="0" hangingPunct="1">
              <a:lnSpc>
                <a:spcPct val="90000"/>
              </a:lnSpc>
              <a:spcBef>
                <a:spcPct val="0"/>
              </a:spcBef>
              <a:buNone/>
              <a:defRPr sz="2200" b="0" kern="1200">
                <a:solidFill>
                  <a:schemeClr val="tx1"/>
                </a:solidFill>
                <a:latin typeface="+mj-lt"/>
                <a:ea typeface="+mj-ea"/>
                <a:cs typeface="+mj-cs"/>
              </a:defRPr>
            </a:lvl1pPr>
          </a:lstStyle>
          <a:p>
            <a:pPr fontAlgn="auto">
              <a:spcAft>
                <a:spcPts val="0"/>
              </a:spcAft>
              <a:defRPr/>
            </a:pPr>
            <a:r>
              <a:rPr lang="en-IN" dirty="0"/>
              <a:t>Contributors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able">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428625" y="1214437"/>
            <a:ext cx="6948000" cy="571495"/>
          </a:xfrm>
        </p:spPr>
        <p:txBody>
          <a:bodyPr/>
          <a:lstStyle>
            <a:lvl1pPr marL="0" marR="0" indent="0" algn="l" defTabSz="914400" rtl="0" eaLnBrk="1" fontAlgn="auto" latinLnBrk="0" hangingPunct="1">
              <a:lnSpc>
                <a:spcPct val="100000"/>
              </a:lnSpc>
              <a:spcBef>
                <a:spcPts val="200"/>
              </a:spcBef>
              <a:spcAft>
                <a:spcPts val="0"/>
              </a:spcAft>
              <a:buClr>
                <a:srgbClr val="28C6CA"/>
              </a:buClr>
              <a:buSzTx/>
              <a:buFont typeface="Arial" pitchFamily="34" charset="0"/>
              <a:buNone/>
              <a:tabLst/>
              <a:defRPr sz="1200" baseline="0">
                <a:solidFill>
                  <a:srgbClr val="28C6CA"/>
                </a:solidFill>
                <a:latin typeface="+mn-lt"/>
              </a:defRPr>
            </a:lvl1pPr>
            <a:lvl2pPr marL="0" indent="0">
              <a:spcBef>
                <a:spcPts val="200"/>
              </a:spcBef>
              <a:buNone/>
              <a:defRPr/>
            </a:lvl2pPr>
            <a:lvl3pPr marL="0" indent="0">
              <a:spcBef>
                <a:spcPts val="200"/>
              </a:spcBef>
              <a:buNone/>
              <a:defRPr/>
            </a:lvl3pPr>
            <a:lvl4pPr marL="0" indent="0">
              <a:spcBef>
                <a:spcPts val="200"/>
              </a:spcBef>
              <a:buNone/>
              <a:defRPr/>
            </a:lvl4pPr>
            <a:lvl5pPr marL="0" indent="0">
              <a:spcBef>
                <a:spcPts val="200"/>
              </a:spcBef>
              <a:buNone/>
              <a:defRPr/>
            </a:lvl5pPr>
          </a:lstStyle>
          <a:p>
            <a:r>
              <a:rPr lang="en-US" dirty="0"/>
              <a:t>Insert  names of the </a:t>
            </a:r>
            <a:r>
              <a:rPr lang="en-US" dirty="0" err="1"/>
              <a:t>contac</a:t>
            </a:r>
            <a:r>
              <a:rPr lang="en-US" dirty="0"/>
              <a:t> person in Calibri point size 12 </a:t>
            </a:r>
            <a:r>
              <a:rPr lang="en-US" dirty="0" err="1"/>
              <a:t>colour</a:t>
            </a:r>
            <a:r>
              <a:rPr lang="en-US" dirty="0"/>
              <a:t> R</a:t>
            </a:r>
            <a:r>
              <a:rPr lang="en-IN" dirty="0"/>
              <a:t>40, G198, B202 with designation alongside; followed by Mobile number and email id one below another in point size 12 (100% black) Example given below</a:t>
            </a:r>
            <a:endParaRPr lang="en-US" dirty="0"/>
          </a:p>
          <a:p>
            <a:pPr marL="0" marR="0" lvl="0" indent="0" algn="l" defTabSz="914400" rtl="0" eaLnBrk="1" fontAlgn="auto" latinLnBrk="0" hangingPunct="1">
              <a:lnSpc>
                <a:spcPct val="100000"/>
              </a:lnSpc>
              <a:spcBef>
                <a:spcPts val="200"/>
              </a:spcBef>
              <a:spcAft>
                <a:spcPts val="0"/>
              </a:spcAft>
              <a:buClr>
                <a:srgbClr val="28C6CA"/>
              </a:buClr>
              <a:buSzTx/>
              <a:buFont typeface="Arial" pitchFamily="34" charset="0"/>
              <a:buNone/>
              <a:tabLst/>
              <a:defRPr/>
            </a:pPr>
            <a:endParaRPr lang="en-US" dirty="0"/>
          </a:p>
          <a:p>
            <a:pPr marL="0" marR="0" lvl="0" indent="0" algn="l" defTabSz="914400" rtl="0" eaLnBrk="1" fontAlgn="auto" latinLnBrk="0" hangingPunct="1">
              <a:lnSpc>
                <a:spcPct val="100000"/>
              </a:lnSpc>
              <a:spcBef>
                <a:spcPts val="200"/>
              </a:spcBef>
              <a:spcAft>
                <a:spcPts val="0"/>
              </a:spcAft>
              <a:buClr>
                <a:srgbClr val="28C6CA"/>
              </a:buClr>
              <a:buSzTx/>
              <a:buFont typeface="Arial" pitchFamily="34" charset="0"/>
              <a:buNone/>
              <a:tabLst/>
              <a:defRPr/>
            </a:pPr>
            <a:endParaRPr lang="en-US" dirty="0"/>
          </a:p>
        </p:txBody>
      </p:sp>
      <p:sp>
        <p:nvSpPr>
          <p:cNvPr id="8" name="Title 1"/>
          <p:cNvSpPr txBox="1">
            <a:spLocks/>
          </p:cNvSpPr>
          <p:nvPr userDrawn="1"/>
        </p:nvSpPr>
        <p:spPr>
          <a:xfrm>
            <a:off x="415580" y="285734"/>
            <a:ext cx="4870800" cy="687600"/>
          </a:xfrm>
          <a:prstGeom prst="rect">
            <a:avLst/>
          </a:prstGeom>
          <a:solidFill>
            <a:schemeClr val="bg1">
              <a:lumMod val="95000"/>
            </a:schemeClr>
          </a:solidFill>
        </p:spPr>
        <p:txBody>
          <a:bodyPr anchor="ctr"/>
          <a:lstStyle>
            <a:lvl1pPr algn="l" defTabSz="914400" rtl="0" eaLnBrk="1" latinLnBrk="0" hangingPunct="1">
              <a:lnSpc>
                <a:spcPct val="90000"/>
              </a:lnSpc>
              <a:spcBef>
                <a:spcPct val="0"/>
              </a:spcBef>
              <a:buNone/>
              <a:defRPr sz="2200" b="0" kern="1200">
                <a:solidFill>
                  <a:schemeClr val="tx1"/>
                </a:solidFill>
                <a:latin typeface="+mj-lt"/>
                <a:ea typeface="+mj-ea"/>
                <a:cs typeface="+mj-cs"/>
              </a:defRPr>
            </a:lvl1pPr>
          </a:lstStyle>
          <a:p>
            <a:pPr fontAlgn="auto">
              <a:spcAft>
                <a:spcPts val="0"/>
              </a:spcAft>
              <a:defRPr/>
            </a:pPr>
            <a:r>
              <a:rPr lang="en-IN" dirty="0"/>
              <a:t>Contacts</a:t>
            </a:r>
          </a:p>
        </p:txBody>
      </p:sp>
      <p:sp>
        <p:nvSpPr>
          <p:cNvPr id="9" name="Rectangle 8"/>
          <p:cNvSpPr/>
          <p:nvPr userDrawn="1"/>
        </p:nvSpPr>
        <p:spPr>
          <a:xfrm>
            <a:off x="415580" y="3942541"/>
            <a:ext cx="7896565" cy="954107"/>
          </a:xfrm>
          <a:prstGeom prst="rect">
            <a:avLst/>
          </a:prstGeom>
        </p:spPr>
        <p:txBody>
          <a:bodyPr wrap="square">
            <a:spAutoFit/>
          </a:bodyPr>
          <a:lstStyle/>
          <a:p>
            <a:pPr algn="just">
              <a:defRPr/>
            </a:pPr>
            <a:r>
              <a:rPr lang="en-IN" sz="800" b="1" i="0" kern="1200" dirty="0">
                <a:solidFill>
                  <a:srgbClr val="404040"/>
                </a:solidFill>
                <a:latin typeface="+mn-lt"/>
                <a:ea typeface="+mn-ea"/>
                <a:cs typeface="+mn-cs"/>
              </a:rPr>
              <a:t>DISCLAIMER</a:t>
            </a:r>
            <a:r>
              <a:rPr lang="en-IN" sz="800" b="0" i="0" kern="1200" dirty="0">
                <a:solidFill>
                  <a:srgbClr val="404040"/>
                </a:solidFill>
                <a:latin typeface="+mn-lt"/>
                <a:ea typeface="+mn-ea"/>
                <a:cs typeface="+mn-cs"/>
              </a:rPr>
              <a:t>: This statement of credential transmitted to the recipient is confidential, legally privileged and intended solely for the use of the individual or entity to whom they are addressed. If you are not the intended recipient, you are notified that disclosing, copying, distributing or taking any action in reliance on the contents of this information is strictly prohibited under the law and the sender shall not be liable for any losses. Please notify the sender immediately by email if you have received this by mistake, and immediately delete this from your system. Unless related to BMR Legal business, the information contained within this presentation are those of the sender alone and do not necessarily constitute those of the Law Firm.</a:t>
            </a:r>
          </a:p>
          <a:p>
            <a:pPr algn="just">
              <a:defRPr/>
            </a:pPr>
            <a:endParaRPr lang="en-IN" sz="800" b="0" i="0" kern="1200" dirty="0">
              <a:solidFill>
                <a:srgbClr val="404040"/>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800" dirty="0">
                <a:solidFill>
                  <a:srgbClr val="404040"/>
                </a:solidFill>
                <a:ea typeface="Calibri" panose="020F0502020204030204" pitchFamily="34" charset="0"/>
                <a:cs typeface="Arial" pitchFamily="34" charset="0"/>
              </a:rPr>
              <a:t>© Copyright 2016, BMR Legal. All Rights Reserved.</a:t>
            </a:r>
            <a:endParaRPr lang="en-US" sz="800" dirty="0">
              <a:solidFill>
                <a:srgbClr val="404040"/>
              </a:solidFill>
              <a:cs typeface="Arial"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IN"/>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IN"/>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998D3AFA-8D09-4157-A4C2-156562714D6A}" type="datetimeFigureOut">
              <a:rPr lang="en-IN" smtClean="0"/>
              <a:t>02-05-2018</a:t>
            </a:fld>
            <a:endParaRPr lang="en-IN"/>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IN"/>
          </a:p>
        </p:txBody>
      </p:sp>
      <p:sp>
        <p:nvSpPr>
          <p:cNvPr id="6" name="Slide Number Placeholder 5"/>
          <p:cNvSpPr>
            <a:spLocks noGrp="1"/>
          </p:cNvSpPr>
          <p:nvPr>
            <p:ph type="sldNum" sz="quarter" idx="12"/>
          </p:nvPr>
        </p:nvSpPr>
        <p:spPr/>
        <p:txBody>
          <a:bodyPr/>
          <a:lstStyle/>
          <a:p>
            <a:fld id="{87CDE1A6-ADED-47A0-8FA8-41C5FAED12FB}" type="slidenum">
              <a:rPr lang="en-IN" smtClean="0"/>
              <a:t>‹#›</a:t>
            </a:fld>
            <a:endParaRPr lang="en-IN"/>
          </a:p>
        </p:txBody>
      </p:sp>
    </p:spTree>
    <p:extLst>
      <p:ext uri="{BB962C8B-B14F-4D97-AF65-F5344CB8AC3E}">
        <p14:creationId xmlns:p14="http://schemas.microsoft.com/office/powerpoint/2010/main" val="1438711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5580" y="1165624"/>
            <a:ext cx="6948000" cy="3049200"/>
          </a:xfrm>
          <a:prstGeom prst="rect">
            <a:avLst/>
          </a:prstGeom>
          <a:noFill/>
        </p:spPr>
        <p:txBody>
          <a:bodyPr vert="horz" lIns="91440" tIns="45720" rIns="91440" bIns="45720" rtlCol="0">
            <a:normAutofit/>
          </a:bodyPr>
          <a:lstStyle/>
          <a:p>
            <a:pPr lvl="0"/>
            <a:r>
              <a:rPr lang="en-US" dirty="0"/>
              <a:t>Click to add text</a:t>
            </a:r>
          </a:p>
          <a:p>
            <a:pPr lvl="1"/>
            <a:r>
              <a:rPr lang="en-US" dirty="0"/>
              <a:t>Click to add text</a:t>
            </a:r>
          </a:p>
          <a:p>
            <a:pPr lvl="2"/>
            <a:r>
              <a:rPr lang="en-US" dirty="0"/>
              <a:t>Click to add text</a:t>
            </a:r>
          </a:p>
          <a:p>
            <a:pPr lvl="3"/>
            <a:r>
              <a:rPr lang="en-US" dirty="0"/>
              <a:t>Click to add text</a:t>
            </a:r>
          </a:p>
          <a:p>
            <a:pPr lvl="3"/>
            <a:r>
              <a:rPr lang="en-US" dirty="0"/>
              <a:t>Click to add text</a:t>
            </a:r>
          </a:p>
        </p:txBody>
      </p:sp>
      <p:sp>
        <p:nvSpPr>
          <p:cNvPr id="2" name="Title Placeholder 1"/>
          <p:cNvSpPr>
            <a:spLocks noGrp="1"/>
          </p:cNvSpPr>
          <p:nvPr>
            <p:ph type="title"/>
          </p:nvPr>
        </p:nvSpPr>
        <p:spPr>
          <a:xfrm>
            <a:off x="415580" y="294265"/>
            <a:ext cx="4870800" cy="687600"/>
          </a:xfrm>
          <a:prstGeom prst="rect">
            <a:avLst/>
          </a:prstGeom>
          <a:noFill/>
        </p:spPr>
        <p:txBody>
          <a:bodyPr vert="horz" lIns="91440" tIns="45720" rIns="91440" bIns="45720" rtlCol="0" anchor="ctr">
            <a:normAutofit/>
          </a:bodyPr>
          <a:lstStyle/>
          <a:p>
            <a:r>
              <a:rPr lang="en-US" dirty="0"/>
              <a:t>Click to add slide title</a:t>
            </a:r>
          </a:p>
        </p:txBody>
      </p:sp>
      <p:pic>
        <p:nvPicPr>
          <p:cNvPr id="4" name="Picture 2" descr="F:\BMR\2 KCD IMAGES &amp; GRAPHICS USED\Accolades blue.png"/>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flipH="1" flipV="1">
            <a:off x="6444208" y="0"/>
            <a:ext cx="1470179" cy="981865"/>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4"/>
          </p:nvPr>
        </p:nvSpPr>
        <p:spPr>
          <a:xfrm>
            <a:off x="6858016" y="4767263"/>
            <a:ext cx="2133600" cy="274637"/>
          </a:xfrm>
          <a:prstGeom prst="rect">
            <a:avLst/>
          </a:prstGeom>
        </p:spPr>
        <p:txBody>
          <a:bodyPr vert="horz" lIns="91440" tIns="45720" rIns="91440" bIns="45720" rtlCol="0" anchor="ctr"/>
          <a:lstStyle>
            <a:lvl1pPr algn="r">
              <a:defRPr sz="1000">
                <a:solidFill>
                  <a:srgbClr val="4D4D4D"/>
                </a:solidFill>
              </a:defRPr>
            </a:lvl1pPr>
          </a:lstStyle>
          <a:p>
            <a:r>
              <a:rPr lang="en-IN" dirty="0"/>
              <a:t>Page </a:t>
            </a:r>
            <a:fld id="{46AA97BE-287C-4D3C-BC2D-43FE9BE756F7}" type="slidenum">
              <a:rPr lang="en-IN" smtClean="0"/>
              <a:pPr/>
              <a:t>‹#›</a:t>
            </a:fld>
            <a:endParaRPr lang="en-IN" dirty="0"/>
          </a:p>
        </p:txBody>
      </p:sp>
      <p:pic>
        <p:nvPicPr>
          <p:cNvPr id="8" name="Picture 7" descr="F:\BMR\LOGOS\BMR logo  - 3 entities, 5 formats each\BMR logo  - 3 entities, 5 formats each\PNG\BMR Legal logo.png"/>
          <p:cNvPicPr>
            <a:picLocks noChangeAspect="1" noChangeArrowheads="1"/>
          </p:cNvPicPr>
          <p:nvPr userDrawn="1"/>
        </p:nvPicPr>
        <p:blipFill rotWithShape="1">
          <a:blip r:embed="rId11" cstate="print">
            <a:extLst>
              <a:ext uri="{28A0092B-C50C-407E-A947-70E740481C1C}">
                <a14:useLocalDpi xmlns:a14="http://schemas.microsoft.com/office/drawing/2010/main" val="0"/>
              </a:ext>
            </a:extLst>
          </a:blip>
          <a:srcRect t="48440"/>
          <a:stretch/>
        </p:blipFill>
        <p:spPr bwMode="auto">
          <a:xfrm>
            <a:off x="8028384" y="147618"/>
            <a:ext cx="911655" cy="293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0634178"/>
      </p:ext>
    </p:extLst>
  </p:cSld>
  <p:clrMap bg1="lt1" tx1="dk1" bg2="lt2" tx2="dk2" accent1="accent1" accent2="accent2" accent3="accent3" accent4="accent4" accent5="accent5" accent6="accent6" hlink="hlink" folHlink="folHlink"/>
  <p:sldLayoutIdLst>
    <p:sldLayoutId id="2147483649" r:id="rId1"/>
    <p:sldLayoutId id="2147483695" r:id="rId2"/>
    <p:sldLayoutId id="2147483699" r:id="rId3"/>
    <p:sldLayoutId id="2147483697" r:id="rId4"/>
    <p:sldLayoutId id="2147483661" r:id="rId5"/>
    <p:sldLayoutId id="2147483702" r:id="rId6"/>
    <p:sldLayoutId id="2147483703" r:id="rId7"/>
    <p:sldLayoutId id="2147483704" r:id="rId8"/>
  </p:sldLayoutIdLst>
  <p:hf hdr="0" ftr="0" dt="0"/>
  <p:txStyles>
    <p:titleStyle>
      <a:lvl1pPr algn="l" defTabSz="914400" rtl="0" eaLnBrk="1" latinLnBrk="0" hangingPunct="1">
        <a:spcBef>
          <a:spcPct val="0"/>
        </a:spcBef>
        <a:buNone/>
        <a:defRPr sz="2000" b="0" kern="1200">
          <a:solidFill>
            <a:srgbClr val="28C6CA"/>
          </a:solidFill>
          <a:latin typeface="+mj-lt"/>
          <a:ea typeface="+mj-ea"/>
          <a:cs typeface="+mj-cs"/>
        </a:defRPr>
      </a:lvl1pPr>
    </p:titleStyle>
    <p:bodyStyle>
      <a:lvl1pPr marL="284400" indent="-284400" algn="l" defTabSz="914400" rtl="0" eaLnBrk="1" latinLnBrk="0" hangingPunct="1">
        <a:spcBef>
          <a:spcPts val="600"/>
        </a:spcBef>
        <a:spcAft>
          <a:spcPts val="0"/>
        </a:spcAft>
        <a:buClr>
          <a:srgbClr val="28C6CA"/>
        </a:buClr>
        <a:buFont typeface="Arial" pitchFamily="34" charset="0"/>
        <a:buChar char="•"/>
        <a:defRPr sz="1600" kern="1200">
          <a:solidFill>
            <a:srgbClr val="4D4D4D"/>
          </a:solidFill>
          <a:latin typeface="+mn-lt"/>
          <a:ea typeface="+mn-ea"/>
          <a:cs typeface="+mn-cs"/>
        </a:defRPr>
      </a:lvl1pPr>
      <a:lvl2pPr marL="284400" indent="-284400" algn="l" defTabSz="914400" rtl="0" eaLnBrk="1" latinLnBrk="0" hangingPunct="1">
        <a:spcBef>
          <a:spcPts val="600"/>
        </a:spcBef>
        <a:spcAft>
          <a:spcPts val="0"/>
        </a:spcAft>
        <a:buClr>
          <a:srgbClr val="28C6CA"/>
        </a:buClr>
        <a:buFont typeface="Arial" pitchFamily="34" charset="0"/>
        <a:buChar char="•"/>
        <a:defRPr sz="1600" kern="1200">
          <a:solidFill>
            <a:srgbClr val="4D4D4D"/>
          </a:solidFill>
          <a:latin typeface="+mn-lt"/>
          <a:ea typeface="+mn-ea"/>
          <a:cs typeface="+mn-cs"/>
        </a:defRPr>
      </a:lvl2pPr>
      <a:lvl3pPr marL="284400" indent="-284400" algn="l" defTabSz="914400" rtl="0" eaLnBrk="1" latinLnBrk="0" hangingPunct="1">
        <a:spcBef>
          <a:spcPts val="600"/>
        </a:spcBef>
        <a:spcAft>
          <a:spcPts val="0"/>
        </a:spcAft>
        <a:buClr>
          <a:srgbClr val="28C6CA"/>
        </a:buClr>
        <a:buFont typeface="Arial" pitchFamily="34" charset="0"/>
        <a:buChar char="•"/>
        <a:defRPr sz="1600" kern="1200" baseline="0">
          <a:solidFill>
            <a:srgbClr val="4D4D4D"/>
          </a:solidFill>
          <a:latin typeface="+mn-lt"/>
          <a:ea typeface="+mn-ea"/>
          <a:cs typeface="+mn-cs"/>
        </a:defRPr>
      </a:lvl3pPr>
      <a:lvl4pPr marL="284400" indent="-284400" algn="l" defTabSz="914400" rtl="0" eaLnBrk="1" latinLnBrk="0" hangingPunct="1">
        <a:spcBef>
          <a:spcPts val="600"/>
        </a:spcBef>
        <a:spcAft>
          <a:spcPts val="0"/>
        </a:spcAft>
        <a:buClr>
          <a:srgbClr val="28C6CA"/>
        </a:buClr>
        <a:buFont typeface="Arial" pitchFamily="34" charset="0"/>
        <a:buChar char="•"/>
        <a:defRPr sz="1600" kern="1200">
          <a:solidFill>
            <a:srgbClr val="4D4D4D"/>
          </a:solidFill>
          <a:latin typeface="+mn-lt"/>
          <a:ea typeface="+mn-ea"/>
          <a:cs typeface="+mn-cs"/>
        </a:defRPr>
      </a:lvl4pPr>
      <a:lvl5pPr marL="284400" indent="-284400" algn="l" defTabSz="914400" rtl="0" eaLnBrk="1" latinLnBrk="0" hangingPunct="1">
        <a:spcBef>
          <a:spcPts val="600"/>
        </a:spcBef>
        <a:spcAft>
          <a:spcPts val="0"/>
        </a:spcAft>
        <a:buClr>
          <a:srgbClr val="28C6CA"/>
        </a:buClr>
        <a:buFont typeface="Arial" pitchFamily="34" charset="0"/>
        <a:buChar char="•"/>
        <a:defRPr sz="1600" kern="1200">
          <a:solidFill>
            <a:srgbClr val="4D4D4D"/>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mukesh.butani@bmrlegal.in"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313897" y="1695668"/>
            <a:ext cx="7356789" cy="420572"/>
          </a:xfrm>
          <a:prstGeom prst="rect">
            <a:avLst/>
          </a:prstGeom>
        </p:spPr>
        <p:txBody>
          <a:bodyPr vert="horz" lIns="68580" tIns="34290" rIns="68580" bIns="3429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IN" sz="2250" b="1" dirty="0">
                <a:solidFill>
                  <a:srgbClr val="DA291C"/>
                </a:solidFill>
                <a:latin typeface="Verdana" panose="020B0604030504040204" pitchFamily="34" charset="0"/>
                <a:ea typeface="Verdana" panose="020B0604030504040204" pitchFamily="34" charset="0"/>
                <a:cs typeface="Verdana" panose="020B0604030504040204" pitchFamily="34" charset="0"/>
              </a:rPr>
              <a:t>Plenary 7</a:t>
            </a:r>
            <a:br>
              <a:rPr lang="en-IN" sz="2250" b="1" dirty="0">
                <a:solidFill>
                  <a:srgbClr val="DA291C"/>
                </a:solidFill>
                <a:latin typeface="Verdana" panose="020B0604030504040204" pitchFamily="34" charset="0"/>
                <a:ea typeface="Verdana" panose="020B0604030504040204" pitchFamily="34" charset="0"/>
                <a:cs typeface="Verdana" panose="020B0604030504040204" pitchFamily="34" charset="0"/>
              </a:rPr>
            </a:br>
            <a:r>
              <a:rPr lang="en-IN" sz="2250" b="1" dirty="0">
                <a:solidFill>
                  <a:srgbClr val="DA291C"/>
                </a:solidFill>
                <a:latin typeface="Verdana" panose="020B0604030504040204" pitchFamily="34" charset="0"/>
                <a:ea typeface="Verdana" panose="020B0604030504040204" pitchFamily="34" charset="0"/>
                <a:cs typeface="Verdana" panose="020B0604030504040204" pitchFamily="34" charset="0"/>
              </a:rPr>
              <a:t/>
            </a:r>
            <a:br>
              <a:rPr lang="en-IN" sz="2250" b="1" dirty="0">
                <a:solidFill>
                  <a:srgbClr val="DA291C"/>
                </a:solidFill>
                <a:latin typeface="Verdana" panose="020B0604030504040204" pitchFamily="34" charset="0"/>
                <a:ea typeface="Verdana" panose="020B0604030504040204" pitchFamily="34" charset="0"/>
                <a:cs typeface="Verdana" panose="020B0604030504040204" pitchFamily="34" charset="0"/>
              </a:rPr>
            </a:br>
            <a:endParaRPr lang="en-IN" sz="2250" dirty="0">
              <a:solidFill>
                <a:srgbClr val="DA291C"/>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p:cNvSpPr/>
          <p:nvPr/>
        </p:nvSpPr>
        <p:spPr>
          <a:xfrm>
            <a:off x="313897" y="2329377"/>
            <a:ext cx="7774508" cy="438582"/>
          </a:xfrm>
          <a:prstGeom prst="rect">
            <a:avLst/>
          </a:prstGeom>
        </p:spPr>
        <p:txBody>
          <a:bodyPr wrap="square">
            <a:spAutoFit/>
          </a:bodyPr>
          <a:lstStyle/>
          <a:p>
            <a:r>
              <a:rPr lang="en-IN" sz="2250" b="1" dirty="0">
                <a:solidFill>
                  <a:srgbClr val="DA291C"/>
                </a:solidFill>
                <a:latin typeface="Verdana" panose="020B0604030504040204" pitchFamily="34" charset="0"/>
                <a:ea typeface="Verdana" panose="020B0604030504040204" pitchFamily="34" charset="0"/>
                <a:cs typeface="Verdana" panose="020B0604030504040204" pitchFamily="34" charset="0"/>
              </a:rPr>
              <a:t>Tax Litigation – Future Scenario</a:t>
            </a:r>
          </a:p>
        </p:txBody>
      </p:sp>
      <p:sp>
        <p:nvSpPr>
          <p:cNvPr id="4" name="Title 3"/>
          <p:cNvSpPr txBox="1">
            <a:spLocks/>
          </p:cNvSpPr>
          <p:nvPr/>
        </p:nvSpPr>
        <p:spPr bwMode="gray">
          <a:xfrm>
            <a:off x="313897" y="4466857"/>
            <a:ext cx="1831222" cy="676643"/>
          </a:xfrm>
          <a:prstGeom prst="rect">
            <a:avLst/>
          </a:prstGeom>
        </p:spPr>
        <p:txBody>
          <a:bodyPr vert="horz" lIns="0" tIns="0" rIns="0" bIns="0" rtlCol="0" anchor="t" anchorCtr="0">
            <a:noAutofit/>
          </a:bodyPr>
          <a:lstStyle>
            <a:defPPr>
              <a:defRPr lang="en-US"/>
            </a:defPPr>
            <a:lvl1pPr marL="0" algn="l" defTabSz="1042873" rtl="0" eaLnBrk="1" latinLnBrk="0" hangingPunct="1">
              <a:defRPr sz="2053" kern="1200">
                <a:solidFill>
                  <a:schemeClr val="tx1"/>
                </a:solidFill>
                <a:latin typeface="+mn-lt"/>
                <a:ea typeface="+mn-ea"/>
                <a:cs typeface="+mn-cs"/>
              </a:defRPr>
            </a:lvl1pPr>
            <a:lvl2pPr marL="521437" algn="l" defTabSz="1042873" rtl="0" eaLnBrk="1" latinLnBrk="0" hangingPunct="1">
              <a:defRPr sz="2053" kern="1200">
                <a:solidFill>
                  <a:schemeClr val="tx1"/>
                </a:solidFill>
                <a:latin typeface="+mn-lt"/>
                <a:ea typeface="+mn-ea"/>
                <a:cs typeface="+mn-cs"/>
              </a:defRPr>
            </a:lvl2pPr>
            <a:lvl3pPr marL="1042873" algn="l" defTabSz="1042873" rtl="0" eaLnBrk="1" latinLnBrk="0" hangingPunct="1">
              <a:defRPr sz="2053" kern="1200">
                <a:solidFill>
                  <a:schemeClr val="tx1"/>
                </a:solidFill>
                <a:latin typeface="+mn-lt"/>
                <a:ea typeface="+mn-ea"/>
                <a:cs typeface="+mn-cs"/>
              </a:defRPr>
            </a:lvl3pPr>
            <a:lvl4pPr marL="1564310" algn="l" defTabSz="1042873" rtl="0" eaLnBrk="1" latinLnBrk="0" hangingPunct="1">
              <a:defRPr sz="2053" kern="1200">
                <a:solidFill>
                  <a:schemeClr val="tx1"/>
                </a:solidFill>
                <a:latin typeface="+mn-lt"/>
                <a:ea typeface="+mn-ea"/>
                <a:cs typeface="+mn-cs"/>
              </a:defRPr>
            </a:lvl4pPr>
            <a:lvl5pPr marL="2085746" algn="l" defTabSz="1042873" rtl="0" eaLnBrk="1" latinLnBrk="0" hangingPunct="1">
              <a:defRPr sz="2053" kern="1200">
                <a:solidFill>
                  <a:schemeClr val="tx1"/>
                </a:solidFill>
                <a:latin typeface="+mn-lt"/>
                <a:ea typeface="+mn-ea"/>
                <a:cs typeface="+mn-cs"/>
              </a:defRPr>
            </a:lvl5pPr>
            <a:lvl6pPr marL="2607183" algn="l" defTabSz="1042873" rtl="0" eaLnBrk="1" latinLnBrk="0" hangingPunct="1">
              <a:defRPr sz="2053" kern="1200">
                <a:solidFill>
                  <a:schemeClr val="tx1"/>
                </a:solidFill>
                <a:latin typeface="+mn-lt"/>
                <a:ea typeface="+mn-ea"/>
                <a:cs typeface="+mn-cs"/>
              </a:defRPr>
            </a:lvl6pPr>
            <a:lvl7pPr marL="3128620" algn="l" defTabSz="1042873" rtl="0" eaLnBrk="1" latinLnBrk="0" hangingPunct="1">
              <a:defRPr sz="2053" kern="1200">
                <a:solidFill>
                  <a:schemeClr val="tx1"/>
                </a:solidFill>
                <a:latin typeface="+mn-lt"/>
                <a:ea typeface="+mn-ea"/>
                <a:cs typeface="+mn-cs"/>
              </a:defRPr>
            </a:lvl7pPr>
            <a:lvl8pPr marL="3650056" algn="l" defTabSz="1042873" rtl="0" eaLnBrk="1" latinLnBrk="0" hangingPunct="1">
              <a:defRPr sz="2053" kern="1200">
                <a:solidFill>
                  <a:schemeClr val="tx1"/>
                </a:solidFill>
                <a:latin typeface="+mn-lt"/>
                <a:ea typeface="+mn-ea"/>
                <a:cs typeface="+mn-cs"/>
              </a:defRPr>
            </a:lvl8pPr>
            <a:lvl9pPr marL="4171493" algn="l" defTabSz="1042873" rtl="0" eaLnBrk="1" latinLnBrk="0" hangingPunct="1">
              <a:defRPr sz="2053" kern="1200">
                <a:solidFill>
                  <a:schemeClr val="tx1"/>
                </a:solidFill>
                <a:latin typeface="+mn-lt"/>
                <a:ea typeface="+mn-ea"/>
                <a:cs typeface="+mn-cs"/>
              </a:defRPr>
            </a:lvl9pPr>
          </a:lstStyle>
          <a:p>
            <a:r>
              <a:rPr lang="en-IN" sz="1540" b="1" dirty="0"/>
              <a:t>April 28, 2018</a:t>
            </a:r>
          </a:p>
          <a:p>
            <a:r>
              <a:rPr lang="en-US" sz="1540" b="1" dirty="0"/>
              <a:t>IFA, New Delhi</a:t>
            </a:r>
            <a:endParaRPr lang="en-IN" sz="1540" b="1" dirty="0"/>
          </a:p>
        </p:txBody>
      </p:sp>
    </p:spTree>
    <p:extLst>
      <p:ext uri="{BB962C8B-B14F-4D97-AF65-F5344CB8AC3E}">
        <p14:creationId xmlns:p14="http://schemas.microsoft.com/office/powerpoint/2010/main" val="2477492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6"/>
          <p:cNvSpPr/>
          <p:nvPr/>
        </p:nvSpPr>
        <p:spPr>
          <a:xfrm>
            <a:off x="6516216" y="2643758"/>
            <a:ext cx="864096" cy="576065"/>
          </a:xfrm>
          <a:prstGeom prst="rect">
            <a:avLst/>
          </a:prstGeom>
          <a:blipFill>
            <a:blip r:embed="rId2" cstate="print"/>
            <a:stretch>
              <a:fillRect/>
            </a:stretch>
          </a:blipFill>
        </p:spPr>
        <p:txBody>
          <a:bodyPr wrap="square" lIns="0" tIns="0" rIns="0" bIns="0" rtlCol="0"/>
          <a:lstStyle/>
          <a:p>
            <a:endParaRPr/>
          </a:p>
        </p:txBody>
      </p:sp>
      <p:sp>
        <p:nvSpPr>
          <p:cNvPr id="8" name="object 4"/>
          <p:cNvSpPr/>
          <p:nvPr/>
        </p:nvSpPr>
        <p:spPr>
          <a:xfrm>
            <a:off x="3104147" y="3363838"/>
            <a:ext cx="5970449" cy="1152127"/>
          </a:xfrm>
          <a:prstGeom prst="rect">
            <a:avLst/>
          </a:prstGeom>
          <a:blipFill>
            <a:blip r:embed="rId3" cstate="print"/>
            <a:stretch>
              <a:fillRect/>
            </a:stretch>
          </a:blipFill>
        </p:spPr>
        <p:txBody>
          <a:bodyPr wrap="square" lIns="0" tIns="0" rIns="0" bIns="0" rtlCol="0"/>
          <a:lstStyle/>
          <a:p>
            <a:r>
              <a:rPr lang="en-IN" i="1" dirty="0">
                <a:solidFill>
                  <a:schemeClr val="bg1"/>
                </a:solidFill>
              </a:rPr>
              <a:t>      Tax Litigation         Future Scenario </a:t>
            </a:r>
          </a:p>
          <a:p>
            <a:r>
              <a:rPr lang="en-IN" i="1" dirty="0">
                <a:solidFill>
                  <a:schemeClr val="bg1"/>
                </a:solidFill>
              </a:rPr>
              <a:t>     (Arbitration, Dispute Resolution, Bilateral APA, MAP &amp; AAR)</a:t>
            </a:r>
            <a:endParaRPr lang="en-US" sz="2000" i="1" dirty="0">
              <a:solidFill>
                <a:schemeClr val="bg1"/>
              </a:solidFill>
            </a:endParaRPr>
          </a:p>
          <a:p>
            <a:pPr algn="ctr"/>
            <a:endParaRPr lang="en-US" sz="2000" i="1" dirty="0">
              <a:solidFill>
                <a:schemeClr val="bg1"/>
              </a:solidFill>
            </a:endParaRPr>
          </a:p>
        </p:txBody>
      </p:sp>
      <p:sp>
        <p:nvSpPr>
          <p:cNvPr id="5" name="TextBox 4">
            <a:extLst>
              <a:ext uri="{FF2B5EF4-FFF2-40B4-BE49-F238E27FC236}">
                <a16:creationId xmlns="" xmlns:a16="http://schemas.microsoft.com/office/drawing/2014/main" id="{3B7775AA-6E76-4950-BF8F-7F777D106307}"/>
              </a:ext>
            </a:extLst>
          </p:cNvPr>
          <p:cNvSpPr txBox="1"/>
          <p:nvPr/>
        </p:nvSpPr>
        <p:spPr>
          <a:xfrm>
            <a:off x="3635896" y="3939902"/>
            <a:ext cx="5112569" cy="523220"/>
          </a:xfrm>
          <a:prstGeom prst="rect">
            <a:avLst/>
          </a:prstGeom>
          <a:noFill/>
        </p:spPr>
        <p:txBody>
          <a:bodyPr wrap="square" rtlCol="0">
            <a:spAutoFit/>
          </a:bodyPr>
          <a:lstStyle/>
          <a:p>
            <a:pPr algn="ctr"/>
            <a:r>
              <a:rPr lang="en-US" sz="1400" i="1" dirty="0">
                <a:solidFill>
                  <a:schemeClr val="bg1"/>
                </a:solidFill>
              </a:rPr>
              <a:t>IFA International Taxation Conference -  2018      </a:t>
            </a:r>
          </a:p>
          <a:p>
            <a:pPr algn="ctr"/>
            <a:r>
              <a:rPr lang="en-US" sz="1400" i="1" dirty="0">
                <a:solidFill>
                  <a:schemeClr val="bg1"/>
                </a:solidFill>
              </a:rPr>
              <a:t> April 28, 2018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424069" y="1444090"/>
            <a:ext cx="5952708" cy="687600"/>
          </a:xfrm>
        </p:spPr>
        <p:txBody>
          <a:bodyPr>
            <a:noAutofit/>
          </a:bodyPr>
          <a:lstStyle/>
          <a:p>
            <a:r>
              <a:rPr lang="en-IN" sz="2400" b="1" dirty="0"/>
              <a:t>PANELISTS :</a:t>
            </a:r>
          </a:p>
        </p:txBody>
      </p:sp>
      <p:sp>
        <p:nvSpPr>
          <p:cNvPr id="10" name="Rectangle 9"/>
          <p:cNvSpPr/>
          <p:nvPr/>
        </p:nvSpPr>
        <p:spPr>
          <a:xfrm>
            <a:off x="424069" y="1957594"/>
            <a:ext cx="8333132" cy="2778581"/>
          </a:xfrm>
          <a:prstGeom prst="rect">
            <a:avLst/>
          </a:prstGeom>
          <a:ln>
            <a:noFill/>
            <a:prstDash val="dash"/>
          </a:ln>
        </p:spPr>
        <p:txBody>
          <a:bodyPr wrap="square">
            <a:spAutoFit/>
          </a:bodyPr>
          <a:lstStyle/>
          <a:p>
            <a:pPr marL="0" lvl="1">
              <a:spcBef>
                <a:spcPts val="600"/>
              </a:spcBef>
              <a:spcAft>
                <a:spcPts val="600"/>
              </a:spcAft>
              <a:buClr>
                <a:srgbClr val="1B9EA3"/>
              </a:buClr>
              <a:buSzPct val="110000"/>
            </a:pPr>
            <a:r>
              <a:rPr lang="en-US" dirty="0">
                <a:solidFill>
                  <a:schemeClr val="tx1">
                    <a:lumMod val="65000"/>
                    <a:lumOff val="35000"/>
                  </a:schemeClr>
                </a:solidFill>
              </a:rPr>
              <a:t>V. </a:t>
            </a:r>
            <a:r>
              <a:rPr lang="en-US" dirty="0" err="1">
                <a:solidFill>
                  <a:schemeClr val="tx1">
                    <a:lumMod val="65000"/>
                    <a:lumOff val="35000"/>
                  </a:schemeClr>
                </a:solidFill>
              </a:rPr>
              <a:t>Lakshmikumaran</a:t>
            </a:r>
            <a:r>
              <a:rPr lang="en-US" dirty="0">
                <a:solidFill>
                  <a:schemeClr val="tx1">
                    <a:lumMod val="65000"/>
                    <a:lumOff val="35000"/>
                  </a:schemeClr>
                </a:solidFill>
              </a:rPr>
              <a:t>, </a:t>
            </a:r>
            <a:r>
              <a:rPr lang="en-US" i="1" dirty="0" err="1">
                <a:solidFill>
                  <a:schemeClr val="tx1">
                    <a:lumMod val="65000"/>
                    <a:lumOff val="35000"/>
                  </a:schemeClr>
                </a:solidFill>
              </a:rPr>
              <a:t>Lakshmikumaran</a:t>
            </a:r>
            <a:r>
              <a:rPr lang="en-US" i="1" dirty="0">
                <a:solidFill>
                  <a:schemeClr val="tx1">
                    <a:lumMod val="65000"/>
                    <a:lumOff val="35000"/>
                  </a:schemeClr>
                </a:solidFill>
              </a:rPr>
              <a:t> &amp; </a:t>
            </a:r>
            <a:r>
              <a:rPr lang="en-US" i="1" dirty="0" err="1">
                <a:solidFill>
                  <a:schemeClr val="tx1">
                    <a:lumMod val="65000"/>
                    <a:lumOff val="35000"/>
                  </a:schemeClr>
                </a:solidFill>
              </a:rPr>
              <a:t>Sridharan</a:t>
            </a:r>
            <a:endParaRPr lang="en-US" i="1" dirty="0">
              <a:solidFill>
                <a:schemeClr val="tx1">
                  <a:lumMod val="65000"/>
                  <a:lumOff val="35000"/>
                </a:schemeClr>
              </a:solidFill>
            </a:endParaRPr>
          </a:p>
          <a:p>
            <a:pPr marL="0" lvl="1">
              <a:lnSpc>
                <a:spcPct val="120000"/>
              </a:lnSpc>
              <a:spcBef>
                <a:spcPts val="600"/>
              </a:spcBef>
              <a:spcAft>
                <a:spcPts val="600"/>
              </a:spcAft>
              <a:buClr>
                <a:srgbClr val="1B9EA3"/>
              </a:buClr>
              <a:buSzPct val="110000"/>
            </a:pPr>
            <a:r>
              <a:rPr lang="en-US" dirty="0" err="1">
                <a:solidFill>
                  <a:schemeClr val="tx1">
                    <a:lumMod val="65000"/>
                    <a:lumOff val="35000"/>
                  </a:schemeClr>
                </a:solidFill>
              </a:rPr>
              <a:t>Gurbachan</a:t>
            </a:r>
            <a:r>
              <a:rPr lang="en-US" dirty="0">
                <a:solidFill>
                  <a:schemeClr val="tx1">
                    <a:lumMod val="65000"/>
                    <a:lumOff val="35000"/>
                  </a:schemeClr>
                </a:solidFill>
              </a:rPr>
              <a:t> Singh, </a:t>
            </a:r>
            <a:r>
              <a:rPr lang="en-US" i="1" dirty="0">
                <a:solidFill>
                  <a:schemeClr val="tx1">
                    <a:lumMod val="65000"/>
                    <a:lumOff val="35000"/>
                  </a:schemeClr>
                </a:solidFill>
              </a:rPr>
              <a:t>Singapore</a:t>
            </a:r>
          </a:p>
          <a:p>
            <a:pPr marL="0" lvl="1">
              <a:lnSpc>
                <a:spcPct val="120000"/>
              </a:lnSpc>
              <a:spcBef>
                <a:spcPts val="600"/>
              </a:spcBef>
              <a:spcAft>
                <a:spcPts val="600"/>
              </a:spcAft>
              <a:buClr>
                <a:srgbClr val="1B9EA3"/>
              </a:buClr>
              <a:buSzPct val="110000"/>
            </a:pPr>
            <a:r>
              <a:rPr lang="en-US" dirty="0">
                <a:solidFill>
                  <a:schemeClr val="tx1">
                    <a:lumMod val="65000"/>
                    <a:lumOff val="35000"/>
                  </a:schemeClr>
                </a:solidFill>
              </a:rPr>
              <a:t>Kyung </a:t>
            </a:r>
            <a:r>
              <a:rPr lang="en-US" dirty="0" err="1">
                <a:solidFill>
                  <a:schemeClr val="tx1">
                    <a:lumMod val="65000"/>
                    <a:lumOff val="35000"/>
                  </a:schemeClr>
                </a:solidFill>
              </a:rPr>
              <a:t>Geun</a:t>
            </a:r>
            <a:r>
              <a:rPr lang="en-US" dirty="0">
                <a:solidFill>
                  <a:schemeClr val="tx1">
                    <a:lumMod val="65000"/>
                    <a:lumOff val="35000"/>
                  </a:schemeClr>
                </a:solidFill>
              </a:rPr>
              <a:t> Lee, </a:t>
            </a:r>
            <a:r>
              <a:rPr lang="en-US" i="1" dirty="0" err="1">
                <a:solidFill>
                  <a:schemeClr val="tx1">
                    <a:lumMod val="65000"/>
                    <a:lumOff val="35000"/>
                  </a:schemeClr>
                </a:solidFill>
              </a:rPr>
              <a:t>Yulchon</a:t>
            </a:r>
            <a:r>
              <a:rPr lang="en-US" i="1" dirty="0">
                <a:solidFill>
                  <a:schemeClr val="tx1">
                    <a:lumMod val="65000"/>
                    <a:lumOff val="35000"/>
                  </a:schemeClr>
                </a:solidFill>
              </a:rPr>
              <a:t>, South Korea</a:t>
            </a:r>
          </a:p>
          <a:p>
            <a:pPr marL="0" lvl="1">
              <a:lnSpc>
                <a:spcPct val="120000"/>
              </a:lnSpc>
              <a:spcBef>
                <a:spcPts val="600"/>
              </a:spcBef>
              <a:spcAft>
                <a:spcPts val="600"/>
              </a:spcAft>
              <a:buClr>
                <a:srgbClr val="1B9EA3"/>
              </a:buClr>
              <a:buSzPct val="110000"/>
            </a:pPr>
            <a:r>
              <a:rPr lang="en-US" dirty="0">
                <a:solidFill>
                  <a:schemeClr val="tx1">
                    <a:lumMod val="65000"/>
                    <a:lumOff val="35000"/>
                  </a:schemeClr>
                </a:solidFill>
              </a:rPr>
              <a:t>Kamlesh Varshney, </a:t>
            </a:r>
            <a:r>
              <a:rPr lang="en-US" i="1" dirty="0">
                <a:solidFill>
                  <a:schemeClr val="tx1">
                    <a:lumMod val="65000"/>
                    <a:lumOff val="35000"/>
                  </a:schemeClr>
                </a:solidFill>
              </a:rPr>
              <a:t>IRS</a:t>
            </a:r>
          </a:p>
          <a:p>
            <a:pPr marL="0" lvl="1">
              <a:lnSpc>
                <a:spcPct val="120000"/>
              </a:lnSpc>
              <a:spcBef>
                <a:spcPts val="600"/>
              </a:spcBef>
              <a:spcAft>
                <a:spcPts val="600"/>
              </a:spcAft>
              <a:buClr>
                <a:srgbClr val="1B9EA3"/>
              </a:buClr>
              <a:buSzPct val="110000"/>
            </a:pPr>
            <a:r>
              <a:rPr lang="en-US" dirty="0">
                <a:solidFill>
                  <a:schemeClr val="tx1">
                    <a:lumMod val="65000"/>
                    <a:lumOff val="35000"/>
                  </a:schemeClr>
                </a:solidFill>
              </a:rPr>
              <a:t>Pallavi </a:t>
            </a:r>
            <a:r>
              <a:rPr lang="en-US" dirty="0" err="1">
                <a:solidFill>
                  <a:schemeClr val="tx1">
                    <a:lumMod val="65000"/>
                    <a:lumOff val="35000"/>
                  </a:schemeClr>
                </a:solidFill>
              </a:rPr>
              <a:t>Bakhru</a:t>
            </a:r>
            <a:r>
              <a:rPr lang="en-US" dirty="0">
                <a:solidFill>
                  <a:schemeClr val="tx1">
                    <a:lumMod val="65000"/>
                    <a:lumOff val="35000"/>
                  </a:schemeClr>
                </a:solidFill>
              </a:rPr>
              <a:t>, </a:t>
            </a:r>
            <a:r>
              <a:rPr lang="en-US" i="1" dirty="0">
                <a:solidFill>
                  <a:schemeClr val="tx1">
                    <a:lumMod val="65000"/>
                    <a:lumOff val="35000"/>
                  </a:schemeClr>
                </a:solidFill>
              </a:rPr>
              <a:t>Vedanta</a:t>
            </a:r>
          </a:p>
          <a:p>
            <a:pPr marL="0" lvl="1">
              <a:lnSpc>
                <a:spcPct val="120000"/>
              </a:lnSpc>
              <a:spcBef>
                <a:spcPts val="600"/>
              </a:spcBef>
              <a:spcAft>
                <a:spcPts val="600"/>
              </a:spcAft>
              <a:buClr>
                <a:srgbClr val="1B9EA3"/>
              </a:buClr>
              <a:buSzPct val="110000"/>
            </a:pPr>
            <a:r>
              <a:rPr lang="en-US" dirty="0">
                <a:solidFill>
                  <a:schemeClr val="tx1">
                    <a:lumMod val="65000"/>
                    <a:lumOff val="35000"/>
                  </a:schemeClr>
                </a:solidFill>
              </a:rPr>
              <a:t>Mukesh Butani, </a:t>
            </a:r>
            <a:r>
              <a:rPr lang="en-US" i="1" dirty="0">
                <a:solidFill>
                  <a:schemeClr val="tx1">
                    <a:lumMod val="65000"/>
                    <a:lumOff val="35000"/>
                  </a:schemeClr>
                </a:solidFill>
              </a:rPr>
              <a:t>BMR Legal</a:t>
            </a:r>
            <a:r>
              <a:rPr lang="en-US" dirty="0">
                <a:solidFill>
                  <a:schemeClr val="tx1">
                    <a:lumMod val="65000"/>
                    <a:lumOff val="35000"/>
                  </a:schemeClr>
                </a:solidFill>
              </a:rPr>
              <a:t> (Moderator)</a:t>
            </a:r>
          </a:p>
        </p:txBody>
      </p:sp>
      <p:sp>
        <p:nvSpPr>
          <p:cNvPr id="2" name="Slide Number Placeholder 1"/>
          <p:cNvSpPr>
            <a:spLocks noGrp="1"/>
          </p:cNvSpPr>
          <p:nvPr>
            <p:ph type="sldNum" sz="quarter" idx="10"/>
          </p:nvPr>
        </p:nvSpPr>
        <p:spPr/>
        <p:txBody>
          <a:bodyPr/>
          <a:lstStyle/>
          <a:p>
            <a:r>
              <a:rPr lang="en-IN" dirty="0"/>
              <a:t>Page </a:t>
            </a:r>
            <a:fld id="{46AA97BE-287C-4D3C-BC2D-43FE9BE756F7}" type="slidenum">
              <a:rPr lang="en-IN" smtClean="0"/>
              <a:pPr/>
              <a:t>3</a:t>
            </a:fld>
            <a:endParaRPr lang="en-IN" dirty="0"/>
          </a:p>
        </p:txBody>
      </p:sp>
      <p:sp>
        <p:nvSpPr>
          <p:cNvPr id="5" name="Title 1">
            <a:extLst>
              <a:ext uri="{FF2B5EF4-FFF2-40B4-BE49-F238E27FC236}">
                <a16:creationId xmlns="" xmlns:a16="http://schemas.microsoft.com/office/drawing/2014/main" id="{C62BF464-33A1-44CF-B121-BD538AB496EA}"/>
              </a:ext>
            </a:extLst>
          </p:cNvPr>
          <p:cNvSpPr txBox="1">
            <a:spLocks/>
          </p:cNvSpPr>
          <p:nvPr/>
        </p:nvSpPr>
        <p:spPr>
          <a:xfrm>
            <a:off x="-1188640" y="11942"/>
            <a:ext cx="5952708" cy="687600"/>
          </a:xfrm>
          <a:prstGeom prst="rect">
            <a:avLst/>
          </a:prstGeom>
          <a:noFill/>
        </p:spPr>
        <p:txBody>
          <a:bodyPr vert="horz" lIns="91440" tIns="45720" rIns="91440" bIns="45720" rtlCol="0" anchor="ctr">
            <a:noAutofit/>
          </a:bodyPr>
          <a:lstStyle>
            <a:lvl1pPr algn="l" defTabSz="914400" rtl="0" eaLnBrk="1" latinLnBrk="0" hangingPunct="1">
              <a:spcBef>
                <a:spcPct val="0"/>
              </a:spcBef>
              <a:buNone/>
              <a:defRPr sz="2000" b="0" kern="1200">
                <a:solidFill>
                  <a:srgbClr val="28C6CA"/>
                </a:solidFill>
                <a:latin typeface="+mj-lt"/>
                <a:ea typeface="+mj-ea"/>
                <a:cs typeface="+mj-cs"/>
              </a:defRPr>
            </a:lvl1pPr>
          </a:lstStyle>
          <a:p>
            <a:pPr algn="ctr"/>
            <a:r>
              <a:rPr lang="en-IN" sz="2400" b="1" dirty="0"/>
              <a:t>GUEST OF HONOUR </a:t>
            </a:r>
          </a:p>
        </p:txBody>
      </p:sp>
      <p:sp>
        <p:nvSpPr>
          <p:cNvPr id="6" name="Rectangle 5">
            <a:extLst>
              <a:ext uri="{FF2B5EF4-FFF2-40B4-BE49-F238E27FC236}">
                <a16:creationId xmlns="" xmlns:a16="http://schemas.microsoft.com/office/drawing/2014/main" id="{898E569C-B2DF-4B6E-89B6-DC9BAD4E2061}"/>
              </a:ext>
            </a:extLst>
          </p:cNvPr>
          <p:cNvSpPr/>
          <p:nvPr/>
        </p:nvSpPr>
        <p:spPr>
          <a:xfrm>
            <a:off x="467544" y="527070"/>
            <a:ext cx="10801200" cy="892552"/>
          </a:xfrm>
          <a:prstGeom prst="rect">
            <a:avLst/>
          </a:prstGeom>
          <a:ln>
            <a:noFill/>
            <a:prstDash val="dash"/>
          </a:ln>
        </p:spPr>
        <p:txBody>
          <a:bodyPr wrap="square">
            <a:spAutoFit/>
          </a:bodyPr>
          <a:lstStyle/>
          <a:p>
            <a:pPr marL="0" lvl="1" algn="just">
              <a:spcBef>
                <a:spcPts val="600"/>
              </a:spcBef>
              <a:spcAft>
                <a:spcPts val="600"/>
              </a:spcAft>
              <a:buClr>
                <a:srgbClr val="1B9EA3"/>
              </a:buClr>
              <a:buSzPct val="110000"/>
            </a:pPr>
            <a:r>
              <a:rPr lang="en-US" sz="2400" b="1">
                <a:solidFill>
                  <a:schemeClr val="tx1">
                    <a:lumMod val="65000"/>
                    <a:lumOff val="35000"/>
                  </a:schemeClr>
                </a:solidFill>
              </a:rPr>
              <a:t>Dr. </a:t>
            </a:r>
            <a:r>
              <a:rPr lang="en-US" sz="2400" b="1" dirty="0">
                <a:solidFill>
                  <a:schemeClr val="tx1">
                    <a:lumMod val="65000"/>
                    <a:lumOff val="35000"/>
                  </a:schemeClr>
                </a:solidFill>
              </a:rPr>
              <a:t>Abhishek </a:t>
            </a:r>
            <a:r>
              <a:rPr lang="en-US" sz="2400" b="1" dirty="0" err="1">
                <a:solidFill>
                  <a:schemeClr val="tx1">
                    <a:lumMod val="65000"/>
                    <a:lumOff val="35000"/>
                  </a:schemeClr>
                </a:solidFill>
              </a:rPr>
              <a:t>Singhvi</a:t>
            </a:r>
            <a:endParaRPr lang="en-US" sz="2400" b="1" dirty="0">
              <a:solidFill>
                <a:schemeClr val="tx1">
                  <a:lumMod val="65000"/>
                  <a:lumOff val="35000"/>
                </a:schemeClr>
              </a:solidFill>
            </a:endParaRPr>
          </a:p>
          <a:p>
            <a:pPr marL="0" lvl="1" algn="just">
              <a:spcBef>
                <a:spcPts val="600"/>
              </a:spcBef>
              <a:spcAft>
                <a:spcPts val="600"/>
              </a:spcAft>
              <a:buClr>
                <a:srgbClr val="1B9EA3"/>
              </a:buClr>
              <a:buSzPct val="110000"/>
            </a:pPr>
            <a:r>
              <a:rPr lang="en-US" dirty="0">
                <a:solidFill>
                  <a:schemeClr val="tx1">
                    <a:lumMod val="65000"/>
                    <a:lumOff val="35000"/>
                  </a:schemeClr>
                </a:solidFill>
              </a:rPr>
              <a:t>Member of Parliament, Senior Advocate, Former Additional Solicitor General of India</a:t>
            </a:r>
          </a:p>
        </p:txBody>
      </p:sp>
    </p:spTree>
    <p:extLst>
      <p:ext uri="{BB962C8B-B14F-4D97-AF65-F5344CB8AC3E}">
        <p14:creationId xmlns:p14="http://schemas.microsoft.com/office/powerpoint/2010/main" val="2055319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415580" y="294265"/>
            <a:ext cx="5952708" cy="687600"/>
          </a:xfrm>
        </p:spPr>
        <p:txBody>
          <a:bodyPr>
            <a:noAutofit/>
          </a:bodyPr>
          <a:lstStyle/>
          <a:p>
            <a:r>
              <a:rPr lang="en-IN" sz="2400" b="1" dirty="0"/>
              <a:t>Tax Litigation – Future Scenario</a:t>
            </a:r>
          </a:p>
        </p:txBody>
      </p:sp>
      <p:sp>
        <p:nvSpPr>
          <p:cNvPr id="10" name="Rectangle 9"/>
          <p:cNvSpPr/>
          <p:nvPr/>
        </p:nvSpPr>
        <p:spPr>
          <a:xfrm>
            <a:off x="415581" y="1059583"/>
            <a:ext cx="8260875" cy="3453253"/>
          </a:xfrm>
          <a:prstGeom prst="rect">
            <a:avLst/>
          </a:prstGeom>
          <a:ln>
            <a:noFill/>
            <a:prstDash val="dash"/>
          </a:ln>
        </p:spPr>
        <p:txBody>
          <a:bodyPr wrap="square">
            <a:spAutoFit/>
          </a:bodyPr>
          <a:lstStyle/>
          <a:p>
            <a:pPr marL="342900" lvl="1" indent="-342900">
              <a:lnSpc>
                <a:spcPct val="200000"/>
              </a:lnSpc>
              <a:spcBef>
                <a:spcPts val="600"/>
              </a:spcBef>
              <a:spcAft>
                <a:spcPts val="600"/>
              </a:spcAft>
              <a:buClr>
                <a:srgbClr val="1B9EA3"/>
              </a:buClr>
              <a:buSzPct val="110000"/>
              <a:buBlip>
                <a:blip r:embed="rId3">
                  <a:extLst/>
                </a:blip>
              </a:buBlip>
            </a:pPr>
            <a:r>
              <a:rPr lang="en-IN" dirty="0">
                <a:solidFill>
                  <a:schemeClr val="tx1">
                    <a:lumMod val="65000"/>
                    <a:lumOff val="35000"/>
                  </a:schemeClr>
                </a:solidFill>
              </a:rPr>
              <a:t>Tax &amp; Investment Arbitration – Myth or Reality for India</a:t>
            </a:r>
          </a:p>
          <a:p>
            <a:pPr marL="342900" lvl="1" indent="-342900">
              <a:lnSpc>
                <a:spcPct val="200000"/>
              </a:lnSpc>
              <a:spcBef>
                <a:spcPts val="600"/>
              </a:spcBef>
              <a:spcAft>
                <a:spcPts val="600"/>
              </a:spcAft>
              <a:buClr>
                <a:srgbClr val="1B9EA3"/>
              </a:buClr>
              <a:buSzPct val="110000"/>
              <a:buBlip>
                <a:blip r:embed="rId3">
                  <a:extLst/>
                </a:blip>
              </a:buBlip>
            </a:pPr>
            <a:r>
              <a:rPr lang="en-IN" dirty="0">
                <a:solidFill>
                  <a:schemeClr val="tx1">
                    <a:lumMod val="65000"/>
                    <a:lumOff val="35000"/>
                  </a:schemeClr>
                </a:solidFill>
              </a:rPr>
              <a:t>Dispute Resolution – Focus on Avoidance</a:t>
            </a:r>
          </a:p>
          <a:p>
            <a:pPr marL="342900" lvl="1" indent="-342900">
              <a:lnSpc>
                <a:spcPct val="200000"/>
              </a:lnSpc>
              <a:spcBef>
                <a:spcPts val="600"/>
              </a:spcBef>
              <a:spcAft>
                <a:spcPts val="600"/>
              </a:spcAft>
              <a:buClr>
                <a:srgbClr val="1B9EA3"/>
              </a:buClr>
              <a:buSzPct val="110000"/>
              <a:buBlip>
                <a:blip r:embed="rId3">
                  <a:extLst/>
                </a:blip>
              </a:buBlip>
            </a:pPr>
            <a:r>
              <a:rPr lang="en-IN" dirty="0">
                <a:solidFill>
                  <a:schemeClr val="tx1">
                    <a:lumMod val="65000"/>
                    <a:lumOff val="35000"/>
                  </a:schemeClr>
                </a:solidFill>
              </a:rPr>
              <a:t>Bilateral </a:t>
            </a:r>
            <a:r>
              <a:rPr lang="en-IN" dirty="0" err="1">
                <a:solidFill>
                  <a:schemeClr val="tx1">
                    <a:lumMod val="65000"/>
                    <a:lumOff val="35000"/>
                  </a:schemeClr>
                </a:solidFill>
              </a:rPr>
              <a:t>Adavance</a:t>
            </a:r>
            <a:r>
              <a:rPr lang="en-IN" dirty="0">
                <a:solidFill>
                  <a:schemeClr val="tx1">
                    <a:lumMod val="65000"/>
                    <a:lumOff val="35000"/>
                  </a:schemeClr>
                </a:solidFill>
              </a:rPr>
              <a:t> Pricing Agreements (APA) – A Harbinger for TP Disputes</a:t>
            </a:r>
          </a:p>
          <a:p>
            <a:pPr marL="342900" lvl="1" indent="-342900">
              <a:lnSpc>
                <a:spcPct val="200000"/>
              </a:lnSpc>
              <a:spcBef>
                <a:spcPts val="600"/>
              </a:spcBef>
              <a:spcAft>
                <a:spcPts val="600"/>
              </a:spcAft>
              <a:buClr>
                <a:srgbClr val="1B9EA3"/>
              </a:buClr>
              <a:buSzPct val="110000"/>
              <a:buBlip>
                <a:blip r:embed="rId3">
                  <a:extLst/>
                </a:blip>
              </a:buBlip>
            </a:pPr>
            <a:r>
              <a:rPr lang="en-IN" dirty="0">
                <a:solidFill>
                  <a:schemeClr val="tx1">
                    <a:lumMod val="65000"/>
                    <a:lumOff val="35000"/>
                  </a:schemeClr>
                </a:solidFill>
              </a:rPr>
              <a:t>Mutual Agreement Procedure (MAP) – Efficacy in Post BEPS</a:t>
            </a:r>
          </a:p>
          <a:p>
            <a:pPr marL="342900" lvl="1" indent="-342900">
              <a:lnSpc>
                <a:spcPct val="200000"/>
              </a:lnSpc>
              <a:spcBef>
                <a:spcPts val="600"/>
              </a:spcBef>
              <a:spcAft>
                <a:spcPts val="600"/>
              </a:spcAft>
              <a:buClr>
                <a:srgbClr val="1B9EA3"/>
              </a:buClr>
              <a:buSzPct val="110000"/>
              <a:buBlip>
                <a:blip r:embed="rId3">
                  <a:extLst/>
                </a:blip>
              </a:buBlip>
            </a:pPr>
            <a:r>
              <a:rPr lang="en-IN" sz="2000" dirty="0">
                <a:solidFill>
                  <a:schemeClr val="tx1">
                    <a:lumMod val="65000"/>
                    <a:lumOff val="35000"/>
                  </a:schemeClr>
                </a:solidFill>
              </a:rPr>
              <a:t>Advance Rulings – Needs reinforcement</a:t>
            </a:r>
            <a:endParaRPr lang="en-US" sz="2000" dirty="0">
              <a:solidFill>
                <a:schemeClr val="tx1">
                  <a:lumMod val="65000"/>
                  <a:lumOff val="35000"/>
                </a:schemeClr>
              </a:solidFill>
            </a:endParaRPr>
          </a:p>
        </p:txBody>
      </p:sp>
      <p:sp>
        <p:nvSpPr>
          <p:cNvPr id="2" name="Slide Number Placeholder 1"/>
          <p:cNvSpPr>
            <a:spLocks noGrp="1"/>
          </p:cNvSpPr>
          <p:nvPr>
            <p:ph type="sldNum" sz="quarter" idx="10"/>
          </p:nvPr>
        </p:nvSpPr>
        <p:spPr/>
        <p:txBody>
          <a:bodyPr/>
          <a:lstStyle/>
          <a:p>
            <a:r>
              <a:rPr lang="en-IN" dirty="0"/>
              <a:t>Page </a:t>
            </a:r>
            <a:fld id="{46AA97BE-287C-4D3C-BC2D-43FE9BE756F7}" type="slidenum">
              <a:rPr lang="en-IN" smtClean="0"/>
              <a:pPr/>
              <a:t>4</a:t>
            </a:fld>
            <a:endParaRPr lang="en-IN" dirty="0"/>
          </a:p>
        </p:txBody>
      </p:sp>
    </p:spTree>
    <p:extLst>
      <p:ext uri="{BB962C8B-B14F-4D97-AF65-F5344CB8AC3E}">
        <p14:creationId xmlns:p14="http://schemas.microsoft.com/office/powerpoint/2010/main" val="1866890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415580" y="294265"/>
            <a:ext cx="5952708" cy="687600"/>
          </a:xfrm>
        </p:spPr>
        <p:txBody>
          <a:bodyPr>
            <a:noAutofit/>
          </a:bodyPr>
          <a:lstStyle/>
          <a:p>
            <a:r>
              <a:rPr lang="en-IN" sz="2400" b="1" dirty="0"/>
              <a:t>Action 14 as Minimum Standard - key objectives </a:t>
            </a:r>
          </a:p>
        </p:txBody>
      </p:sp>
      <p:sp>
        <p:nvSpPr>
          <p:cNvPr id="10" name="Rectangle 9"/>
          <p:cNvSpPr/>
          <p:nvPr/>
        </p:nvSpPr>
        <p:spPr>
          <a:xfrm>
            <a:off x="415581" y="1059583"/>
            <a:ext cx="8260875" cy="4296561"/>
          </a:xfrm>
          <a:prstGeom prst="rect">
            <a:avLst/>
          </a:prstGeom>
          <a:ln>
            <a:noFill/>
            <a:prstDash val="dash"/>
          </a:ln>
        </p:spPr>
        <p:txBody>
          <a:bodyPr wrap="square">
            <a:spAutoFit/>
          </a:bodyPr>
          <a:lstStyle/>
          <a:p>
            <a:pPr marL="342900" lvl="1" indent="-342900">
              <a:spcBef>
                <a:spcPts val="600"/>
              </a:spcBef>
              <a:spcAft>
                <a:spcPts val="600"/>
              </a:spcAft>
              <a:buClr>
                <a:srgbClr val="1B9EA3"/>
              </a:buClr>
              <a:buSzPct val="110000"/>
              <a:buBlip>
                <a:blip r:embed="rId3"/>
              </a:buBlip>
            </a:pPr>
            <a:r>
              <a:rPr lang="en-US" sz="1400" dirty="0">
                <a:solidFill>
                  <a:schemeClr val="tx1">
                    <a:lumMod val="65000"/>
                    <a:lumOff val="35000"/>
                  </a:schemeClr>
                </a:solidFill>
              </a:rPr>
              <a:t> Key Objectives:</a:t>
            </a:r>
          </a:p>
          <a:p>
            <a:pPr marL="800100" lvl="2" indent="-342900">
              <a:spcBef>
                <a:spcPts val="600"/>
              </a:spcBef>
              <a:spcAft>
                <a:spcPts val="600"/>
              </a:spcAft>
              <a:buClr>
                <a:srgbClr val="1B9EA3"/>
              </a:buClr>
              <a:buSzPct val="110000"/>
              <a:buFont typeface="Arial" panose="020B0604020202020204" pitchFamily="34" charset="0"/>
              <a:buChar char="•"/>
            </a:pPr>
            <a:r>
              <a:rPr lang="en-US" sz="1400" dirty="0">
                <a:solidFill>
                  <a:schemeClr val="tx1">
                    <a:lumMod val="65000"/>
                    <a:lumOff val="35000"/>
                  </a:schemeClr>
                </a:solidFill>
              </a:rPr>
              <a:t>Treaty </a:t>
            </a:r>
            <a:r>
              <a:rPr lang="en-IN" sz="1400" dirty="0">
                <a:solidFill>
                  <a:schemeClr val="tx1">
                    <a:lumMod val="65000"/>
                    <a:lumOff val="35000"/>
                  </a:schemeClr>
                </a:solidFill>
              </a:rPr>
              <a:t>Obligations</a:t>
            </a:r>
            <a:r>
              <a:rPr lang="en-IN" sz="1400" dirty="0"/>
              <a:t> </a:t>
            </a:r>
            <a:r>
              <a:rPr lang="en-IN" sz="1400" dirty="0">
                <a:solidFill>
                  <a:schemeClr val="tx1">
                    <a:lumMod val="65000"/>
                    <a:lumOff val="35000"/>
                  </a:schemeClr>
                </a:solidFill>
              </a:rPr>
              <a:t>implemented in good faith &amp; MAP cases resolved timely </a:t>
            </a:r>
            <a:endParaRPr lang="en-US" sz="1400" dirty="0">
              <a:solidFill>
                <a:schemeClr val="tx1">
                  <a:lumMod val="65000"/>
                  <a:lumOff val="35000"/>
                </a:schemeClr>
              </a:solidFill>
            </a:endParaRPr>
          </a:p>
          <a:p>
            <a:pPr marL="800100" lvl="2" indent="-342900">
              <a:spcBef>
                <a:spcPts val="600"/>
              </a:spcBef>
              <a:spcAft>
                <a:spcPts val="600"/>
              </a:spcAft>
              <a:buClr>
                <a:srgbClr val="1B9EA3"/>
              </a:buClr>
              <a:buSzPct val="110000"/>
              <a:buFont typeface="Arial" panose="020B0604020202020204" pitchFamily="34" charset="0"/>
              <a:buChar char="•"/>
            </a:pPr>
            <a:r>
              <a:rPr lang="en-IN" sz="1400" dirty="0">
                <a:solidFill>
                  <a:schemeClr val="tx1">
                    <a:lumMod val="65000"/>
                    <a:lumOff val="35000"/>
                  </a:schemeClr>
                </a:solidFill>
              </a:rPr>
              <a:t>Administrative processes to promote prevention &amp; timely resolution of treaty-related disputes </a:t>
            </a:r>
            <a:endParaRPr lang="en-US" sz="1400" dirty="0">
              <a:solidFill>
                <a:schemeClr val="tx1">
                  <a:lumMod val="65000"/>
                  <a:lumOff val="35000"/>
                </a:schemeClr>
              </a:solidFill>
            </a:endParaRPr>
          </a:p>
          <a:p>
            <a:pPr marL="800100" lvl="2" indent="-342900">
              <a:spcBef>
                <a:spcPts val="600"/>
              </a:spcBef>
              <a:spcAft>
                <a:spcPts val="600"/>
              </a:spcAft>
              <a:buClr>
                <a:srgbClr val="1B9EA3"/>
              </a:buClr>
              <a:buSzPct val="110000"/>
              <a:buFont typeface="Arial" panose="020B0604020202020204" pitchFamily="34" charset="0"/>
              <a:buChar char="•"/>
            </a:pPr>
            <a:r>
              <a:rPr lang="en-IN" sz="1400" dirty="0">
                <a:solidFill>
                  <a:schemeClr val="tx1">
                    <a:lumMod val="65000"/>
                    <a:lumOff val="35000"/>
                  </a:schemeClr>
                </a:solidFill>
              </a:rPr>
              <a:t>MAP access to Eligible taxpayers </a:t>
            </a:r>
            <a:endParaRPr lang="en-US" sz="1400" dirty="0">
              <a:solidFill>
                <a:schemeClr val="tx1">
                  <a:lumMod val="65000"/>
                  <a:lumOff val="35000"/>
                </a:schemeClr>
              </a:solidFill>
            </a:endParaRPr>
          </a:p>
          <a:p>
            <a:pPr marL="342900" lvl="1" indent="-342900">
              <a:spcBef>
                <a:spcPts val="600"/>
              </a:spcBef>
              <a:spcAft>
                <a:spcPts val="600"/>
              </a:spcAft>
              <a:buClr>
                <a:srgbClr val="1B9EA3"/>
              </a:buClr>
              <a:buSzPct val="110000"/>
              <a:buBlip>
                <a:blip r:embed="rId3"/>
              </a:buBlip>
            </a:pPr>
            <a:r>
              <a:rPr lang="en-IN" sz="1400" dirty="0">
                <a:solidFill>
                  <a:schemeClr val="tx1">
                    <a:lumMod val="65000"/>
                    <a:lumOff val="35000"/>
                  </a:schemeClr>
                </a:solidFill>
              </a:rPr>
              <a:t>India’s history with MAP – 2014 TARC report recognised lack of MAP data as an inherent limitation </a:t>
            </a:r>
            <a:endParaRPr lang="en-US" sz="1400" dirty="0">
              <a:solidFill>
                <a:schemeClr val="tx1">
                  <a:lumMod val="65000"/>
                  <a:lumOff val="35000"/>
                </a:schemeClr>
              </a:solidFill>
            </a:endParaRPr>
          </a:p>
          <a:p>
            <a:pPr marL="342900" lvl="1" indent="-342900">
              <a:spcBef>
                <a:spcPts val="600"/>
              </a:spcBef>
              <a:spcAft>
                <a:spcPts val="600"/>
              </a:spcAft>
              <a:buClr>
                <a:srgbClr val="1B9EA3"/>
              </a:buClr>
              <a:buSzPct val="110000"/>
              <a:buBlip>
                <a:blip r:embed="rId3"/>
              </a:buBlip>
            </a:pPr>
            <a:r>
              <a:rPr lang="en-IN" sz="1400" dirty="0">
                <a:solidFill>
                  <a:schemeClr val="tx1">
                    <a:lumMod val="65000"/>
                    <a:lumOff val="35000"/>
                  </a:schemeClr>
                </a:solidFill>
              </a:rPr>
              <a:t>Will India’s reservation on Article 25, para 8  in 2014 OECD MC sustain </a:t>
            </a:r>
            <a:endParaRPr lang="en-US" sz="1400" dirty="0">
              <a:solidFill>
                <a:schemeClr val="tx1">
                  <a:lumMod val="65000"/>
                  <a:lumOff val="35000"/>
                </a:schemeClr>
              </a:solidFill>
            </a:endParaRPr>
          </a:p>
          <a:p>
            <a:pPr marL="342900" lvl="1" indent="-342900">
              <a:spcBef>
                <a:spcPts val="600"/>
              </a:spcBef>
              <a:spcAft>
                <a:spcPts val="600"/>
              </a:spcAft>
              <a:buClr>
                <a:srgbClr val="1B9EA3"/>
              </a:buClr>
              <a:buSzPct val="110000"/>
              <a:buBlip>
                <a:blip r:embed="rId3"/>
              </a:buBlip>
            </a:pPr>
            <a:r>
              <a:rPr lang="en-IN" sz="1400" dirty="0">
                <a:solidFill>
                  <a:schemeClr val="tx1">
                    <a:lumMod val="65000"/>
                    <a:lumOff val="35000"/>
                  </a:schemeClr>
                </a:solidFill>
              </a:rPr>
              <a:t>Should India reconsider its position on Article 7(4) of MLI, at least with select treaty Partners </a:t>
            </a:r>
            <a:endParaRPr lang="en-US" sz="1400" dirty="0"/>
          </a:p>
          <a:p>
            <a:pPr marL="342900" lvl="1" indent="-342900">
              <a:spcBef>
                <a:spcPts val="600"/>
              </a:spcBef>
              <a:spcAft>
                <a:spcPts val="600"/>
              </a:spcAft>
              <a:buClr>
                <a:srgbClr val="1B9EA3"/>
              </a:buClr>
              <a:buSzPct val="110000"/>
              <a:buBlip>
                <a:blip r:embed="rId3"/>
              </a:buBlip>
            </a:pPr>
            <a:r>
              <a:rPr lang="en-IN" sz="1400" dirty="0">
                <a:solidFill>
                  <a:schemeClr val="tx1">
                    <a:lumMod val="65000"/>
                    <a:lumOff val="35000"/>
                  </a:schemeClr>
                </a:solidFill>
              </a:rPr>
              <a:t>Recent CBDT circular to alter its position on Article 9(2) is welcome</a:t>
            </a:r>
            <a:endParaRPr lang="en-US" sz="1400" dirty="0">
              <a:solidFill>
                <a:schemeClr val="tx1">
                  <a:lumMod val="65000"/>
                  <a:lumOff val="35000"/>
                </a:schemeClr>
              </a:solidFill>
            </a:endParaRPr>
          </a:p>
          <a:p>
            <a:pPr marL="342900" lvl="1" indent="-342900">
              <a:spcBef>
                <a:spcPts val="600"/>
              </a:spcBef>
              <a:spcAft>
                <a:spcPts val="600"/>
              </a:spcAft>
              <a:buClr>
                <a:srgbClr val="1B9EA3"/>
              </a:buClr>
              <a:buSzPct val="110000"/>
              <a:buBlip>
                <a:blip r:embed="rId3"/>
              </a:buBlip>
            </a:pPr>
            <a:r>
              <a:rPr lang="en-US" sz="1400" dirty="0">
                <a:solidFill>
                  <a:schemeClr val="tx1">
                    <a:lumMod val="65000"/>
                    <a:lumOff val="35000"/>
                  </a:schemeClr>
                </a:solidFill>
              </a:rPr>
              <a:t> </a:t>
            </a:r>
            <a:r>
              <a:rPr lang="en-IN" sz="1400" dirty="0">
                <a:solidFill>
                  <a:schemeClr val="tx1">
                    <a:lumMod val="65000"/>
                    <a:lumOff val="35000"/>
                  </a:schemeClr>
                </a:solidFill>
              </a:rPr>
              <a:t>Inventory of MAP/APA – timelines for progressing on bilateral APA with important treaty Partners</a:t>
            </a:r>
            <a:endParaRPr lang="en-US" sz="1400" dirty="0">
              <a:solidFill>
                <a:schemeClr val="tx1">
                  <a:lumMod val="65000"/>
                  <a:lumOff val="35000"/>
                </a:schemeClr>
              </a:solidFill>
            </a:endParaRPr>
          </a:p>
          <a:p>
            <a:pPr marL="342900" lvl="1" indent="-342900">
              <a:spcBef>
                <a:spcPts val="600"/>
              </a:spcBef>
              <a:spcAft>
                <a:spcPts val="600"/>
              </a:spcAft>
              <a:buClr>
                <a:srgbClr val="1B9EA3"/>
              </a:buClr>
              <a:buSzPct val="110000"/>
              <a:buBlip>
                <a:blip r:embed="rId3"/>
              </a:buBlip>
            </a:pPr>
            <a:r>
              <a:rPr lang="en-IN" sz="1400" dirty="0">
                <a:solidFill>
                  <a:schemeClr val="tx1">
                    <a:lumMod val="65000"/>
                    <a:lumOff val="35000"/>
                  </a:schemeClr>
                </a:solidFill>
              </a:rPr>
              <a:t>India’s Selective approach towards suspension of Tax demands – AP recommends suspension as best practice – is that a minimum standard ?</a:t>
            </a:r>
            <a:endParaRPr lang="en-US" sz="1400" dirty="0">
              <a:solidFill>
                <a:schemeClr val="tx1">
                  <a:lumMod val="65000"/>
                  <a:lumOff val="35000"/>
                </a:schemeClr>
              </a:solidFill>
            </a:endParaRPr>
          </a:p>
          <a:p>
            <a:pPr marL="0" lvl="1">
              <a:lnSpc>
                <a:spcPct val="120000"/>
              </a:lnSpc>
              <a:spcBef>
                <a:spcPts val="600"/>
              </a:spcBef>
              <a:spcAft>
                <a:spcPts val="600"/>
              </a:spcAft>
              <a:buClr>
                <a:srgbClr val="1B9EA3"/>
              </a:buClr>
              <a:buSzPct val="110000"/>
            </a:pPr>
            <a:endParaRPr lang="en-US" sz="1600" dirty="0">
              <a:solidFill>
                <a:schemeClr val="tx1">
                  <a:lumMod val="65000"/>
                  <a:lumOff val="35000"/>
                </a:schemeClr>
              </a:solidFill>
            </a:endParaRPr>
          </a:p>
        </p:txBody>
      </p:sp>
      <p:sp>
        <p:nvSpPr>
          <p:cNvPr id="2" name="Slide Number Placeholder 1"/>
          <p:cNvSpPr>
            <a:spLocks noGrp="1"/>
          </p:cNvSpPr>
          <p:nvPr>
            <p:ph type="sldNum" sz="quarter" idx="10"/>
          </p:nvPr>
        </p:nvSpPr>
        <p:spPr/>
        <p:txBody>
          <a:bodyPr/>
          <a:lstStyle/>
          <a:p>
            <a:r>
              <a:rPr lang="en-IN" dirty="0"/>
              <a:t>Page </a:t>
            </a:r>
            <a:fld id="{46AA97BE-287C-4D3C-BC2D-43FE9BE756F7}" type="slidenum">
              <a:rPr lang="en-IN" smtClean="0"/>
              <a:pPr/>
              <a:t>5</a:t>
            </a:fld>
            <a:endParaRPr lang="en-IN" dirty="0"/>
          </a:p>
        </p:txBody>
      </p:sp>
    </p:spTree>
    <p:extLst>
      <p:ext uri="{BB962C8B-B14F-4D97-AF65-F5344CB8AC3E}">
        <p14:creationId xmlns:p14="http://schemas.microsoft.com/office/powerpoint/2010/main" val="853319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415580" y="195486"/>
            <a:ext cx="5952708" cy="864096"/>
          </a:xfrm>
        </p:spPr>
        <p:txBody>
          <a:bodyPr>
            <a:noAutofit/>
          </a:bodyPr>
          <a:lstStyle/>
          <a:p>
            <a:r>
              <a:rPr lang="en-IN" sz="2400" dirty="0"/>
              <a:t> </a:t>
            </a:r>
            <a:r>
              <a:rPr lang="en-IN" sz="2400" b="1" dirty="0">
                <a:solidFill>
                  <a:srgbClr val="00B2BE"/>
                </a:solidFill>
              </a:rPr>
              <a:t>MAP v/s Binding Arbitration or domestic disputes – choice between devil &amp; deep sea </a:t>
            </a:r>
            <a:endParaRPr lang="en-IN" sz="2400" dirty="0"/>
          </a:p>
        </p:txBody>
      </p:sp>
      <p:sp>
        <p:nvSpPr>
          <p:cNvPr id="10" name="Rectangle 9"/>
          <p:cNvSpPr/>
          <p:nvPr/>
        </p:nvSpPr>
        <p:spPr>
          <a:xfrm>
            <a:off x="415580" y="1041573"/>
            <a:ext cx="8728420" cy="4770537"/>
          </a:xfrm>
          <a:prstGeom prst="rect">
            <a:avLst/>
          </a:prstGeom>
          <a:ln>
            <a:noFill/>
            <a:prstDash val="dash"/>
          </a:ln>
        </p:spPr>
        <p:txBody>
          <a:bodyPr wrap="square">
            <a:spAutoFit/>
          </a:bodyPr>
          <a:lstStyle/>
          <a:p>
            <a:pPr marL="342900" lvl="1" indent="-342900" algn="just">
              <a:spcBef>
                <a:spcPts val="600"/>
              </a:spcBef>
              <a:spcAft>
                <a:spcPts val="600"/>
              </a:spcAft>
              <a:buClr>
                <a:srgbClr val="1B9EA3"/>
              </a:buClr>
              <a:buSzPct val="110000"/>
              <a:buBlip>
                <a:blip r:embed="rId3"/>
              </a:buBlip>
            </a:pPr>
            <a:r>
              <a:rPr lang="en-US" sz="1600" dirty="0">
                <a:solidFill>
                  <a:schemeClr val="tx1">
                    <a:lumMod val="65000"/>
                    <a:lumOff val="35000"/>
                  </a:schemeClr>
                </a:solidFill>
              </a:rPr>
              <a:t>Is</a:t>
            </a:r>
            <a:r>
              <a:rPr lang="en-IN" sz="1600" dirty="0">
                <a:solidFill>
                  <a:schemeClr val="tx1">
                    <a:lumMod val="65000"/>
                    <a:lumOff val="35000"/>
                  </a:schemeClr>
                </a:solidFill>
              </a:rPr>
              <a:t> India’s position on Arbitration on grounds of  sovereignty  tenable?</a:t>
            </a:r>
          </a:p>
          <a:p>
            <a:pPr marL="342900" lvl="1" indent="-342900" algn="just">
              <a:spcBef>
                <a:spcPts val="600"/>
              </a:spcBef>
              <a:spcAft>
                <a:spcPts val="600"/>
              </a:spcAft>
              <a:buClr>
                <a:srgbClr val="1B9EA3"/>
              </a:buClr>
              <a:buSzPct val="110000"/>
              <a:buBlip>
                <a:blip r:embed="rId3"/>
              </a:buBlip>
            </a:pPr>
            <a:r>
              <a:rPr lang="en-IN" sz="1600" dirty="0">
                <a:solidFill>
                  <a:schemeClr val="tx1">
                    <a:lumMod val="65000"/>
                    <a:lumOff val="35000"/>
                  </a:schemeClr>
                </a:solidFill>
              </a:rPr>
              <a:t>Conflict between Article 246 &amp; Article 253 of the Indian Constitution </a:t>
            </a:r>
            <a:endParaRPr lang="en-US" sz="1600" dirty="0">
              <a:solidFill>
                <a:schemeClr val="tx1">
                  <a:lumMod val="65000"/>
                  <a:lumOff val="35000"/>
                </a:schemeClr>
              </a:solidFill>
            </a:endParaRPr>
          </a:p>
          <a:p>
            <a:pPr marL="342900" lvl="1" indent="-342900" algn="just">
              <a:spcBef>
                <a:spcPts val="600"/>
              </a:spcBef>
              <a:spcAft>
                <a:spcPts val="600"/>
              </a:spcAft>
              <a:buClr>
                <a:srgbClr val="1B9EA3"/>
              </a:buClr>
              <a:buSzPct val="110000"/>
              <a:buBlip>
                <a:blip r:embed="rId3"/>
              </a:buBlip>
            </a:pPr>
            <a:r>
              <a:rPr lang="en-IN" sz="1600" dirty="0">
                <a:solidFill>
                  <a:schemeClr val="tx1">
                    <a:lumMod val="65000"/>
                    <a:lumOff val="35000"/>
                  </a:schemeClr>
                </a:solidFill>
              </a:rPr>
              <a:t>Article 246  deals with Parliaments exclusive rights to make laws on matters enumerated in list 1 in the seventh schedule </a:t>
            </a:r>
            <a:endParaRPr lang="en-US" sz="1600" dirty="0">
              <a:solidFill>
                <a:schemeClr val="tx1">
                  <a:lumMod val="65000"/>
                  <a:lumOff val="35000"/>
                </a:schemeClr>
              </a:solidFill>
            </a:endParaRPr>
          </a:p>
          <a:p>
            <a:pPr marL="342900" lvl="1" indent="-342900" algn="just">
              <a:spcBef>
                <a:spcPts val="600"/>
              </a:spcBef>
              <a:spcAft>
                <a:spcPts val="600"/>
              </a:spcAft>
              <a:buClr>
                <a:srgbClr val="1B9EA3"/>
              </a:buClr>
              <a:buSzPct val="110000"/>
              <a:buBlip>
                <a:blip r:embed="rId3"/>
              </a:buBlip>
            </a:pPr>
            <a:r>
              <a:rPr lang="en-IN" sz="1600" dirty="0">
                <a:solidFill>
                  <a:schemeClr val="tx1">
                    <a:lumMod val="65000"/>
                    <a:lumOff val="35000"/>
                  </a:schemeClr>
                </a:solidFill>
              </a:rPr>
              <a:t>Article 253 dealing with legislation to give effect to international agreements starts with a Non-obstante clause </a:t>
            </a:r>
          </a:p>
          <a:p>
            <a:pPr marL="342900" lvl="1" indent="-342900" algn="just">
              <a:spcBef>
                <a:spcPts val="600"/>
              </a:spcBef>
              <a:spcAft>
                <a:spcPts val="600"/>
              </a:spcAft>
              <a:buClr>
                <a:srgbClr val="1B9EA3"/>
              </a:buClr>
              <a:buSzPct val="110000"/>
              <a:buBlip>
                <a:blip r:embed="rId3"/>
              </a:buBlip>
            </a:pPr>
            <a:r>
              <a:rPr lang="en-IN" sz="1600" dirty="0">
                <a:solidFill>
                  <a:schemeClr val="tx1">
                    <a:lumMod val="65000"/>
                    <a:lumOff val="35000"/>
                  </a:schemeClr>
                </a:solidFill>
              </a:rPr>
              <a:t>Article 51 of constitution deals with directive principles of the state - State to endeavour ‘foster respect to international law &amp; treaty obligations &amp; encourage settlement of international disputes by arbitration </a:t>
            </a:r>
            <a:endParaRPr lang="en-US" sz="1600" dirty="0">
              <a:solidFill>
                <a:schemeClr val="tx1">
                  <a:lumMod val="65000"/>
                  <a:lumOff val="35000"/>
                </a:schemeClr>
              </a:solidFill>
            </a:endParaRPr>
          </a:p>
          <a:p>
            <a:pPr marL="342900" lvl="1" indent="-342900" algn="just">
              <a:spcBef>
                <a:spcPts val="600"/>
              </a:spcBef>
              <a:spcAft>
                <a:spcPts val="600"/>
              </a:spcAft>
              <a:buClr>
                <a:srgbClr val="1B9EA3"/>
              </a:buClr>
              <a:buSzPct val="110000"/>
              <a:buBlip>
                <a:blip r:embed="rId3"/>
              </a:buBlip>
            </a:pPr>
            <a:r>
              <a:rPr lang="en-IN" sz="1600" dirty="0">
                <a:solidFill>
                  <a:schemeClr val="tx1">
                    <a:lumMod val="65000"/>
                    <a:lumOff val="35000"/>
                  </a:schemeClr>
                </a:solidFill>
              </a:rPr>
              <a:t>Administrative Measures – select recommendations such as ‘expert witness’ in draft ITAT rules of 2017</a:t>
            </a:r>
          </a:p>
          <a:p>
            <a:pPr marL="342900" lvl="1" indent="-342900" algn="just">
              <a:spcBef>
                <a:spcPts val="600"/>
              </a:spcBef>
              <a:spcAft>
                <a:spcPts val="600"/>
              </a:spcAft>
              <a:buClr>
                <a:srgbClr val="1B9EA3"/>
              </a:buClr>
              <a:buSzPct val="110000"/>
              <a:buBlip>
                <a:blip r:embed="rId3"/>
              </a:buBlip>
            </a:pPr>
            <a:r>
              <a:rPr lang="en-IN" sz="1600" dirty="0" err="1">
                <a:solidFill>
                  <a:schemeClr val="tx1">
                    <a:lumMod val="65000"/>
                    <a:lumOff val="35000"/>
                  </a:schemeClr>
                </a:solidFill>
              </a:rPr>
              <a:t>Ishwar</a:t>
            </a:r>
            <a:r>
              <a:rPr lang="en-IN" sz="1600" dirty="0">
                <a:solidFill>
                  <a:schemeClr val="tx1">
                    <a:lumMod val="65000"/>
                    <a:lumOff val="35000"/>
                  </a:schemeClr>
                </a:solidFill>
              </a:rPr>
              <a:t> Committee recommendations – implementation thereof.</a:t>
            </a:r>
            <a:endParaRPr lang="en-US" sz="1600" dirty="0">
              <a:solidFill>
                <a:schemeClr val="tx1">
                  <a:lumMod val="65000"/>
                  <a:lumOff val="35000"/>
                </a:schemeClr>
              </a:solidFill>
            </a:endParaRPr>
          </a:p>
          <a:p>
            <a:pPr marL="0" lvl="1" algn="just">
              <a:spcBef>
                <a:spcPts val="600"/>
              </a:spcBef>
              <a:spcAft>
                <a:spcPts val="600"/>
              </a:spcAft>
              <a:buClr>
                <a:srgbClr val="1B9EA3"/>
              </a:buClr>
              <a:buSzPct val="110000"/>
            </a:pPr>
            <a:endParaRPr lang="en-US" sz="1600" dirty="0">
              <a:solidFill>
                <a:schemeClr val="tx1">
                  <a:lumMod val="65000"/>
                  <a:lumOff val="35000"/>
                </a:schemeClr>
              </a:solidFill>
            </a:endParaRPr>
          </a:p>
          <a:p>
            <a:pPr marL="0" lvl="1" algn="just">
              <a:spcBef>
                <a:spcPts val="600"/>
              </a:spcBef>
              <a:spcAft>
                <a:spcPts val="600"/>
              </a:spcAft>
              <a:buClr>
                <a:srgbClr val="1B9EA3"/>
              </a:buClr>
              <a:buSzPct val="110000"/>
            </a:pPr>
            <a:endParaRPr lang="en-US" dirty="0">
              <a:solidFill>
                <a:schemeClr val="tx1">
                  <a:lumMod val="65000"/>
                  <a:lumOff val="35000"/>
                </a:schemeClr>
              </a:solidFill>
            </a:endParaRPr>
          </a:p>
        </p:txBody>
      </p:sp>
      <p:sp>
        <p:nvSpPr>
          <p:cNvPr id="2" name="Slide Number Placeholder 1"/>
          <p:cNvSpPr>
            <a:spLocks noGrp="1"/>
          </p:cNvSpPr>
          <p:nvPr>
            <p:ph type="sldNum" sz="quarter" idx="10"/>
          </p:nvPr>
        </p:nvSpPr>
        <p:spPr/>
        <p:txBody>
          <a:bodyPr/>
          <a:lstStyle/>
          <a:p>
            <a:r>
              <a:rPr lang="en-IN" dirty="0"/>
              <a:t>Page </a:t>
            </a:r>
            <a:fld id="{46AA97BE-287C-4D3C-BC2D-43FE9BE756F7}" type="slidenum">
              <a:rPr lang="en-IN" smtClean="0"/>
              <a:pPr/>
              <a:t>6</a:t>
            </a:fld>
            <a:endParaRPr lang="en-IN" dirty="0"/>
          </a:p>
        </p:txBody>
      </p:sp>
    </p:spTree>
    <p:extLst>
      <p:ext uri="{BB962C8B-B14F-4D97-AF65-F5344CB8AC3E}">
        <p14:creationId xmlns:p14="http://schemas.microsoft.com/office/powerpoint/2010/main" val="3852022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CC2E10-F8C5-4F80-B06B-B464C9B0CE7E}"/>
              </a:ext>
            </a:extLst>
          </p:cNvPr>
          <p:cNvSpPr>
            <a:spLocks noGrp="1"/>
          </p:cNvSpPr>
          <p:nvPr>
            <p:ph type="title"/>
          </p:nvPr>
        </p:nvSpPr>
        <p:spPr/>
        <p:txBody>
          <a:bodyPr/>
          <a:lstStyle/>
          <a:p>
            <a:r>
              <a:rPr lang="en-IN" b="1" dirty="0"/>
              <a:t>REFERENCES:</a:t>
            </a:r>
          </a:p>
        </p:txBody>
      </p:sp>
      <p:sp>
        <p:nvSpPr>
          <p:cNvPr id="3" name="Slide Number Placeholder 2">
            <a:extLst>
              <a:ext uri="{FF2B5EF4-FFF2-40B4-BE49-F238E27FC236}">
                <a16:creationId xmlns="" xmlns:a16="http://schemas.microsoft.com/office/drawing/2014/main" id="{B987700C-2043-4889-B9B3-69071AF44C39}"/>
              </a:ext>
            </a:extLst>
          </p:cNvPr>
          <p:cNvSpPr>
            <a:spLocks noGrp="1"/>
          </p:cNvSpPr>
          <p:nvPr>
            <p:ph type="sldNum" sz="quarter" idx="10"/>
          </p:nvPr>
        </p:nvSpPr>
        <p:spPr/>
        <p:txBody>
          <a:bodyPr/>
          <a:lstStyle/>
          <a:p>
            <a:r>
              <a:rPr lang="en-IN"/>
              <a:t>Page </a:t>
            </a:r>
            <a:fld id="{46AA97BE-287C-4D3C-BC2D-43FE9BE756F7}" type="slidenum">
              <a:rPr lang="en-IN" smtClean="0"/>
              <a:pPr/>
              <a:t>7</a:t>
            </a:fld>
            <a:endParaRPr lang="en-IN" dirty="0"/>
          </a:p>
        </p:txBody>
      </p:sp>
      <p:sp>
        <p:nvSpPr>
          <p:cNvPr id="4" name="Text Placeholder 3">
            <a:extLst>
              <a:ext uri="{FF2B5EF4-FFF2-40B4-BE49-F238E27FC236}">
                <a16:creationId xmlns="" xmlns:a16="http://schemas.microsoft.com/office/drawing/2014/main" id="{5265B8F2-D598-42A5-A917-6BA24D7EF2DC}"/>
              </a:ext>
            </a:extLst>
          </p:cNvPr>
          <p:cNvSpPr>
            <a:spLocks noGrp="1"/>
          </p:cNvSpPr>
          <p:nvPr>
            <p:ph type="body" sz="quarter" idx="11"/>
          </p:nvPr>
        </p:nvSpPr>
        <p:spPr>
          <a:xfrm>
            <a:off x="428624" y="981865"/>
            <a:ext cx="8319840" cy="3785398"/>
          </a:xfrm>
        </p:spPr>
        <p:txBody>
          <a:bodyPr>
            <a:normAutofit/>
          </a:bodyPr>
          <a:lstStyle/>
          <a:p>
            <a:pPr marL="285750" indent="-285750">
              <a:buFont typeface="Arial" panose="020B0604020202020204" pitchFamily="34" charset="0"/>
              <a:buChar char="•"/>
            </a:pPr>
            <a:r>
              <a:rPr lang="en-IN" sz="1800" dirty="0"/>
              <a:t>IBFD – Asian Voices - BEPS and Beyond</a:t>
            </a:r>
          </a:p>
          <a:p>
            <a:pPr marL="285750" indent="-285750">
              <a:buFont typeface="Arial" panose="020B0604020202020204" pitchFamily="34" charset="0"/>
              <a:buChar char="•"/>
            </a:pPr>
            <a:endParaRPr lang="en-IN" sz="1800" dirty="0"/>
          </a:p>
          <a:p>
            <a:pPr marL="285750" indent="-285750">
              <a:buFont typeface="Arial" panose="020B0604020202020204" pitchFamily="34" charset="0"/>
              <a:buChar char="•"/>
            </a:pPr>
            <a:r>
              <a:rPr lang="en-IN" sz="1800" dirty="0" err="1"/>
              <a:t>Wolter</a:t>
            </a:r>
            <a:r>
              <a:rPr lang="en-IN" sz="1800" dirty="0"/>
              <a:t> Kluwer – International Tax Research and Analysis Foundation – Alternative Mechanisms to make Dispute Resolution Effective</a:t>
            </a:r>
          </a:p>
          <a:p>
            <a:endParaRPr lang="en-IN" sz="1800" dirty="0"/>
          </a:p>
          <a:p>
            <a:pPr marL="285750" indent="-285750">
              <a:buFont typeface="Arial" panose="020B0604020202020204" pitchFamily="34" charset="0"/>
              <a:buChar char="•"/>
            </a:pPr>
            <a:r>
              <a:rPr lang="en-IN" sz="1800" dirty="0"/>
              <a:t>Press Release - CBDT resolves disputes to the tune if </a:t>
            </a:r>
            <a:r>
              <a:rPr lang="en-IN" sz="1800" dirty="0" err="1"/>
              <a:t>Rs</a:t>
            </a:r>
            <a:r>
              <a:rPr lang="en-IN" sz="1800" dirty="0"/>
              <a:t>  5000 Crores under MAP of Tax Treaties</a:t>
            </a:r>
          </a:p>
          <a:p>
            <a:pPr marL="285750" indent="-285750">
              <a:buFont typeface="Arial" panose="020B0604020202020204" pitchFamily="34" charset="0"/>
              <a:buChar char="•"/>
            </a:pPr>
            <a:endParaRPr lang="en-IN" sz="1800" dirty="0"/>
          </a:p>
          <a:p>
            <a:pPr marL="285750" indent="-285750">
              <a:buFont typeface="Arial" panose="020B0604020202020204" pitchFamily="34" charset="0"/>
              <a:buChar char="•"/>
            </a:pPr>
            <a:r>
              <a:rPr lang="en-IN" sz="1800" dirty="0"/>
              <a:t>Extract of OECD Report on MAP in India</a:t>
            </a:r>
          </a:p>
          <a:p>
            <a:pPr marL="285750" indent="-285750">
              <a:buFont typeface="Arial" panose="020B0604020202020204" pitchFamily="34" charset="0"/>
              <a:buChar char="•"/>
            </a:pPr>
            <a:endParaRPr lang="en-IN" sz="1800" dirty="0"/>
          </a:p>
          <a:p>
            <a:pPr marL="285750" indent="-285750">
              <a:buFont typeface="Arial" panose="020B0604020202020204" pitchFamily="34" charset="0"/>
              <a:buChar char="•"/>
            </a:pPr>
            <a:endParaRPr lang="en-IN" sz="1800" dirty="0"/>
          </a:p>
        </p:txBody>
      </p:sp>
    </p:spTree>
    <p:extLst>
      <p:ext uri="{BB962C8B-B14F-4D97-AF65-F5344CB8AC3E}">
        <p14:creationId xmlns:p14="http://schemas.microsoft.com/office/powerpoint/2010/main" val="2126510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r>
              <a:rPr lang="en-IN"/>
              <a:t>Page </a:t>
            </a:r>
            <a:fld id="{46AA97BE-287C-4D3C-BC2D-43FE9BE756F7}" type="slidenum">
              <a:rPr lang="en-IN" smtClean="0"/>
              <a:pPr/>
              <a:t>8</a:t>
            </a:fld>
            <a:endParaRPr lang="en-IN" dirty="0"/>
          </a:p>
        </p:txBody>
      </p:sp>
      <p:sp>
        <p:nvSpPr>
          <p:cNvPr id="20" name="Title 1"/>
          <p:cNvSpPr txBox="1">
            <a:spLocks/>
          </p:cNvSpPr>
          <p:nvPr/>
        </p:nvSpPr>
        <p:spPr>
          <a:xfrm>
            <a:off x="6012160" y="-20538"/>
            <a:ext cx="1774456" cy="687600"/>
          </a:xfrm>
          <a:prstGeom prst="rect">
            <a:avLst/>
          </a:prstGeom>
          <a:noFill/>
        </p:spPr>
        <p:txBody>
          <a:bodyPr vert="horz" lIns="91440" tIns="45720" rIns="91440" bIns="45720" rtlCol="0" anchor="ctr">
            <a:normAutofit/>
          </a:bodyPr>
          <a:lstStyle>
            <a:lvl1pPr algn="l" defTabSz="914400" rtl="0" eaLnBrk="1" latinLnBrk="0" hangingPunct="1">
              <a:spcBef>
                <a:spcPct val="0"/>
              </a:spcBef>
              <a:buNone/>
              <a:defRPr sz="2000" b="0" kern="1200">
                <a:solidFill>
                  <a:srgbClr val="28C6CA"/>
                </a:solidFill>
                <a:latin typeface="+mj-lt"/>
                <a:ea typeface="+mj-ea"/>
                <a:cs typeface="+mj-cs"/>
              </a:defRPr>
            </a:lvl1pPr>
          </a:lstStyle>
          <a:p>
            <a:endParaRPr lang="en-IN" dirty="0">
              <a:solidFill>
                <a:srgbClr val="2862CA"/>
              </a:solidFill>
            </a:endParaRPr>
          </a:p>
        </p:txBody>
      </p:sp>
      <p:sp>
        <p:nvSpPr>
          <p:cNvPr id="21" name="TextBox 20"/>
          <p:cNvSpPr txBox="1"/>
          <p:nvPr/>
        </p:nvSpPr>
        <p:spPr>
          <a:xfrm>
            <a:off x="467544" y="1059582"/>
            <a:ext cx="8064896" cy="3077766"/>
          </a:xfrm>
          <a:prstGeom prst="rect">
            <a:avLst/>
          </a:prstGeom>
          <a:noFill/>
        </p:spPr>
        <p:txBody>
          <a:bodyPr wrap="square" rtlCol="0">
            <a:spAutoFit/>
          </a:bodyPr>
          <a:lstStyle/>
          <a:p>
            <a:endParaRPr lang="en-US" sz="1200" b="1" dirty="0">
              <a:solidFill>
                <a:srgbClr val="28C6CA"/>
              </a:solidFill>
            </a:endParaRPr>
          </a:p>
          <a:p>
            <a:endParaRPr lang="en-US" sz="1400" b="1" dirty="0">
              <a:solidFill>
                <a:srgbClr val="28C6CA"/>
              </a:solidFill>
            </a:endParaRPr>
          </a:p>
          <a:p>
            <a:r>
              <a:rPr lang="en-US" sz="1400" b="1" dirty="0">
                <a:solidFill>
                  <a:srgbClr val="28C6CA"/>
                </a:solidFill>
                <a:hlinkClick r:id="rId3"/>
              </a:rPr>
              <a:t>mukesh.butani@bmrlegal.in</a:t>
            </a:r>
            <a:endParaRPr lang="en-US" sz="1400" b="1" dirty="0">
              <a:solidFill>
                <a:srgbClr val="28C6CA"/>
              </a:solidFill>
            </a:endParaRPr>
          </a:p>
          <a:p>
            <a:endParaRPr lang="en-US" sz="1600" dirty="0"/>
          </a:p>
          <a:p>
            <a:r>
              <a:rPr lang="en-US" sz="1400" dirty="0">
                <a:solidFill>
                  <a:schemeClr val="tx1">
                    <a:lumMod val="65000"/>
                    <a:lumOff val="35000"/>
                  </a:schemeClr>
                </a:solidFill>
              </a:rPr>
              <a:t>BMR Legal All rights reserved</a:t>
            </a:r>
          </a:p>
          <a:p>
            <a:endParaRPr lang="en-US" sz="1400" dirty="0">
              <a:solidFill>
                <a:schemeClr val="tx1">
                  <a:lumMod val="65000"/>
                  <a:lumOff val="35000"/>
                </a:schemeClr>
              </a:solidFill>
            </a:endParaRPr>
          </a:p>
          <a:p>
            <a:r>
              <a:rPr lang="en-US" sz="1400" dirty="0">
                <a:solidFill>
                  <a:schemeClr val="tx1">
                    <a:lumMod val="65000"/>
                    <a:lumOff val="35000"/>
                  </a:schemeClr>
                </a:solidFill>
              </a:rPr>
              <a:t>Disclaimer:</a:t>
            </a:r>
          </a:p>
          <a:p>
            <a:endParaRPr lang="en-US" sz="1600" dirty="0"/>
          </a:p>
          <a:p>
            <a:r>
              <a:rPr lang="en-US" sz="1400" dirty="0">
                <a:solidFill>
                  <a:schemeClr val="tx1">
                    <a:lumMod val="65000"/>
                    <a:lumOff val="35000"/>
                  </a:schemeClr>
                </a:solidFill>
              </a:rPr>
              <a:t>The presentation has been prepared for the IFA International Tax Conference 2018 and no part of the presentation should be construed as advice or expression of an opinion. The contents of the presentation should not be copied, distributed or used for any purpose. The Copyright for the recommended reading is with the publishers who allow circulating such material for academic and research purposes</a:t>
            </a:r>
          </a:p>
          <a:p>
            <a:endParaRPr lang="en-US" sz="1200" b="1" dirty="0">
              <a:solidFill>
                <a:srgbClr val="28C6CA"/>
              </a:solidFill>
            </a:endParaRPr>
          </a:p>
          <a:p>
            <a:r>
              <a:rPr lang="en-US" sz="1200" b="1" dirty="0">
                <a:solidFill>
                  <a:srgbClr val="28C6CA"/>
                </a:solidFill>
              </a:rPr>
              <a:t> </a:t>
            </a:r>
          </a:p>
        </p:txBody>
      </p:sp>
    </p:spTree>
    <p:extLst>
      <p:ext uri="{BB962C8B-B14F-4D97-AF65-F5344CB8AC3E}">
        <p14:creationId xmlns:p14="http://schemas.microsoft.com/office/powerpoint/2010/main" val="644589821"/>
      </p:ext>
    </p:extLst>
  </p:cSld>
  <p:clrMapOvr>
    <a:masterClrMapping/>
  </p:clrMapOvr>
</p:sld>
</file>

<file path=ppt/theme/theme1.xml><?xml version="1.0" encoding="utf-8"?>
<a:theme xmlns:a="http://schemas.openxmlformats.org/drawingml/2006/main" name="BMR LEG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9731</TotalTime>
  <Words>385</Words>
  <Application>Microsoft Office PowerPoint</Application>
  <PresentationFormat>On-screen Show (16:9)</PresentationFormat>
  <Paragraphs>73</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BMR LEGAL</vt:lpstr>
      <vt:lpstr>PowerPoint Presentation</vt:lpstr>
      <vt:lpstr>PowerPoint Presentation</vt:lpstr>
      <vt:lpstr>PANELISTS :</vt:lpstr>
      <vt:lpstr>Tax Litigation – Future Scenario</vt:lpstr>
      <vt:lpstr>Action 14 as Minimum Standard - key objectives </vt:lpstr>
      <vt:lpstr> MAP v/s Binding Arbitration or domestic disputes – choice between devil &amp; deep sea </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kavitadixit</dc:creator>
  <cp:lastModifiedBy>User</cp:lastModifiedBy>
  <cp:revision>477</cp:revision>
  <cp:lastPrinted>2018-04-19T07:19:21Z</cp:lastPrinted>
  <dcterms:created xsi:type="dcterms:W3CDTF">2015-07-02T06:23:46Z</dcterms:created>
  <dcterms:modified xsi:type="dcterms:W3CDTF">2018-05-02T12:32:10Z</dcterms:modified>
</cp:coreProperties>
</file>