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61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605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43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5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395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30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9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28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8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788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243C-160A-4962-B08A-5924733584C1}" type="datetimeFigureOut">
              <a:rPr lang="en-IN" smtClean="0"/>
              <a:t>27-04-2018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E1B8-5A22-49D3-87D8-48929ED4BF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297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18530" y="2260891"/>
            <a:ext cx="9809052" cy="560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Plenary </a:t>
            </a:r>
            <a:r>
              <a:rPr lang="en-IN" sz="3000" b="1" dirty="0" smtClean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IN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N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N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N" sz="3000" b="1" dirty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IN" sz="3000" dirty="0">
              <a:solidFill>
                <a:srgbClr val="DA291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529" y="3105837"/>
            <a:ext cx="103660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 smtClean="0">
                <a:solidFill>
                  <a:srgbClr val="DA29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 Pricing – Post BEPS Scenario</a:t>
            </a:r>
            <a:endParaRPr lang="en-IN" sz="3000" b="1" dirty="0">
              <a:solidFill>
                <a:srgbClr val="DA291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 bwMode="gray">
          <a:xfrm>
            <a:off x="418530" y="5955810"/>
            <a:ext cx="2441629" cy="9021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marL="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prstClr val="black"/>
                </a:solidFill>
              </a:rPr>
              <a:t>April 28, 2018</a:t>
            </a:r>
          </a:p>
          <a:p>
            <a:r>
              <a:rPr lang="en-US" b="1" dirty="0">
                <a:solidFill>
                  <a:prstClr val="black"/>
                </a:solidFill>
              </a:rPr>
              <a:t>IFA, New Delhi</a:t>
            </a:r>
            <a:endParaRPr lang="en-IN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5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Ramit Katyal</dc:creator>
  <cp:lastModifiedBy>Ramit Katyal</cp:lastModifiedBy>
  <cp:revision>1</cp:revision>
  <dcterms:created xsi:type="dcterms:W3CDTF">2018-04-27T11:31:02Z</dcterms:created>
  <dcterms:modified xsi:type="dcterms:W3CDTF">2018-04-27T11:31:17Z</dcterms:modified>
</cp:coreProperties>
</file>