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760" r:id="rId1"/>
  </p:sldMasterIdLst>
  <p:notesMasterIdLst>
    <p:notesMasterId r:id="rId9"/>
  </p:notesMasterIdLst>
  <p:sldIdLst>
    <p:sldId id="262" r:id="rId2"/>
    <p:sldId id="257" r:id="rId3"/>
    <p:sldId id="258" r:id="rId4"/>
    <p:sldId id="263" r:id="rId5"/>
    <p:sldId id="259" r:id="rId6"/>
    <p:sldId id="260" r:id="rId7"/>
    <p:sldId id="261"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75" autoAdjust="0"/>
    <p:restoredTop sz="94660"/>
  </p:normalViewPr>
  <p:slideViewPr>
    <p:cSldViewPr>
      <p:cViewPr varScale="1">
        <p:scale>
          <a:sx n="88" d="100"/>
          <a:sy n="88" d="100"/>
        </p:scale>
        <p:origin x="-876"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B6C947C-EE04-457A-A261-507A2693AD50}" type="datetimeFigureOut">
              <a:rPr lang="en-AU" smtClean="0"/>
              <a:pPr/>
              <a:t>2/05/2018</a:t>
            </a:fld>
            <a:endParaRPr lang="en-AU"/>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8B2C9A5-C305-4076-BDCA-B67201EFE63A}" type="slidenum">
              <a:rPr lang="en-AU" smtClean="0"/>
              <a:pPr/>
              <a:t>‹#›</a:t>
            </a:fld>
            <a:endParaRPr lang="en-AU"/>
          </a:p>
        </p:txBody>
      </p:sp>
    </p:spTree>
    <p:extLst>
      <p:ext uri="{BB962C8B-B14F-4D97-AF65-F5344CB8AC3E}">
        <p14:creationId xmlns:p14="http://schemas.microsoft.com/office/powerpoint/2010/main" val="27496855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07B8F03-BC93-4120-96CA-A36DF640BE24}" type="slidenum">
              <a:rPr lang="en-US" smtClean="0"/>
              <a:pPr/>
              <a:t>5</a:t>
            </a:fld>
            <a:endParaRPr lang="en-US" dirty="0"/>
          </a:p>
        </p:txBody>
      </p:sp>
    </p:spTree>
    <p:extLst>
      <p:ext uri="{BB962C8B-B14F-4D97-AF65-F5344CB8AC3E}">
        <p14:creationId xmlns:p14="http://schemas.microsoft.com/office/powerpoint/2010/main" val="32339441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Cover Slide">
    <p:spTree>
      <p:nvGrpSpPr>
        <p:cNvPr id="1" name=""/>
        <p:cNvGrpSpPr/>
        <p:nvPr/>
      </p:nvGrpSpPr>
      <p:grpSpPr>
        <a:xfrm>
          <a:off x="0" y="0"/>
          <a:ext cx="0" cy="0"/>
          <a:chOff x="0" y="0"/>
          <a:chExt cx="0" cy="0"/>
        </a:xfrm>
      </p:grpSpPr>
      <p:grpSp>
        <p:nvGrpSpPr>
          <p:cNvPr id="23" name="Group 22"/>
          <p:cNvGrpSpPr/>
          <p:nvPr/>
        </p:nvGrpSpPr>
        <p:grpSpPr>
          <a:xfrm>
            <a:off x="968592" y="1"/>
            <a:ext cx="8175409" cy="6704469"/>
            <a:chOff x="968592" y="1"/>
            <a:chExt cx="8175409" cy="6704469"/>
          </a:xfrm>
        </p:grpSpPr>
        <p:grpSp>
          <p:nvGrpSpPr>
            <p:cNvPr id="21" name="Group 20"/>
            <p:cNvGrpSpPr/>
            <p:nvPr userDrawn="1"/>
          </p:nvGrpSpPr>
          <p:grpSpPr bwMode="gray">
            <a:xfrm>
              <a:off x="1752601" y="1"/>
              <a:ext cx="7391400" cy="6176009"/>
              <a:chOff x="19140488" y="13674"/>
              <a:chExt cx="7443798" cy="6145827"/>
            </a:xfrm>
          </p:grpSpPr>
          <p:sp>
            <p:nvSpPr>
              <p:cNvPr id="22" name="Rectangle 17"/>
              <p:cNvSpPr>
                <a:spLocks noChangeArrowheads="1"/>
              </p:cNvSpPr>
              <p:nvPr/>
            </p:nvSpPr>
            <p:spPr bwMode="gray">
              <a:xfrm>
                <a:off x="19140488" y="4188799"/>
                <a:ext cx="2302206" cy="1970702"/>
              </a:xfrm>
              <a:prstGeom prst="rect">
                <a:avLst/>
              </a:prstGeom>
              <a:solidFill>
                <a:srgbClr val="9A1702"/>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26" name="Rectangle 7"/>
              <p:cNvSpPr>
                <a:spLocks noChangeArrowheads="1"/>
              </p:cNvSpPr>
              <p:nvPr/>
            </p:nvSpPr>
            <p:spPr bwMode="gray">
              <a:xfrm>
                <a:off x="25663403" y="4032250"/>
                <a:ext cx="920883" cy="2127250"/>
              </a:xfrm>
              <a:prstGeom prst="rect">
                <a:avLst/>
              </a:prstGeom>
              <a:solidFill>
                <a:srgbClr val="F3BE26"/>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27" name="Rectangle 8"/>
              <p:cNvSpPr>
                <a:spLocks noChangeArrowheads="1"/>
              </p:cNvSpPr>
              <p:nvPr/>
            </p:nvSpPr>
            <p:spPr bwMode="gray">
              <a:xfrm>
                <a:off x="25049482" y="2899477"/>
                <a:ext cx="734694" cy="1289321"/>
              </a:xfrm>
              <a:prstGeom prst="rect">
                <a:avLst/>
              </a:prstGeom>
              <a:solidFill>
                <a:srgbClr val="F3BC87"/>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29" name="Rectangle 9"/>
              <p:cNvSpPr>
                <a:spLocks noChangeArrowheads="1"/>
              </p:cNvSpPr>
              <p:nvPr/>
            </p:nvSpPr>
            <p:spPr bwMode="gray">
              <a:xfrm>
                <a:off x="25049482" y="4032250"/>
                <a:ext cx="734693" cy="2127250"/>
              </a:xfrm>
              <a:prstGeom prst="rect">
                <a:avLst/>
              </a:prstGeom>
              <a:solidFill>
                <a:srgbClr val="E88C14"/>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30" name="Rectangle 11"/>
              <p:cNvSpPr>
                <a:spLocks noChangeArrowheads="1"/>
              </p:cNvSpPr>
              <p:nvPr/>
            </p:nvSpPr>
            <p:spPr bwMode="gray">
              <a:xfrm>
                <a:off x="24665780" y="706365"/>
                <a:ext cx="477045" cy="2263848"/>
              </a:xfrm>
              <a:prstGeom prst="rect">
                <a:avLst/>
              </a:prstGeom>
              <a:solidFill>
                <a:srgbClr val="E669A2"/>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31" name="Rectangle 12"/>
              <p:cNvSpPr>
                <a:spLocks noChangeArrowheads="1"/>
              </p:cNvSpPr>
              <p:nvPr/>
            </p:nvSpPr>
            <p:spPr bwMode="gray">
              <a:xfrm>
                <a:off x="24665780" y="2899478"/>
                <a:ext cx="477045" cy="1289321"/>
              </a:xfrm>
              <a:prstGeom prst="rect">
                <a:avLst/>
              </a:prstGeom>
              <a:solidFill>
                <a:srgbClr val="DB4D56"/>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32" name="Rectangle 13"/>
              <p:cNvSpPr>
                <a:spLocks noChangeArrowheads="1"/>
              </p:cNvSpPr>
              <p:nvPr/>
            </p:nvSpPr>
            <p:spPr bwMode="gray">
              <a:xfrm>
                <a:off x="24665780" y="4032250"/>
                <a:ext cx="477045" cy="2127250"/>
              </a:xfrm>
              <a:prstGeom prst="rect">
                <a:avLst/>
              </a:prstGeom>
              <a:solidFill>
                <a:srgbClr val="D13A0D"/>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41" name="Rectangle 14"/>
              <p:cNvSpPr>
                <a:spLocks noChangeArrowheads="1"/>
              </p:cNvSpPr>
              <p:nvPr/>
            </p:nvSpPr>
            <p:spPr bwMode="gray">
              <a:xfrm>
                <a:off x="19140488" y="669925"/>
                <a:ext cx="5662612" cy="2300288"/>
              </a:xfrm>
              <a:prstGeom prst="rect">
                <a:avLst/>
              </a:prstGeom>
              <a:solidFill>
                <a:srgbClr val="D74021"/>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42" name="Rectangle 15"/>
              <p:cNvSpPr>
                <a:spLocks noChangeArrowheads="1"/>
              </p:cNvSpPr>
              <p:nvPr/>
            </p:nvSpPr>
            <p:spPr bwMode="gray">
              <a:xfrm>
                <a:off x="19140488" y="2899478"/>
                <a:ext cx="5662612" cy="1289321"/>
              </a:xfrm>
              <a:prstGeom prst="rect">
                <a:avLst/>
              </a:prstGeom>
              <a:solidFill>
                <a:srgbClr val="CD2F12"/>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43" name="Freeform 16"/>
              <p:cNvSpPr>
                <a:spLocks/>
              </p:cNvSpPr>
              <p:nvPr/>
            </p:nvSpPr>
            <p:spPr bwMode="gray">
              <a:xfrm>
                <a:off x="19140488" y="4032250"/>
                <a:ext cx="5662612" cy="2127250"/>
              </a:xfrm>
              <a:custGeom>
                <a:avLst/>
                <a:gdLst/>
                <a:ahLst/>
                <a:cxnLst>
                  <a:cxn ang="0">
                    <a:pos x="0" y="0"/>
                  </a:cxn>
                  <a:cxn ang="0">
                    <a:pos x="3567" y="0"/>
                  </a:cxn>
                  <a:cxn ang="0">
                    <a:pos x="3567" y="1340"/>
                  </a:cxn>
                  <a:cxn ang="0">
                    <a:pos x="1372" y="1340"/>
                  </a:cxn>
                  <a:cxn ang="0">
                    <a:pos x="1372" y="181"/>
                  </a:cxn>
                  <a:cxn ang="0">
                    <a:pos x="0" y="181"/>
                  </a:cxn>
                  <a:cxn ang="0">
                    <a:pos x="0" y="0"/>
                  </a:cxn>
                </a:cxnLst>
                <a:rect l="0" t="0" r="r" b="b"/>
                <a:pathLst>
                  <a:path w="3567" h="1340">
                    <a:moveTo>
                      <a:pt x="0" y="0"/>
                    </a:moveTo>
                    <a:lnTo>
                      <a:pt x="3567" y="0"/>
                    </a:lnTo>
                    <a:lnTo>
                      <a:pt x="3567" y="1340"/>
                    </a:lnTo>
                    <a:lnTo>
                      <a:pt x="1372" y="1340"/>
                    </a:lnTo>
                    <a:lnTo>
                      <a:pt x="1372" y="181"/>
                    </a:lnTo>
                    <a:lnTo>
                      <a:pt x="0" y="181"/>
                    </a:lnTo>
                    <a:lnTo>
                      <a:pt x="0" y="0"/>
                    </a:lnTo>
                    <a:close/>
                  </a:path>
                </a:pathLst>
              </a:custGeom>
              <a:solidFill>
                <a:srgbClr val="C42303"/>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AU"/>
              </a:p>
            </p:txBody>
          </p:sp>
          <p:sp>
            <p:nvSpPr>
              <p:cNvPr id="44" name="Rectangle 10"/>
              <p:cNvSpPr>
                <a:spLocks noChangeArrowheads="1"/>
              </p:cNvSpPr>
              <p:nvPr/>
            </p:nvSpPr>
            <p:spPr bwMode="gray">
              <a:xfrm>
                <a:off x="19140488" y="13674"/>
                <a:ext cx="5662612" cy="692692"/>
              </a:xfrm>
              <a:prstGeom prst="rect">
                <a:avLst/>
              </a:prstGeom>
              <a:solidFill>
                <a:srgbClr val="EE9C34"/>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grpSp>
        <p:grpSp>
          <p:nvGrpSpPr>
            <p:cNvPr id="16" name="Group 32"/>
            <p:cNvGrpSpPr/>
            <p:nvPr/>
          </p:nvGrpSpPr>
          <p:grpSpPr>
            <a:xfrm>
              <a:off x="968592" y="6170991"/>
              <a:ext cx="914400" cy="533479"/>
              <a:chOff x="518032" y="978681"/>
              <a:chExt cx="4572000" cy="2667393"/>
            </a:xfrm>
          </p:grpSpPr>
          <p:sp>
            <p:nvSpPr>
              <p:cNvPr id="17" name="Rectangle 37"/>
              <p:cNvSpPr>
                <a:spLocks noChangeArrowheads="1"/>
              </p:cNvSpPr>
              <p:nvPr userDrawn="1"/>
            </p:nvSpPr>
            <p:spPr bwMode="black">
              <a:xfrm>
                <a:off x="3295650" y="978681"/>
                <a:ext cx="1143000" cy="263229"/>
              </a:xfrm>
              <a:prstGeom prst="rect">
                <a:avLst/>
              </a:prstGeom>
              <a:solidFill>
                <a:srgbClr val="A10000"/>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AU" noProof="0"/>
              </a:p>
            </p:txBody>
          </p:sp>
          <p:sp>
            <p:nvSpPr>
              <p:cNvPr id="20" name="Freeform 7"/>
              <p:cNvSpPr>
                <a:spLocks noEditPoints="1"/>
              </p:cNvSpPr>
              <p:nvPr userDrawn="1"/>
            </p:nvSpPr>
            <p:spPr bwMode="black">
              <a:xfrm>
                <a:off x="518032" y="1922794"/>
                <a:ext cx="4572000" cy="1723280"/>
              </a:xfrm>
              <a:custGeom>
                <a:avLst/>
                <a:gdLst/>
                <a:ahLst/>
                <a:cxnLst>
                  <a:cxn ang="0">
                    <a:pos x="581" y="233"/>
                  </a:cxn>
                  <a:cxn ang="0">
                    <a:pos x="538" y="949"/>
                  </a:cxn>
                  <a:cxn ang="0">
                    <a:pos x="630" y="946"/>
                  </a:cxn>
                  <a:cxn ang="0">
                    <a:pos x="793" y="880"/>
                  </a:cxn>
                  <a:cxn ang="0">
                    <a:pos x="886" y="728"/>
                  </a:cxn>
                  <a:cxn ang="0">
                    <a:pos x="905" y="505"/>
                  </a:cxn>
                  <a:cxn ang="0">
                    <a:pos x="850" y="329"/>
                  </a:cxn>
                  <a:cxn ang="0">
                    <a:pos x="727" y="241"/>
                  </a:cxn>
                  <a:cxn ang="0">
                    <a:pos x="521" y="3"/>
                  </a:cxn>
                  <a:cxn ang="0">
                    <a:pos x="643" y="74"/>
                  </a:cxn>
                  <a:cxn ang="0">
                    <a:pos x="761" y="24"/>
                  </a:cxn>
                  <a:cxn ang="0">
                    <a:pos x="855" y="9"/>
                  </a:cxn>
                  <a:cxn ang="0">
                    <a:pos x="1026" y="40"/>
                  </a:cxn>
                  <a:cxn ang="0">
                    <a:pos x="1180" y="172"/>
                  </a:cxn>
                  <a:cxn ang="0">
                    <a:pos x="1265" y="383"/>
                  </a:cxn>
                  <a:cxn ang="0">
                    <a:pos x="1265" y="641"/>
                  </a:cxn>
                  <a:cxn ang="0">
                    <a:pos x="1175" y="857"/>
                  </a:cxn>
                  <a:cxn ang="0">
                    <a:pos x="1005" y="1006"/>
                  </a:cxn>
                  <a:cxn ang="0">
                    <a:pos x="766" y="1074"/>
                  </a:cxn>
                  <a:cxn ang="0">
                    <a:pos x="601" y="1074"/>
                  </a:cxn>
                  <a:cxn ang="0">
                    <a:pos x="692" y="1447"/>
                  </a:cxn>
                  <a:cxn ang="0">
                    <a:pos x="171" y="1408"/>
                  </a:cxn>
                  <a:cxn ang="0">
                    <a:pos x="413" y="3"/>
                  </a:cxn>
                  <a:cxn ang="0">
                    <a:pos x="3876" y="20"/>
                  </a:cxn>
                  <a:cxn ang="0">
                    <a:pos x="4036" y="100"/>
                  </a:cxn>
                  <a:cxn ang="0">
                    <a:pos x="4113" y="232"/>
                  </a:cxn>
                  <a:cxn ang="0">
                    <a:pos x="4091" y="362"/>
                  </a:cxn>
                  <a:cxn ang="0">
                    <a:pos x="3995" y="436"/>
                  </a:cxn>
                  <a:cxn ang="0">
                    <a:pos x="3859" y="438"/>
                  </a:cxn>
                  <a:cxn ang="0">
                    <a:pos x="3757" y="114"/>
                  </a:cxn>
                  <a:cxn ang="0">
                    <a:pos x="3597" y="187"/>
                  </a:cxn>
                  <a:cxn ang="0">
                    <a:pos x="3508" y="339"/>
                  </a:cxn>
                  <a:cxn ang="0">
                    <a:pos x="3489" y="565"/>
                  </a:cxn>
                  <a:cxn ang="0">
                    <a:pos x="3547" y="753"/>
                  </a:cxn>
                  <a:cxn ang="0">
                    <a:pos x="3668" y="869"/>
                  </a:cxn>
                  <a:cxn ang="0">
                    <a:pos x="3821" y="896"/>
                  </a:cxn>
                  <a:cxn ang="0">
                    <a:pos x="3931" y="872"/>
                  </a:cxn>
                  <a:cxn ang="0">
                    <a:pos x="4079" y="810"/>
                  </a:cxn>
                  <a:cxn ang="0">
                    <a:pos x="4016" y="1024"/>
                  </a:cxn>
                  <a:cxn ang="0">
                    <a:pos x="3830" y="1080"/>
                  </a:cxn>
                  <a:cxn ang="0">
                    <a:pos x="3651" y="1095"/>
                  </a:cxn>
                  <a:cxn ang="0">
                    <a:pos x="3426" y="1060"/>
                  </a:cxn>
                  <a:cxn ang="0">
                    <a:pos x="3255" y="947"/>
                  </a:cxn>
                  <a:cxn ang="0">
                    <a:pos x="3140" y="772"/>
                  </a:cxn>
                  <a:cxn ang="0">
                    <a:pos x="3101" y="561"/>
                  </a:cxn>
                  <a:cxn ang="0">
                    <a:pos x="3153" y="318"/>
                  </a:cxn>
                  <a:cxn ang="0">
                    <a:pos x="3293" y="135"/>
                  </a:cxn>
                  <a:cxn ang="0">
                    <a:pos x="3508" y="27"/>
                  </a:cxn>
                  <a:cxn ang="0">
                    <a:pos x="2910" y="0"/>
                  </a:cxn>
                  <a:cxn ang="0">
                    <a:pos x="3040" y="52"/>
                  </a:cxn>
                  <a:cxn ang="0">
                    <a:pos x="3093" y="178"/>
                  </a:cxn>
                  <a:cxn ang="0">
                    <a:pos x="3071" y="277"/>
                  </a:cxn>
                  <a:cxn ang="0">
                    <a:pos x="3004" y="393"/>
                  </a:cxn>
                  <a:cxn ang="0">
                    <a:pos x="2876" y="561"/>
                  </a:cxn>
                  <a:cxn ang="0">
                    <a:pos x="1784" y="1078"/>
                  </a:cxn>
                  <a:cxn ang="0">
                    <a:pos x="1313" y="118"/>
                  </a:cxn>
                  <a:cxn ang="0">
                    <a:pos x="2247" y="25"/>
                  </a:cxn>
                  <a:cxn ang="0">
                    <a:pos x="2759" y="62"/>
                  </a:cxn>
                  <a:cxn ang="0">
                    <a:pos x="2872" y="4"/>
                  </a:cxn>
                </a:cxnLst>
                <a:rect l="0" t="0" r="r" b="b"/>
                <a:pathLst>
                  <a:path w="4127" h="1544">
                    <a:moveTo>
                      <a:pt x="640" y="229"/>
                    </a:moveTo>
                    <a:lnTo>
                      <a:pt x="622" y="229"/>
                    </a:lnTo>
                    <a:lnTo>
                      <a:pt x="603" y="230"/>
                    </a:lnTo>
                    <a:lnTo>
                      <a:pt x="581" y="233"/>
                    </a:lnTo>
                    <a:lnTo>
                      <a:pt x="553" y="235"/>
                    </a:lnTo>
                    <a:lnTo>
                      <a:pt x="521" y="241"/>
                    </a:lnTo>
                    <a:lnTo>
                      <a:pt x="521" y="947"/>
                    </a:lnTo>
                    <a:lnTo>
                      <a:pt x="538" y="949"/>
                    </a:lnTo>
                    <a:lnTo>
                      <a:pt x="553" y="949"/>
                    </a:lnTo>
                    <a:lnTo>
                      <a:pt x="566" y="949"/>
                    </a:lnTo>
                    <a:lnTo>
                      <a:pt x="578" y="949"/>
                    </a:lnTo>
                    <a:lnTo>
                      <a:pt x="630" y="946"/>
                    </a:lnTo>
                    <a:lnTo>
                      <a:pt x="677" y="937"/>
                    </a:lnTo>
                    <a:lnTo>
                      <a:pt x="720" y="924"/>
                    </a:lnTo>
                    <a:lnTo>
                      <a:pt x="758" y="905"/>
                    </a:lnTo>
                    <a:lnTo>
                      <a:pt x="793" y="880"/>
                    </a:lnTo>
                    <a:lnTo>
                      <a:pt x="824" y="850"/>
                    </a:lnTo>
                    <a:lnTo>
                      <a:pt x="849" y="815"/>
                    </a:lnTo>
                    <a:lnTo>
                      <a:pt x="870" y="775"/>
                    </a:lnTo>
                    <a:lnTo>
                      <a:pt x="886" y="728"/>
                    </a:lnTo>
                    <a:lnTo>
                      <a:pt x="897" y="678"/>
                    </a:lnTo>
                    <a:lnTo>
                      <a:pt x="905" y="622"/>
                    </a:lnTo>
                    <a:lnTo>
                      <a:pt x="907" y="561"/>
                    </a:lnTo>
                    <a:lnTo>
                      <a:pt x="905" y="505"/>
                    </a:lnTo>
                    <a:lnTo>
                      <a:pt x="897" y="452"/>
                    </a:lnTo>
                    <a:lnTo>
                      <a:pt x="886" y="407"/>
                    </a:lnTo>
                    <a:lnTo>
                      <a:pt x="870" y="366"/>
                    </a:lnTo>
                    <a:lnTo>
                      <a:pt x="850" y="329"/>
                    </a:lnTo>
                    <a:lnTo>
                      <a:pt x="826" y="299"/>
                    </a:lnTo>
                    <a:lnTo>
                      <a:pt x="797" y="274"/>
                    </a:lnTo>
                    <a:lnTo>
                      <a:pt x="763" y="254"/>
                    </a:lnTo>
                    <a:lnTo>
                      <a:pt x="727" y="241"/>
                    </a:lnTo>
                    <a:lnTo>
                      <a:pt x="686" y="232"/>
                    </a:lnTo>
                    <a:lnTo>
                      <a:pt x="640" y="229"/>
                    </a:lnTo>
                    <a:close/>
                    <a:moveTo>
                      <a:pt x="413" y="3"/>
                    </a:moveTo>
                    <a:lnTo>
                      <a:pt x="521" y="3"/>
                    </a:lnTo>
                    <a:lnTo>
                      <a:pt x="521" y="143"/>
                    </a:lnTo>
                    <a:lnTo>
                      <a:pt x="566" y="117"/>
                    </a:lnTo>
                    <a:lnTo>
                      <a:pt x="607" y="93"/>
                    </a:lnTo>
                    <a:lnTo>
                      <a:pt x="643" y="74"/>
                    </a:lnTo>
                    <a:lnTo>
                      <a:pt x="677" y="57"/>
                    </a:lnTo>
                    <a:lnTo>
                      <a:pt x="707" y="44"/>
                    </a:lnTo>
                    <a:lnTo>
                      <a:pt x="735" y="33"/>
                    </a:lnTo>
                    <a:lnTo>
                      <a:pt x="761" y="24"/>
                    </a:lnTo>
                    <a:lnTo>
                      <a:pt x="785" y="18"/>
                    </a:lnTo>
                    <a:lnTo>
                      <a:pt x="809" y="13"/>
                    </a:lnTo>
                    <a:lnTo>
                      <a:pt x="831" y="10"/>
                    </a:lnTo>
                    <a:lnTo>
                      <a:pt x="855" y="9"/>
                    </a:lnTo>
                    <a:lnTo>
                      <a:pt x="879" y="8"/>
                    </a:lnTo>
                    <a:lnTo>
                      <a:pt x="931" y="12"/>
                    </a:lnTo>
                    <a:lnTo>
                      <a:pt x="980" y="23"/>
                    </a:lnTo>
                    <a:lnTo>
                      <a:pt x="1026" y="40"/>
                    </a:lnTo>
                    <a:lnTo>
                      <a:pt x="1070" y="64"/>
                    </a:lnTo>
                    <a:lnTo>
                      <a:pt x="1110" y="94"/>
                    </a:lnTo>
                    <a:lnTo>
                      <a:pt x="1148" y="130"/>
                    </a:lnTo>
                    <a:lnTo>
                      <a:pt x="1180" y="172"/>
                    </a:lnTo>
                    <a:lnTo>
                      <a:pt x="1209" y="218"/>
                    </a:lnTo>
                    <a:lnTo>
                      <a:pt x="1233" y="268"/>
                    </a:lnTo>
                    <a:lnTo>
                      <a:pt x="1252" y="324"/>
                    </a:lnTo>
                    <a:lnTo>
                      <a:pt x="1265" y="383"/>
                    </a:lnTo>
                    <a:lnTo>
                      <a:pt x="1274" y="446"/>
                    </a:lnTo>
                    <a:lnTo>
                      <a:pt x="1278" y="512"/>
                    </a:lnTo>
                    <a:lnTo>
                      <a:pt x="1274" y="578"/>
                    </a:lnTo>
                    <a:lnTo>
                      <a:pt x="1265" y="641"/>
                    </a:lnTo>
                    <a:lnTo>
                      <a:pt x="1252" y="701"/>
                    </a:lnTo>
                    <a:lnTo>
                      <a:pt x="1232" y="756"/>
                    </a:lnTo>
                    <a:lnTo>
                      <a:pt x="1205" y="809"/>
                    </a:lnTo>
                    <a:lnTo>
                      <a:pt x="1175" y="857"/>
                    </a:lnTo>
                    <a:lnTo>
                      <a:pt x="1140" y="901"/>
                    </a:lnTo>
                    <a:lnTo>
                      <a:pt x="1099" y="941"/>
                    </a:lnTo>
                    <a:lnTo>
                      <a:pt x="1054" y="976"/>
                    </a:lnTo>
                    <a:lnTo>
                      <a:pt x="1005" y="1006"/>
                    </a:lnTo>
                    <a:lnTo>
                      <a:pt x="951" y="1031"/>
                    </a:lnTo>
                    <a:lnTo>
                      <a:pt x="894" y="1051"/>
                    </a:lnTo>
                    <a:lnTo>
                      <a:pt x="831" y="1065"/>
                    </a:lnTo>
                    <a:lnTo>
                      <a:pt x="766" y="1074"/>
                    </a:lnTo>
                    <a:lnTo>
                      <a:pt x="696" y="1078"/>
                    </a:lnTo>
                    <a:lnTo>
                      <a:pt x="670" y="1078"/>
                    </a:lnTo>
                    <a:lnTo>
                      <a:pt x="637" y="1076"/>
                    </a:lnTo>
                    <a:lnTo>
                      <a:pt x="601" y="1074"/>
                    </a:lnTo>
                    <a:lnTo>
                      <a:pt x="561" y="1071"/>
                    </a:lnTo>
                    <a:lnTo>
                      <a:pt x="521" y="1068"/>
                    </a:lnTo>
                    <a:lnTo>
                      <a:pt x="521" y="1408"/>
                    </a:lnTo>
                    <a:lnTo>
                      <a:pt x="692" y="1447"/>
                    </a:lnTo>
                    <a:lnTo>
                      <a:pt x="692" y="1544"/>
                    </a:lnTo>
                    <a:lnTo>
                      <a:pt x="18" y="1544"/>
                    </a:lnTo>
                    <a:lnTo>
                      <a:pt x="18" y="1447"/>
                    </a:lnTo>
                    <a:lnTo>
                      <a:pt x="171" y="1408"/>
                    </a:lnTo>
                    <a:lnTo>
                      <a:pt x="171" y="229"/>
                    </a:lnTo>
                    <a:lnTo>
                      <a:pt x="0" y="229"/>
                    </a:lnTo>
                    <a:lnTo>
                      <a:pt x="0" y="128"/>
                    </a:lnTo>
                    <a:lnTo>
                      <a:pt x="413" y="3"/>
                    </a:lnTo>
                    <a:close/>
                    <a:moveTo>
                      <a:pt x="3711" y="0"/>
                    </a:moveTo>
                    <a:lnTo>
                      <a:pt x="3770" y="3"/>
                    </a:lnTo>
                    <a:lnTo>
                      <a:pt x="3825" y="9"/>
                    </a:lnTo>
                    <a:lnTo>
                      <a:pt x="3876" y="20"/>
                    </a:lnTo>
                    <a:lnTo>
                      <a:pt x="3923" y="34"/>
                    </a:lnTo>
                    <a:lnTo>
                      <a:pt x="3965" y="53"/>
                    </a:lnTo>
                    <a:lnTo>
                      <a:pt x="4004" y="75"/>
                    </a:lnTo>
                    <a:lnTo>
                      <a:pt x="4036" y="100"/>
                    </a:lnTo>
                    <a:lnTo>
                      <a:pt x="4064" y="129"/>
                    </a:lnTo>
                    <a:lnTo>
                      <a:pt x="4086" y="160"/>
                    </a:lnTo>
                    <a:lnTo>
                      <a:pt x="4103" y="194"/>
                    </a:lnTo>
                    <a:lnTo>
                      <a:pt x="4113" y="232"/>
                    </a:lnTo>
                    <a:lnTo>
                      <a:pt x="4117" y="271"/>
                    </a:lnTo>
                    <a:lnTo>
                      <a:pt x="4114" y="304"/>
                    </a:lnTo>
                    <a:lnTo>
                      <a:pt x="4105" y="334"/>
                    </a:lnTo>
                    <a:lnTo>
                      <a:pt x="4091" y="362"/>
                    </a:lnTo>
                    <a:lnTo>
                      <a:pt x="4074" y="387"/>
                    </a:lnTo>
                    <a:lnTo>
                      <a:pt x="4051" y="407"/>
                    </a:lnTo>
                    <a:lnTo>
                      <a:pt x="4025" y="423"/>
                    </a:lnTo>
                    <a:lnTo>
                      <a:pt x="3995" y="436"/>
                    </a:lnTo>
                    <a:lnTo>
                      <a:pt x="3961" y="443"/>
                    </a:lnTo>
                    <a:lnTo>
                      <a:pt x="3925" y="446"/>
                    </a:lnTo>
                    <a:lnTo>
                      <a:pt x="3891" y="444"/>
                    </a:lnTo>
                    <a:lnTo>
                      <a:pt x="3859" y="438"/>
                    </a:lnTo>
                    <a:lnTo>
                      <a:pt x="3826" y="428"/>
                    </a:lnTo>
                    <a:lnTo>
                      <a:pt x="3792" y="413"/>
                    </a:lnTo>
                    <a:lnTo>
                      <a:pt x="3757" y="394"/>
                    </a:lnTo>
                    <a:lnTo>
                      <a:pt x="3757" y="114"/>
                    </a:lnTo>
                    <a:lnTo>
                      <a:pt x="3711" y="125"/>
                    </a:lnTo>
                    <a:lnTo>
                      <a:pt x="3668" y="140"/>
                    </a:lnTo>
                    <a:lnTo>
                      <a:pt x="3631" y="162"/>
                    </a:lnTo>
                    <a:lnTo>
                      <a:pt x="3597" y="187"/>
                    </a:lnTo>
                    <a:lnTo>
                      <a:pt x="3568" y="218"/>
                    </a:lnTo>
                    <a:lnTo>
                      <a:pt x="3543" y="253"/>
                    </a:lnTo>
                    <a:lnTo>
                      <a:pt x="3523" y="294"/>
                    </a:lnTo>
                    <a:lnTo>
                      <a:pt x="3508" y="339"/>
                    </a:lnTo>
                    <a:lnTo>
                      <a:pt x="3497" y="391"/>
                    </a:lnTo>
                    <a:lnTo>
                      <a:pt x="3489" y="447"/>
                    </a:lnTo>
                    <a:lnTo>
                      <a:pt x="3487" y="507"/>
                    </a:lnTo>
                    <a:lnTo>
                      <a:pt x="3489" y="565"/>
                    </a:lnTo>
                    <a:lnTo>
                      <a:pt x="3497" y="617"/>
                    </a:lnTo>
                    <a:lnTo>
                      <a:pt x="3509" y="667"/>
                    </a:lnTo>
                    <a:lnTo>
                      <a:pt x="3526" y="712"/>
                    </a:lnTo>
                    <a:lnTo>
                      <a:pt x="3547" y="753"/>
                    </a:lnTo>
                    <a:lnTo>
                      <a:pt x="3571" y="790"/>
                    </a:lnTo>
                    <a:lnTo>
                      <a:pt x="3600" y="821"/>
                    </a:lnTo>
                    <a:lnTo>
                      <a:pt x="3632" y="847"/>
                    </a:lnTo>
                    <a:lnTo>
                      <a:pt x="3668" y="869"/>
                    </a:lnTo>
                    <a:lnTo>
                      <a:pt x="3707" y="885"/>
                    </a:lnTo>
                    <a:lnTo>
                      <a:pt x="3750" y="894"/>
                    </a:lnTo>
                    <a:lnTo>
                      <a:pt x="3795" y="897"/>
                    </a:lnTo>
                    <a:lnTo>
                      <a:pt x="3821" y="896"/>
                    </a:lnTo>
                    <a:lnTo>
                      <a:pt x="3847" y="894"/>
                    </a:lnTo>
                    <a:lnTo>
                      <a:pt x="3874" y="889"/>
                    </a:lnTo>
                    <a:lnTo>
                      <a:pt x="3901" y="881"/>
                    </a:lnTo>
                    <a:lnTo>
                      <a:pt x="3931" y="872"/>
                    </a:lnTo>
                    <a:lnTo>
                      <a:pt x="3964" y="861"/>
                    </a:lnTo>
                    <a:lnTo>
                      <a:pt x="3999" y="846"/>
                    </a:lnTo>
                    <a:lnTo>
                      <a:pt x="4036" y="830"/>
                    </a:lnTo>
                    <a:lnTo>
                      <a:pt x="4079" y="810"/>
                    </a:lnTo>
                    <a:lnTo>
                      <a:pt x="4127" y="787"/>
                    </a:lnTo>
                    <a:lnTo>
                      <a:pt x="4127" y="976"/>
                    </a:lnTo>
                    <a:lnTo>
                      <a:pt x="4069" y="1001"/>
                    </a:lnTo>
                    <a:lnTo>
                      <a:pt x="4016" y="1024"/>
                    </a:lnTo>
                    <a:lnTo>
                      <a:pt x="3966" y="1041"/>
                    </a:lnTo>
                    <a:lnTo>
                      <a:pt x="3919" y="1058"/>
                    </a:lnTo>
                    <a:lnTo>
                      <a:pt x="3874" y="1070"/>
                    </a:lnTo>
                    <a:lnTo>
                      <a:pt x="3830" y="1080"/>
                    </a:lnTo>
                    <a:lnTo>
                      <a:pt x="3786" y="1086"/>
                    </a:lnTo>
                    <a:lnTo>
                      <a:pt x="3742" y="1091"/>
                    </a:lnTo>
                    <a:lnTo>
                      <a:pt x="3697" y="1094"/>
                    </a:lnTo>
                    <a:lnTo>
                      <a:pt x="3651" y="1095"/>
                    </a:lnTo>
                    <a:lnTo>
                      <a:pt x="3588" y="1093"/>
                    </a:lnTo>
                    <a:lnTo>
                      <a:pt x="3530" y="1086"/>
                    </a:lnTo>
                    <a:lnTo>
                      <a:pt x="3476" y="1075"/>
                    </a:lnTo>
                    <a:lnTo>
                      <a:pt x="3426" y="1060"/>
                    </a:lnTo>
                    <a:lnTo>
                      <a:pt x="3378" y="1039"/>
                    </a:lnTo>
                    <a:lnTo>
                      <a:pt x="3334" y="1014"/>
                    </a:lnTo>
                    <a:lnTo>
                      <a:pt x="3294" y="984"/>
                    </a:lnTo>
                    <a:lnTo>
                      <a:pt x="3255" y="947"/>
                    </a:lnTo>
                    <a:lnTo>
                      <a:pt x="3219" y="907"/>
                    </a:lnTo>
                    <a:lnTo>
                      <a:pt x="3188" y="865"/>
                    </a:lnTo>
                    <a:lnTo>
                      <a:pt x="3162" y="820"/>
                    </a:lnTo>
                    <a:lnTo>
                      <a:pt x="3140" y="772"/>
                    </a:lnTo>
                    <a:lnTo>
                      <a:pt x="3124" y="722"/>
                    </a:lnTo>
                    <a:lnTo>
                      <a:pt x="3111" y="670"/>
                    </a:lnTo>
                    <a:lnTo>
                      <a:pt x="3104" y="616"/>
                    </a:lnTo>
                    <a:lnTo>
                      <a:pt x="3101" y="561"/>
                    </a:lnTo>
                    <a:lnTo>
                      <a:pt x="3105" y="494"/>
                    </a:lnTo>
                    <a:lnTo>
                      <a:pt x="3115" y="433"/>
                    </a:lnTo>
                    <a:lnTo>
                      <a:pt x="3130" y="373"/>
                    </a:lnTo>
                    <a:lnTo>
                      <a:pt x="3153" y="318"/>
                    </a:lnTo>
                    <a:lnTo>
                      <a:pt x="3179" y="267"/>
                    </a:lnTo>
                    <a:lnTo>
                      <a:pt x="3213" y="219"/>
                    </a:lnTo>
                    <a:lnTo>
                      <a:pt x="3250" y="175"/>
                    </a:lnTo>
                    <a:lnTo>
                      <a:pt x="3293" y="135"/>
                    </a:lnTo>
                    <a:lnTo>
                      <a:pt x="3341" y="102"/>
                    </a:lnTo>
                    <a:lnTo>
                      <a:pt x="3392" y="72"/>
                    </a:lnTo>
                    <a:lnTo>
                      <a:pt x="3448" y="47"/>
                    </a:lnTo>
                    <a:lnTo>
                      <a:pt x="3508" y="27"/>
                    </a:lnTo>
                    <a:lnTo>
                      <a:pt x="3573" y="12"/>
                    </a:lnTo>
                    <a:lnTo>
                      <a:pt x="3640" y="3"/>
                    </a:lnTo>
                    <a:lnTo>
                      <a:pt x="3711" y="0"/>
                    </a:lnTo>
                    <a:close/>
                    <a:moveTo>
                      <a:pt x="2910" y="0"/>
                    </a:moveTo>
                    <a:lnTo>
                      <a:pt x="2948" y="4"/>
                    </a:lnTo>
                    <a:lnTo>
                      <a:pt x="2983" y="14"/>
                    </a:lnTo>
                    <a:lnTo>
                      <a:pt x="3014" y="30"/>
                    </a:lnTo>
                    <a:lnTo>
                      <a:pt x="3040" y="52"/>
                    </a:lnTo>
                    <a:lnTo>
                      <a:pt x="3063" y="78"/>
                    </a:lnTo>
                    <a:lnTo>
                      <a:pt x="3079" y="109"/>
                    </a:lnTo>
                    <a:lnTo>
                      <a:pt x="3089" y="142"/>
                    </a:lnTo>
                    <a:lnTo>
                      <a:pt x="3093" y="178"/>
                    </a:lnTo>
                    <a:lnTo>
                      <a:pt x="3091" y="203"/>
                    </a:lnTo>
                    <a:lnTo>
                      <a:pt x="3088" y="227"/>
                    </a:lnTo>
                    <a:lnTo>
                      <a:pt x="3081" y="252"/>
                    </a:lnTo>
                    <a:lnTo>
                      <a:pt x="3071" y="277"/>
                    </a:lnTo>
                    <a:lnTo>
                      <a:pt x="3060" y="303"/>
                    </a:lnTo>
                    <a:lnTo>
                      <a:pt x="3044" y="331"/>
                    </a:lnTo>
                    <a:lnTo>
                      <a:pt x="3025" y="361"/>
                    </a:lnTo>
                    <a:lnTo>
                      <a:pt x="3004" y="393"/>
                    </a:lnTo>
                    <a:lnTo>
                      <a:pt x="2978" y="429"/>
                    </a:lnTo>
                    <a:lnTo>
                      <a:pt x="2948" y="468"/>
                    </a:lnTo>
                    <a:lnTo>
                      <a:pt x="2914" y="512"/>
                    </a:lnTo>
                    <a:lnTo>
                      <a:pt x="2876" y="561"/>
                    </a:lnTo>
                    <a:lnTo>
                      <a:pt x="2472" y="1078"/>
                    </a:lnTo>
                    <a:lnTo>
                      <a:pt x="2182" y="1078"/>
                    </a:lnTo>
                    <a:lnTo>
                      <a:pt x="2182" y="424"/>
                    </a:lnTo>
                    <a:lnTo>
                      <a:pt x="1784" y="1078"/>
                    </a:lnTo>
                    <a:lnTo>
                      <a:pt x="1518" y="1078"/>
                    </a:lnTo>
                    <a:lnTo>
                      <a:pt x="1518" y="234"/>
                    </a:lnTo>
                    <a:lnTo>
                      <a:pt x="1313" y="214"/>
                    </a:lnTo>
                    <a:lnTo>
                      <a:pt x="1313" y="118"/>
                    </a:lnTo>
                    <a:lnTo>
                      <a:pt x="1690" y="25"/>
                    </a:lnTo>
                    <a:lnTo>
                      <a:pt x="1832" y="25"/>
                    </a:lnTo>
                    <a:lnTo>
                      <a:pt x="1832" y="713"/>
                    </a:lnTo>
                    <a:lnTo>
                      <a:pt x="2247" y="25"/>
                    </a:lnTo>
                    <a:lnTo>
                      <a:pt x="2497" y="25"/>
                    </a:lnTo>
                    <a:lnTo>
                      <a:pt x="2497" y="822"/>
                    </a:lnTo>
                    <a:lnTo>
                      <a:pt x="2759" y="473"/>
                    </a:lnTo>
                    <a:lnTo>
                      <a:pt x="2759" y="62"/>
                    </a:lnTo>
                    <a:lnTo>
                      <a:pt x="2779" y="44"/>
                    </a:lnTo>
                    <a:lnTo>
                      <a:pt x="2806" y="27"/>
                    </a:lnTo>
                    <a:lnTo>
                      <a:pt x="2837" y="13"/>
                    </a:lnTo>
                    <a:lnTo>
                      <a:pt x="2872" y="4"/>
                    </a:lnTo>
                    <a:lnTo>
                      <a:pt x="2910" y="0"/>
                    </a:lnTo>
                    <a:close/>
                  </a:path>
                </a:pathLst>
              </a:custGeom>
              <a:solidFill>
                <a:srgbClr val="0000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AU" noProof="0"/>
              </a:p>
            </p:txBody>
          </p:sp>
        </p:grpSp>
      </p:grpSp>
      <p:sp>
        <p:nvSpPr>
          <p:cNvPr id="15" name="Title 1"/>
          <p:cNvSpPr>
            <a:spLocks noGrp="1"/>
          </p:cNvSpPr>
          <p:nvPr>
            <p:ph type="ctrTitle" hasCustomPrompt="1"/>
          </p:nvPr>
        </p:nvSpPr>
        <p:spPr bwMode="white">
          <a:xfrm>
            <a:off x="1895475" y="838200"/>
            <a:ext cx="5343525" cy="914400"/>
          </a:xfrm>
        </p:spPr>
        <p:txBody>
          <a:bodyPr anchor="t" anchorCtr="0">
            <a:noAutofit/>
          </a:bodyPr>
          <a:lstStyle>
            <a:lvl1pPr>
              <a:lnSpc>
                <a:spcPct val="90000"/>
              </a:lnSpc>
              <a:defRPr sz="3200" b="1" i="1" baseline="0">
                <a:solidFill>
                  <a:schemeClr val="bg1"/>
                </a:solidFill>
              </a:defRPr>
            </a:lvl1pPr>
          </a:lstStyle>
          <a:p>
            <a:r>
              <a:rPr lang="en-AU" noProof="0" smtClean="0"/>
              <a:t>Click to add the presentation’s main title</a:t>
            </a:r>
            <a:endParaRPr lang="en-AU" noProof="0" dirty="0"/>
          </a:p>
        </p:txBody>
      </p:sp>
      <p:sp>
        <p:nvSpPr>
          <p:cNvPr id="18" name="Subtitle 2"/>
          <p:cNvSpPr>
            <a:spLocks noGrp="1"/>
          </p:cNvSpPr>
          <p:nvPr>
            <p:ph type="subTitle" idx="1" hasCustomPrompt="1"/>
          </p:nvPr>
        </p:nvSpPr>
        <p:spPr bwMode="white">
          <a:xfrm>
            <a:off x="1895475" y="1828799"/>
            <a:ext cx="5343525" cy="914401"/>
          </a:xfrm>
        </p:spPr>
        <p:txBody>
          <a:bodyPr>
            <a:noAutofit/>
          </a:bodyPr>
          <a:lstStyle>
            <a:lvl1pPr marL="0" indent="0" algn="l">
              <a:lnSpc>
                <a:spcPct val="90000"/>
              </a:lnSpc>
              <a:spcAft>
                <a:spcPts val="0"/>
              </a:spcAft>
              <a:buNone/>
              <a:defRPr sz="3200" baseline="0">
                <a:solidFill>
                  <a:schemeClr val="bg1"/>
                </a:solidFill>
                <a:latin typeface="+mj-lt"/>
              </a:defRPr>
            </a:lvl1pPr>
            <a:lvl2pPr marL="0" indent="0" algn="l">
              <a:buNone/>
              <a:defRPr sz="1800">
                <a:solidFill>
                  <a:schemeClr val="bg1"/>
                </a:solidFill>
                <a:latin typeface="+mj-lt"/>
              </a:defRPr>
            </a:lvl2pPr>
            <a:lvl3pPr marL="457200" indent="0" algn="l">
              <a:buNone/>
              <a:defRPr sz="1800">
                <a:solidFill>
                  <a:schemeClr val="bg1"/>
                </a:solidFill>
                <a:latin typeface="+mj-lt"/>
              </a:defRPr>
            </a:lvl3pPr>
            <a:lvl4pPr marL="914400" indent="0" algn="l">
              <a:buNone/>
              <a:defRPr sz="1800">
                <a:solidFill>
                  <a:schemeClr val="bg1"/>
                </a:solidFill>
                <a:latin typeface="+mj-lt"/>
              </a:defRPr>
            </a:lvl4pPr>
            <a:lvl5pPr marL="1371600" indent="0" algn="l">
              <a:buNone/>
              <a:defRPr sz="1800">
                <a:solidFill>
                  <a:schemeClr val="bg1"/>
                </a:solidFill>
                <a:latin typeface="+mj-lt"/>
              </a:defRPr>
            </a:lvl5pPr>
            <a:lvl6pPr marL="1828800" indent="0" algn="l">
              <a:buNone/>
              <a:defRPr sz="1800">
                <a:solidFill>
                  <a:schemeClr val="bg1"/>
                </a:solidFill>
                <a:latin typeface="+mj-lt"/>
              </a:defRPr>
            </a:lvl6pPr>
            <a:lvl7pPr marL="2286000" indent="0" algn="l">
              <a:buNone/>
              <a:defRPr sz="1800">
                <a:solidFill>
                  <a:schemeClr val="bg1"/>
                </a:solidFill>
                <a:latin typeface="+mj-lt"/>
              </a:defRPr>
            </a:lvl7pPr>
            <a:lvl8pPr marL="2743200" indent="0" algn="l">
              <a:buNone/>
              <a:defRPr sz="1800">
                <a:solidFill>
                  <a:schemeClr val="bg1"/>
                </a:solidFill>
                <a:latin typeface="+mj-lt"/>
              </a:defRPr>
            </a:lvl8pPr>
            <a:lvl9pPr marL="3200400" indent="0" algn="l">
              <a:buNone/>
              <a:defRPr sz="1800">
                <a:solidFill>
                  <a:schemeClr val="bg1"/>
                </a:solidFill>
                <a:latin typeface="+mj-lt"/>
              </a:defRPr>
            </a:lvl9pPr>
          </a:lstStyle>
          <a:p>
            <a:r>
              <a:rPr lang="en-AU" noProof="0" smtClean="0"/>
              <a:t>Subtitle and date (move higher if title is only one line)</a:t>
            </a:r>
            <a:endParaRPr lang="en-AU" noProof="0" dirty="0" smtClean="0"/>
          </a:p>
        </p:txBody>
      </p:sp>
      <p:sp>
        <p:nvSpPr>
          <p:cNvPr id="49" name="Text Placeholder 31"/>
          <p:cNvSpPr>
            <a:spLocks noGrp="1"/>
          </p:cNvSpPr>
          <p:nvPr>
            <p:ph type="body" sz="quarter" idx="10" hasCustomPrompt="1"/>
          </p:nvPr>
        </p:nvSpPr>
        <p:spPr bwMode="white">
          <a:xfrm>
            <a:off x="1895475" y="374904"/>
            <a:ext cx="4105656" cy="146304"/>
          </a:xfrm>
        </p:spPr>
        <p:txBody>
          <a:bodyPr/>
          <a:lstStyle>
            <a:lvl1pPr>
              <a:defRPr sz="1100">
                <a:solidFill>
                  <a:schemeClr val="bg1"/>
                </a:solidFill>
                <a:latin typeface="+mj-lt"/>
              </a:defRPr>
            </a:lvl1pPr>
            <a:lvl2pPr>
              <a:defRPr sz="1000">
                <a:solidFill>
                  <a:schemeClr val="bg1"/>
                </a:solidFill>
                <a:latin typeface="+mj-lt"/>
              </a:defRPr>
            </a:lvl2pPr>
            <a:lvl3pPr>
              <a:defRPr sz="1000">
                <a:solidFill>
                  <a:schemeClr val="bg1"/>
                </a:solidFill>
                <a:latin typeface="+mj-lt"/>
              </a:defRPr>
            </a:lvl3pPr>
            <a:lvl4pPr>
              <a:defRPr sz="1000">
                <a:solidFill>
                  <a:schemeClr val="bg1"/>
                </a:solidFill>
                <a:latin typeface="+mj-lt"/>
              </a:defRPr>
            </a:lvl4pPr>
            <a:lvl5pPr>
              <a:defRPr sz="1000">
                <a:solidFill>
                  <a:schemeClr val="bg1"/>
                </a:solidFill>
                <a:latin typeface="+mj-lt"/>
              </a:defRPr>
            </a:lvl5pPr>
          </a:lstStyle>
          <a:p>
            <a:pPr lvl="0"/>
            <a:r>
              <a:rPr lang="en-AU" noProof="0" dirty="0" smtClean="0"/>
              <a:t>www.pwc.com.au</a:t>
            </a:r>
            <a:endParaRPr lang="en-AU" noProof="0" dirty="0"/>
          </a:p>
        </p:txBody>
      </p:sp>
      <p:grpSp>
        <p:nvGrpSpPr>
          <p:cNvPr id="24" name="Group 23"/>
          <p:cNvGrpSpPr/>
          <p:nvPr userDrawn="1"/>
        </p:nvGrpSpPr>
        <p:grpSpPr>
          <a:xfrm>
            <a:off x="968592" y="1"/>
            <a:ext cx="8175409" cy="6704469"/>
            <a:chOff x="968592" y="1"/>
            <a:chExt cx="8175409" cy="6704469"/>
          </a:xfrm>
        </p:grpSpPr>
        <p:grpSp>
          <p:nvGrpSpPr>
            <p:cNvPr id="25" name="Group 24"/>
            <p:cNvGrpSpPr/>
            <p:nvPr userDrawn="1"/>
          </p:nvGrpSpPr>
          <p:grpSpPr bwMode="gray">
            <a:xfrm>
              <a:off x="1752601" y="1"/>
              <a:ext cx="7391400" cy="6176009"/>
              <a:chOff x="19140488" y="13674"/>
              <a:chExt cx="7443798" cy="6145827"/>
            </a:xfrm>
          </p:grpSpPr>
          <p:sp>
            <p:nvSpPr>
              <p:cNvPr id="35" name="Rectangle 17"/>
              <p:cNvSpPr>
                <a:spLocks noChangeArrowheads="1"/>
              </p:cNvSpPr>
              <p:nvPr/>
            </p:nvSpPr>
            <p:spPr bwMode="gray">
              <a:xfrm>
                <a:off x="19140488" y="4188799"/>
                <a:ext cx="2302206" cy="1970702"/>
              </a:xfrm>
              <a:prstGeom prst="rect">
                <a:avLst/>
              </a:prstGeom>
              <a:solidFill>
                <a:srgbClr val="9A1702"/>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36" name="Rectangle 7"/>
              <p:cNvSpPr>
                <a:spLocks noChangeArrowheads="1"/>
              </p:cNvSpPr>
              <p:nvPr/>
            </p:nvSpPr>
            <p:spPr bwMode="gray">
              <a:xfrm>
                <a:off x="25663403" y="4032250"/>
                <a:ext cx="920883" cy="2127250"/>
              </a:xfrm>
              <a:prstGeom prst="rect">
                <a:avLst/>
              </a:prstGeom>
              <a:solidFill>
                <a:srgbClr val="F3BE26"/>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37" name="Rectangle 8"/>
              <p:cNvSpPr>
                <a:spLocks noChangeArrowheads="1"/>
              </p:cNvSpPr>
              <p:nvPr/>
            </p:nvSpPr>
            <p:spPr bwMode="gray">
              <a:xfrm>
                <a:off x="25049482" y="2899477"/>
                <a:ext cx="734694" cy="1289321"/>
              </a:xfrm>
              <a:prstGeom prst="rect">
                <a:avLst/>
              </a:prstGeom>
              <a:solidFill>
                <a:srgbClr val="F3BC87"/>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38" name="Rectangle 9"/>
              <p:cNvSpPr>
                <a:spLocks noChangeArrowheads="1"/>
              </p:cNvSpPr>
              <p:nvPr/>
            </p:nvSpPr>
            <p:spPr bwMode="gray">
              <a:xfrm>
                <a:off x="25049482" y="4032250"/>
                <a:ext cx="734693" cy="2127250"/>
              </a:xfrm>
              <a:prstGeom prst="rect">
                <a:avLst/>
              </a:prstGeom>
              <a:solidFill>
                <a:srgbClr val="E88C14"/>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39" name="Rectangle 11"/>
              <p:cNvSpPr>
                <a:spLocks noChangeArrowheads="1"/>
              </p:cNvSpPr>
              <p:nvPr/>
            </p:nvSpPr>
            <p:spPr bwMode="gray">
              <a:xfrm>
                <a:off x="24665780" y="706365"/>
                <a:ext cx="477045" cy="2263848"/>
              </a:xfrm>
              <a:prstGeom prst="rect">
                <a:avLst/>
              </a:prstGeom>
              <a:solidFill>
                <a:srgbClr val="E669A2"/>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40" name="Rectangle 12"/>
              <p:cNvSpPr>
                <a:spLocks noChangeArrowheads="1"/>
              </p:cNvSpPr>
              <p:nvPr/>
            </p:nvSpPr>
            <p:spPr bwMode="gray">
              <a:xfrm>
                <a:off x="24665780" y="2899478"/>
                <a:ext cx="477045" cy="1289321"/>
              </a:xfrm>
              <a:prstGeom prst="rect">
                <a:avLst/>
              </a:prstGeom>
              <a:solidFill>
                <a:srgbClr val="DB4D56"/>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45" name="Rectangle 13"/>
              <p:cNvSpPr>
                <a:spLocks noChangeArrowheads="1"/>
              </p:cNvSpPr>
              <p:nvPr/>
            </p:nvSpPr>
            <p:spPr bwMode="gray">
              <a:xfrm>
                <a:off x="24665780" y="4032250"/>
                <a:ext cx="477045" cy="2127250"/>
              </a:xfrm>
              <a:prstGeom prst="rect">
                <a:avLst/>
              </a:prstGeom>
              <a:solidFill>
                <a:srgbClr val="D13A0D"/>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46" name="Rectangle 14"/>
              <p:cNvSpPr>
                <a:spLocks noChangeArrowheads="1"/>
              </p:cNvSpPr>
              <p:nvPr/>
            </p:nvSpPr>
            <p:spPr bwMode="gray">
              <a:xfrm>
                <a:off x="19140488" y="669925"/>
                <a:ext cx="5662612" cy="2300288"/>
              </a:xfrm>
              <a:prstGeom prst="rect">
                <a:avLst/>
              </a:prstGeom>
              <a:solidFill>
                <a:srgbClr val="D74021"/>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47" name="Rectangle 15"/>
              <p:cNvSpPr>
                <a:spLocks noChangeArrowheads="1"/>
              </p:cNvSpPr>
              <p:nvPr/>
            </p:nvSpPr>
            <p:spPr bwMode="gray">
              <a:xfrm>
                <a:off x="19140488" y="2899478"/>
                <a:ext cx="5662612" cy="1289321"/>
              </a:xfrm>
              <a:prstGeom prst="rect">
                <a:avLst/>
              </a:prstGeom>
              <a:solidFill>
                <a:srgbClr val="CD2F12"/>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48" name="Freeform 16"/>
              <p:cNvSpPr>
                <a:spLocks/>
              </p:cNvSpPr>
              <p:nvPr/>
            </p:nvSpPr>
            <p:spPr bwMode="gray">
              <a:xfrm>
                <a:off x="19140488" y="4032250"/>
                <a:ext cx="5662612" cy="2127250"/>
              </a:xfrm>
              <a:custGeom>
                <a:avLst/>
                <a:gdLst/>
                <a:ahLst/>
                <a:cxnLst>
                  <a:cxn ang="0">
                    <a:pos x="0" y="0"/>
                  </a:cxn>
                  <a:cxn ang="0">
                    <a:pos x="3567" y="0"/>
                  </a:cxn>
                  <a:cxn ang="0">
                    <a:pos x="3567" y="1340"/>
                  </a:cxn>
                  <a:cxn ang="0">
                    <a:pos x="1372" y="1340"/>
                  </a:cxn>
                  <a:cxn ang="0">
                    <a:pos x="1372" y="181"/>
                  </a:cxn>
                  <a:cxn ang="0">
                    <a:pos x="0" y="181"/>
                  </a:cxn>
                  <a:cxn ang="0">
                    <a:pos x="0" y="0"/>
                  </a:cxn>
                </a:cxnLst>
                <a:rect l="0" t="0" r="r" b="b"/>
                <a:pathLst>
                  <a:path w="3567" h="1340">
                    <a:moveTo>
                      <a:pt x="0" y="0"/>
                    </a:moveTo>
                    <a:lnTo>
                      <a:pt x="3567" y="0"/>
                    </a:lnTo>
                    <a:lnTo>
                      <a:pt x="3567" y="1340"/>
                    </a:lnTo>
                    <a:lnTo>
                      <a:pt x="1372" y="1340"/>
                    </a:lnTo>
                    <a:lnTo>
                      <a:pt x="1372" y="181"/>
                    </a:lnTo>
                    <a:lnTo>
                      <a:pt x="0" y="181"/>
                    </a:lnTo>
                    <a:lnTo>
                      <a:pt x="0" y="0"/>
                    </a:lnTo>
                    <a:close/>
                  </a:path>
                </a:pathLst>
              </a:custGeom>
              <a:solidFill>
                <a:srgbClr val="C42303"/>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AU"/>
              </a:p>
            </p:txBody>
          </p:sp>
          <p:sp>
            <p:nvSpPr>
              <p:cNvPr id="50" name="Rectangle 10"/>
              <p:cNvSpPr>
                <a:spLocks noChangeArrowheads="1"/>
              </p:cNvSpPr>
              <p:nvPr/>
            </p:nvSpPr>
            <p:spPr bwMode="gray">
              <a:xfrm>
                <a:off x="19140488" y="13674"/>
                <a:ext cx="5662612" cy="692692"/>
              </a:xfrm>
              <a:prstGeom prst="rect">
                <a:avLst/>
              </a:prstGeom>
              <a:solidFill>
                <a:srgbClr val="EE9C34"/>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grpSp>
        <p:grpSp>
          <p:nvGrpSpPr>
            <p:cNvPr id="28" name="Group 32"/>
            <p:cNvGrpSpPr/>
            <p:nvPr/>
          </p:nvGrpSpPr>
          <p:grpSpPr>
            <a:xfrm>
              <a:off x="968592" y="6170991"/>
              <a:ext cx="914400" cy="533479"/>
              <a:chOff x="518032" y="978681"/>
              <a:chExt cx="4572000" cy="2667393"/>
            </a:xfrm>
          </p:grpSpPr>
          <p:sp>
            <p:nvSpPr>
              <p:cNvPr id="33" name="Rectangle 37"/>
              <p:cNvSpPr>
                <a:spLocks noChangeArrowheads="1"/>
              </p:cNvSpPr>
              <p:nvPr userDrawn="1"/>
            </p:nvSpPr>
            <p:spPr bwMode="black">
              <a:xfrm>
                <a:off x="3295650" y="978681"/>
                <a:ext cx="1143000" cy="263229"/>
              </a:xfrm>
              <a:prstGeom prst="rect">
                <a:avLst/>
              </a:prstGeom>
              <a:solidFill>
                <a:srgbClr val="A10000"/>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AU" noProof="0"/>
              </a:p>
            </p:txBody>
          </p:sp>
          <p:sp>
            <p:nvSpPr>
              <p:cNvPr id="34" name="Freeform 7"/>
              <p:cNvSpPr>
                <a:spLocks noEditPoints="1"/>
              </p:cNvSpPr>
              <p:nvPr userDrawn="1"/>
            </p:nvSpPr>
            <p:spPr bwMode="black">
              <a:xfrm>
                <a:off x="518032" y="1922794"/>
                <a:ext cx="4572000" cy="1723280"/>
              </a:xfrm>
              <a:custGeom>
                <a:avLst/>
                <a:gdLst/>
                <a:ahLst/>
                <a:cxnLst>
                  <a:cxn ang="0">
                    <a:pos x="581" y="233"/>
                  </a:cxn>
                  <a:cxn ang="0">
                    <a:pos x="538" y="949"/>
                  </a:cxn>
                  <a:cxn ang="0">
                    <a:pos x="630" y="946"/>
                  </a:cxn>
                  <a:cxn ang="0">
                    <a:pos x="793" y="880"/>
                  </a:cxn>
                  <a:cxn ang="0">
                    <a:pos x="886" y="728"/>
                  </a:cxn>
                  <a:cxn ang="0">
                    <a:pos x="905" y="505"/>
                  </a:cxn>
                  <a:cxn ang="0">
                    <a:pos x="850" y="329"/>
                  </a:cxn>
                  <a:cxn ang="0">
                    <a:pos x="727" y="241"/>
                  </a:cxn>
                  <a:cxn ang="0">
                    <a:pos x="521" y="3"/>
                  </a:cxn>
                  <a:cxn ang="0">
                    <a:pos x="643" y="74"/>
                  </a:cxn>
                  <a:cxn ang="0">
                    <a:pos x="761" y="24"/>
                  </a:cxn>
                  <a:cxn ang="0">
                    <a:pos x="855" y="9"/>
                  </a:cxn>
                  <a:cxn ang="0">
                    <a:pos x="1026" y="40"/>
                  </a:cxn>
                  <a:cxn ang="0">
                    <a:pos x="1180" y="172"/>
                  </a:cxn>
                  <a:cxn ang="0">
                    <a:pos x="1265" y="383"/>
                  </a:cxn>
                  <a:cxn ang="0">
                    <a:pos x="1265" y="641"/>
                  </a:cxn>
                  <a:cxn ang="0">
                    <a:pos x="1175" y="857"/>
                  </a:cxn>
                  <a:cxn ang="0">
                    <a:pos x="1005" y="1006"/>
                  </a:cxn>
                  <a:cxn ang="0">
                    <a:pos x="766" y="1074"/>
                  </a:cxn>
                  <a:cxn ang="0">
                    <a:pos x="601" y="1074"/>
                  </a:cxn>
                  <a:cxn ang="0">
                    <a:pos x="692" y="1447"/>
                  </a:cxn>
                  <a:cxn ang="0">
                    <a:pos x="171" y="1408"/>
                  </a:cxn>
                  <a:cxn ang="0">
                    <a:pos x="413" y="3"/>
                  </a:cxn>
                  <a:cxn ang="0">
                    <a:pos x="3876" y="20"/>
                  </a:cxn>
                  <a:cxn ang="0">
                    <a:pos x="4036" y="100"/>
                  </a:cxn>
                  <a:cxn ang="0">
                    <a:pos x="4113" y="232"/>
                  </a:cxn>
                  <a:cxn ang="0">
                    <a:pos x="4091" y="362"/>
                  </a:cxn>
                  <a:cxn ang="0">
                    <a:pos x="3995" y="436"/>
                  </a:cxn>
                  <a:cxn ang="0">
                    <a:pos x="3859" y="438"/>
                  </a:cxn>
                  <a:cxn ang="0">
                    <a:pos x="3757" y="114"/>
                  </a:cxn>
                  <a:cxn ang="0">
                    <a:pos x="3597" y="187"/>
                  </a:cxn>
                  <a:cxn ang="0">
                    <a:pos x="3508" y="339"/>
                  </a:cxn>
                  <a:cxn ang="0">
                    <a:pos x="3489" y="565"/>
                  </a:cxn>
                  <a:cxn ang="0">
                    <a:pos x="3547" y="753"/>
                  </a:cxn>
                  <a:cxn ang="0">
                    <a:pos x="3668" y="869"/>
                  </a:cxn>
                  <a:cxn ang="0">
                    <a:pos x="3821" y="896"/>
                  </a:cxn>
                  <a:cxn ang="0">
                    <a:pos x="3931" y="872"/>
                  </a:cxn>
                  <a:cxn ang="0">
                    <a:pos x="4079" y="810"/>
                  </a:cxn>
                  <a:cxn ang="0">
                    <a:pos x="4016" y="1024"/>
                  </a:cxn>
                  <a:cxn ang="0">
                    <a:pos x="3830" y="1080"/>
                  </a:cxn>
                  <a:cxn ang="0">
                    <a:pos x="3651" y="1095"/>
                  </a:cxn>
                  <a:cxn ang="0">
                    <a:pos x="3426" y="1060"/>
                  </a:cxn>
                  <a:cxn ang="0">
                    <a:pos x="3255" y="947"/>
                  </a:cxn>
                  <a:cxn ang="0">
                    <a:pos x="3140" y="772"/>
                  </a:cxn>
                  <a:cxn ang="0">
                    <a:pos x="3101" y="561"/>
                  </a:cxn>
                  <a:cxn ang="0">
                    <a:pos x="3153" y="318"/>
                  </a:cxn>
                  <a:cxn ang="0">
                    <a:pos x="3293" y="135"/>
                  </a:cxn>
                  <a:cxn ang="0">
                    <a:pos x="3508" y="27"/>
                  </a:cxn>
                  <a:cxn ang="0">
                    <a:pos x="2910" y="0"/>
                  </a:cxn>
                  <a:cxn ang="0">
                    <a:pos x="3040" y="52"/>
                  </a:cxn>
                  <a:cxn ang="0">
                    <a:pos x="3093" y="178"/>
                  </a:cxn>
                  <a:cxn ang="0">
                    <a:pos x="3071" y="277"/>
                  </a:cxn>
                  <a:cxn ang="0">
                    <a:pos x="3004" y="393"/>
                  </a:cxn>
                  <a:cxn ang="0">
                    <a:pos x="2876" y="561"/>
                  </a:cxn>
                  <a:cxn ang="0">
                    <a:pos x="1784" y="1078"/>
                  </a:cxn>
                  <a:cxn ang="0">
                    <a:pos x="1313" y="118"/>
                  </a:cxn>
                  <a:cxn ang="0">
                    <a:pos x="2247" y="25"/>
                  </a:cxn>
                  <a:cxn ang="0">
                    <a:pos x="2759" y="62"/>
                  </a:cxn>
                  <a:cxn ang="0">
                    <a:pos x="2872" y="4"/>
                  </a:cxn>
                </a:cxnLst>
                <a:rect l="0" t="0" r="r" b="b"/>
                <a:pathLst>
                  <a:path w="4127" h="1544">
                    <a:moveTo>
                      <a:pt x="640" y="229"/>
                    </a:moveTo>
                    <a:lnTo>
                      <a:pt x="622" y="229"/>
                    </a:lnTo>
                    <a:lnTo>
                      <a:pt x="603" y="230"/>
                    </a:lnTo>
                    <a:lnTo>
                      <a:pt x="581" y="233"/>
                    </a:lnTo>
                    <a:lnTo>
                      <a:pt x="553" y="235"/>
                    </a:lnTo>
                    <a:lnTo>
                      <a:pt x="521" y="241"/>
                    </a:lnTo>
                    <a:lnTo>
                      <a:pt x="521" y="947"/>
                    </a:lnTo>
                    <a:lnTo>
                      <a:pt x="538" y="949"/>
                    </a:lnTo>
                    <a:lnTo>
                      <a:pt x="553" y="949"/>
                    </a:lnTo>
                    <a:lnTo>
                      <a:pt x="566" y="949"/>
                    </a:lnTo>
                    <a:lnTo>
                      <a:pt x="578" y="949"/>
                    </a:lnTo>
                    <a:lnTo>
                      <a:pt x="630" y="946"/>
                    </a:lnTo>
                    <a:lnTo>
                      <a:pt x="677" y="937"/>
                    </a:lnTo>
                    <a:lnTo>
                      <a:pt x="720" y="924"/>
                    </a:lnTo>
                    <a:lnTo>
                      <a:pt x="758" y="905"/>
                    </a:lnTo>
                    <a:lnTo>
                      <a:pt x="793" y="880"/>
                    </a:lnTo>
                    <a:lnTo>
                      <a:pt x="824" y="850"/>
                    </a:lnTo>
                    <a:lnTo>
                      <a:pt x="849" y="815"/>
                    </a:lnTo>
                    <a:lnTo>
                      <a:pt x="870" y="775"/>
                    </a:lnTo>
                    <a:lnTo>
                      <a:pt x="886" y="728"/>
                    </a:lnTo>
                    <a:lnTo>
                      <a:pt x="897" y="678"/>
                    </a:lnTo>
                    <a:lnTo>
                      <a:pt x="905" y="622"/>
                    </a:lnTo>
                    <a:lnTo>
                      <a:pt x="907" y="561"/>
                    </a:lnTo>
                    <a:lnTo>
                      <a:pt x="905" y="505"/>
                    </a:lnTo>
                    <a:lnTo>
                      <a:pt x="897" y="452"/>
                    </a:lnTo>
                    <a:lnTo>
                      <a:pt x="886" y="407"/>
                    </a:lnTo>
                    <a:lnTo>
                      <a:pt x="870" y="366"/>
                    </a:lnTo>
                    <a:lnTo>
                      <a:pt x="850" y="329"/>
                    </a:lnTo>
                    <a:lnTo>
                      <a:pt x="826" y="299"/>
                    </a:lnTo>
                    <a:lnTo>
                      <a:pt x="797" y="274"/>
                    </a:lnTo>
                    <a:lnTo>
                      <a:pt x="763" y="254"/>
                    </a:lnTo>
                    <a:lnTo>
                      <a:pt x="727" y="241"/>
                    </a:lnTo>
                    <a:lnTo>
                      <a:pt x="686" y="232"/>
                    </a:lnTo>
                    <a:lnTo>
                      <a:pt x="640" y="229"/>
                    </a:lnTo>
                    <a:close/>
                    <a:moveTo>
                      <a:pt x="413" y="3"/>
                    </a:moveTo>
                    <a:lnTo>
                      <a:pt x="521" y="3"/>
                    </a:lnTo>
                    <a:lnTo>
                      <a:pt x="521" y="143"/>
                    </a:lnTo>
                    <a:lnTo>
                      <a:pt x="566" y="117"/>
                    </a:lnTo>
                    <a:lnTo>
                      <a:pt x="607" y="93"/>
                    </a:lnTo>
                    <a:lnTo>
                      <a:pt x="643" y="74"/>
                    </a:lnTo>
                    <a:lnTo>
                      <a:pt x="677" y="57"/>
                    </a:lnTo>
                    <a:lnTo>
                      <a:pt x="707" y="44"/>
                    </a:lnTo>
                    <a:lnTo>
                      <a:pt x="735" y="33"/>
                    </a:lnTo>
                    <a:lnTo>
                      <a:pt x="761" y="24"/>
                    </a:lnTo>
                    <a:lnTo>
                      <a:pt x="785" y="18"/>
                    </a:lnTo>
                    <a:lnTo>
                      <a:pt x="809" y="13"/>
                    </a:lnTo>
                    <a:lnTo>
                      <a:pt x="831" y="10"/>
                    </a:lnTo>
                    <a:lnTo>
                      <a:pt x="855" y="9"/>
                    </a:lnTo>
                    <a:lnTo>
                      <a:pt x="879" y="8"/>
                    </a:lnTo>
                    <a:lnTo>
                      <a:pt x="931" y="12"/>
                    </a:lnTo>
                    <a:lnTo>
                      <a:pt x="980" y="23"/>
                    </a:lnTo>
                    <a:lnTo>
                      <a:pt x="1026" y="40"/>
                    </a:lnTo>
                    <a:lnTo>
                      <a:pt x="1070" y="64"/>
                    </a:lnTo>
                    <a:lnTo>
                      <a:pt x="1110" y="94"/>
                    </a:lnTo>
                    <a:lnTo>
                      <a:pt x="1148" y="130"/>
                    </a:lnTo>
                    <a:lnTo>
                      <a:pt x="1180" y="172"/>
                    </a:lnTo>
                    <a:lnTo>
                      <a:pt x="1209" y="218"/>
                    </a:lnTo>
                    <a:lnTo>
                      <a:pt x="1233" y="268"/>
                    </a:lnTo>
                    <a:lnTo>
                      <a:pt x="1252" y="324"/>
                    </a:lnTo>
                    <a:lnTo>
                      <a:pt x="1265" y="383"/>
                    </a:lnTo>
                    <a:lnTo>
                      <a:pt x="1274" y="446"/>
                    </a:lnTo>
                    <a:lnTo>
                      <a:pt x="1278" y="512"/>
                    </a:lnTo>
                    <a:lnTo>
                      <a:pt x="1274" y="578"/>
                    </a:lnTo>
                    <a:lnTo>
                      <a:pt x="1265" y="641"/>
                    </a:lnTo>
                    <a:lnTo>
                      <a:pt x="1252" y="701"/>
                    </a:lnTo>
                    <a:lnTo>
                      <a:pt x="1232" y="756"/>
                    </a:lnTo>
                    <a:lnTo>
                      <a:pt x="1205" y="809"/>
                    </a:lnTo>
                    <a:lnTo>
                      <a:pt x="1175" y="857"/>
                    </a:lnTo>
                    <a:lnTo>
                      <a:pt x="1140" y="901"/>
                    </a:lnTo>
                    <a:lnTo>
                      <a:pt x="1099" y="941"/>
                    </a:lnTo>
                    <a:lnTo>
                      <a:pt x="1054" y="976"/>
                    </a:lnTo>
                    <a:lnTo>
                      <a:pt x="1005" y="1006"/>
                    </a:lnTo>
                    <a:lnTo>
                      <a:pt x="951" y="1031"/>
                    </a:lnTo>
                    <a:lnTo>
                      <a:pt x="894" y="1051"/>
                    </a:lnTo>
                    <a:lnTo>
                      <a:pt x="831" y="1065"/>
                    </a:lnTo>
                    <a:lnTo>
                      <a:pt x="766" y="1074"/>
                    </a:lnTo>
                    <a:lnTo>
                      <a:pt x="696" y="1078"/>
                    </a:lnTo>
                    <a:lnTo>
                      <a:pt x="670" y="1078"/>
                    </a:lnTo>
                    <a:lnTo>
                      <a:pt x="637" y="1076"/>
                    </a:lnTo>
                    <a:lnTo>
                      <a:pt x="601" y="1074"/>
                    </a:lnTo>
                    <a:lnTo>
                      <a:pt x="561" y="1071"/>
                    </a:lnTo>
                    <a:lnTo>
                      <a:pt x="521" y="1068"/>
                    </a:lnTo>
                    <a:lnTo>
                      <a:pt x="521" y="1408"/>
                    </a:lnTo>
                    <a:lnTo>
                      <a:pt x="692" y="1447"/>
                    </a:lnTo>
                    <a:lnTo>
                      <a:pt x="692" y="1544"/>
                    </a:lnTo>
                    <a:lnTo>
                      <a:pt x="18" y="1544"/>
                    </a:lnTo>
                    <a:lnTo>
                      <a:pt x="18" y="1447"/>
                    </a:lnTo>
                    <a:lnTo>
                      <a:pt x="171" y="1408"/>
                    </a:lnTo>
                    <a:lnTo>
                      <a:pt x="171" y="229"/>
                    </a:lnTo>
                    <a:lnTo>
                      <a:pt x="0" y="229"/>
                    </a:lnTo>
                    <a:lnTo>
                      <a:pt x="0" y="128"/>
                    </a:lnTo>
                    <a:lnTo>
                      <a:pt x="413" y="3"/>
                    </a:lnTo>
                    <a:close/>
                    <a:moveTo>
                      <a:pt x="3711" y="0"/>
                    </a:moveTo>
                    <a:lnTo>
                      <a:pt x="3770" y="3"/>
                    </a:lnTo>
                    <a:lnTo>
                      <a:pt x="3825" y="9"/>
                    </a:lnTo>
                    <a:lnTo>
                      <a:pt x="3876" y="20"/>
                    </a:lnTo>
                    <a:lnTo>
                      <a:pt x="3923" y="34"/>
                    </a:lnTo>
                    <a:lnTo>
                      <a:pt x="3965" y="53"/>
                    </a:lnTo>
                    <a:lnTo>
                      <a:pt x="4004" y="75"/>
                    </a:lnTo>
                    <a:lnTo>
                      <a:pt x="4036" y="100"/>
                    </a:lnTo>
                    <a:lnTo>
                      <a:pt x="4064" y="129"/>
                    </a:lnTo>
                    <a:lnTo>
                      <a:pt x="4086" y="160"/>
                    </a:lnTo>
                    <a:lnTo>
                      <a:pt x="4103" y="194"/>
                    </a:lnTo>
                    <a:lnTo>
                      <a:pt x="4113" y="232"/>
                    </a:lnTo>
                    <a:lnTo>
                      <a:pt x="4117" y="271"/>
                    </a:lnTo>
                    <a:lnTo>
                      <a:pt x="4114" y="304"/>
                    </a:lnTo>
                    <a:lnTo>
                      <a:pt x="4105" y="334"/>
                    </a:lnTo>
                    <a:lnTo>
                      <a:pt x="4091" y="362"/>
                    </a:lnTo>
                    <a:lnTo>
                      <a:pt x="4074" y="387"/>
                    </a:lnTo>
                    <a:lnTo>
                      <a:pt x="4051" y="407"/>
                    </a:lnTo>
                    <a:lnTo>
                      <a:pt x="4025" y="423"/>
                    </a:lnTo>
                    <a:lnTo>
                      <a:pt x="3995" y="436"/>
                    </a:lnTo>
                    <a:lnTo>
                      <a:pt x="3961" y="443"/>
                    </a:lnTo>
                    <a:lnTo>
                      <a:pt x="3925" y="446"/>
                    </a:lnTo>
                    <a:lnTo>
                      <a:pt x="3891" y="444"/>
                    </a:lnTo>
                    <a:lnTo>
                      <a:pt x="3859" y="438"/>
                    </a:lnTo>
                    <a:lnTo>
                      <a:pt x="3826" y="428"/>
                    </a:lnTo>
                    <a:lnTo>
                      <a:pt x="3792" y="413"/>
                    </a:lnTo>
                    <a:lnTo>
                      <a:pt x="3757" y="394"/>
                    </a:lnTo>
                    <a:lnTo>
                      <a:pt x="3757" y="114"/>
                    </a:lnTo>
                    <a:lnTo>
                      <a:pt x="3711" y="125"/>
                    </a:lnTo>
                    <a:lnTo>
                      <a:pt x="3668" y="140"/>
                    </a:lnTo>
                    <a:lnTo>
                      <a:pt x="3631" y="162"/>
                    </a:lnTo>
                    <a:lnTo>
                      <a:pt x="3597" y="187"/>
                    </a:lnTo>
                    <a:lnTo>
                      <a:pt x="3568" y="218"/>
                    </a:lnTo>
                    <a:lnTo>
                      <a:pt x="3543" y="253"/>
                    </a:lnTo>
                    <a:lnTo>
                      <a:pt x="3523" y="294"/>
                    </a:lnTo>
                    <a:lnTo>
                      <a:pt x="3508" y="339"/>
                    </a:lnTo>
                    <a:lnTo>
                      <a:pt x="3497" y="391"/>
                    </a:lnTo>
                    <a:lnTo>
                      <a:pt x="3489" y="447"/>
                    </a:lnTo>
                    <a:lnTo>
                      <a:pt x="3487" y="507"/>
                    </a:lnTo>
                    <a:lnTo>
                      <a:pt x="3489" y="565"/>
                    </a:lnTo>
                    <a:lnTo>
                      <a:pt x="3497" y="617"/>
                    </a:lnTo>
                    <a:lnTo>
                      <a:pt x="3509" y="667"/>
                    </a:lnTo>
                    <a:lnTo>
                      <a:pt x="3526" y="712"/>
                    </a:lnTo>
                    <a:lnTo>
                      <a:pt x="3547" y="753"/>
                    </a:lnTo>
                    <a:lnTo>
                      <a:pt x="3571" y="790"/>
                    </a:lnTo>
                    <a:lnTo>
                      <a:pt x="3600" y="821"/>
                    </a:lnTo>
                    <a:lnTo>
                      <a:pt x="3632" y="847"/>
                    </a:lnTo>
                    <a:lnTo>
                      <a:pt x="3668" y="869"/>
                    </a:lnTo>
                    <a:lnTo>
                      <a:pt x="3707" y="885"/>
                    </a:lnTo>
                    <a:lnTo>
                      <a:pt x="3750" y="894"/>
                    </a:lnTo>
                    <a:lnTo>
                      <a:pt x="3795" y="897"/>
                    </a:lnTo>
                    <a:lnTo>
                      <a:pt x="3821" y="896"/>
                    </a:lnTo>
                    <a:lnTo>
                      <a:pt x="3847" y="894"/>
                    </a:lnTo>
                    <a:lnTo>
                      <a:pt x="3874" y="889"/>
                    </a:lnTo>
                    <a:lnTo>
                      <a:pt x="3901" y="881"/>
                    </a:lnTo>
                    <a:lnTo>
                      <a:pt x="3931" y="872"/>
                    </a:lnTo>
                    <a:lnTo>
                      <a:pt x="3964" y="861"/>
                    </a:lnTo>
                    <a:lnTo>
                      <a:pt x="3999" y="846"/>
                    </a:lnTo>
                    <a:lnTo>
                      <a:pt x="4036" y="830"/>
                    </a:lnTo>
                    <a:lnTo>
                      <a:pt x="4079" y="810"/>
                    </a:lnTo>
                    <a:lnTo>
                      <a:pt x="4127" y="787"/>
                    </a:lnTo>
                    <a:lnTo>
                      <a:pt x="4127" y="976"/>
                    </a:lnTo>
                    <a:lnTo>
                      <a:pt x="4069" y="1001"/>
                    </a:lnTo>
                    <a:lnTo>
                      <a:pt x="4016" y="1024"/>
                    </a:lnTo>
                    <a:lnTo>
                      <a:pt x="3966" y="1041"/>
                    </a:lnTo>
                    <a:lnTo>
                      <a:pt x="3919" y="1058"/>
                    </a:lnTo>
                    <a:lnTo>
                      <a:pt x="3874" y="1070"/>
                    </a:lnTo>
                    <a:lnTo>
                      <a:pt x="3830" y="1080"/>
                    </a:lnTo>
                    <a:lnTo>
                      <a:pt x="3786" y="1086"/>
                    </a:lnTo>
                    <a:lnTo>
                      <a:pt x="3742" y="1091"/>
                    </a:lnTo>
                    <a:lnTo>
                      <a:pt x="3697" y="1094"/>
                    </a:lnTo>
                    <a:lnTo>
                      <a:pt x="3651" y="1095"/>
                    </a:lnTo>
                    <a:lnTo>
                      <a:pt x="3588" y="1093"/>
                    </a:lnTo>
                    <a:lnTo>
                      <a:pt x="3530" y="1086"/>
                    </a:lnTo>
                    <a:lnTo>
                      <a:pt x="3476" y="1075"/>
                    </a:lnTo>
                    <a:lnTo>
                      <a:pt x="3426" y="1060"/>
                    </a:lnTo>
                    <a:lnTo>
                      <a:pt x="3378" y="1039"/>
                    </a:lnTo>
                    <a:lnTo>
                      <a:pt x="3334" y="1014"/>
                    </a:lnTo>
                    <a:lnTo>
                      <a:pt x="3294" y="984"/>
                    </a:lnTo>
                    <a:lnTo>
                      <a:pt x="3255" y="947"/>
                    </a:lnTo>
                    <a:lnTo>
                      <a:pt x="3219" y="907"/>
                    </a:lnTo>
                    <a:lnTo>
                      <a:pt x="3188" y="865"/>
                    </a:lnTo>
                    <a:lnTo>
                      <a:pt x="3162" y="820"/>
                    </a:lnTo>
                    <a:lnTo>
                      <a:pt x="3140" y="772"/>
                    </a:lnTo>
                    <a:lnTo>
                      <a:pt x="3124" y="722"/>
                    </a:lnTo>
                    <a:lnTo>
                      <a:pt x="3111" y="670"/>
                    </a:lnTo>
                    <a:lnTo>
                      <a:pt x="3104" y="616"/>
                    </a:lnTo>
                    <a:lnTo>
                      <a:pt x="3101" y="561"/>
                    </a:lnTo>
                    <a:lnTo>
                      <a:pt x="3105" y="494"/>
                    </a:lnTo>
                    <a:lnTo>
                      <a:pt x="3115" y="433"/>
                    </a:lnTo>
                    <a:lnTo>
                      <a:pt x="3130" y="373"/>
                    </a:lnTo>
                    <a:lnTo>
                      <a:pt x="3153" y="318"/>
                    </a:lnTo>
                    <a:lnTo>
                      <a:pt x="3179" y="267"/>
                    </a:lnTo>
                    <a:lnTo>
                      <a:pt x="3213" y="219"/>
                    </a:lnTo>
                    <a:lnTo>
                      <a:pt x="3250" y="175"/>
                    </a:lnTo>
                    <a:lnTo>
                      <a:pt x="3293" y="135"/>
                    </a:lnTo>
                    <a:lnTo>
                      <a:pt x="3341" y="102"/>
                    </a:lnTo>
                    <a:lnTo>
                      <a:pt x="3392" y="72"/>
                    </a:lnTo>
                    <a:lnTo>
                      <a:pt x="3448" y="47"/>
                    </a:lnTo>
                    <a:lnTo>
                      <a:pt x="3508" y="27"/>
                    </a:lnTo>
                    <a:lnTo>
                      <a:pt x="3573" y="12"/>
                    </a:lnTo>
                    <a:lnTo>
                      <a:pt x="3640" y="3"/>
                    </a:lnTo>
                    <a:lnTo>
                      <a:pt x="3711" y="0"/>
                    </a:lnTo>
                    <a:close/>
                    <a:moveTo>
                      <a:pt x="2910" y="0"/>
                    </a:moveTo>
                    <a:lnTo>
                      <a:pt x="2948" y="4"/>
                    </a:lnTo>
                    <a:lnTo>
                      <a:pt x="2983" y="14"/>
                    </a:lnTo>
                    <a:lnTo>
                      <a:pt x="3014" y="30"/>
                    </a:lnTo>
                    <a:lnTo>
                      <a:pt x="3040" y="52"/>
                    </a:lnTo>
                    <a:lnTo>
                      <a:pt x="3063" y="78"/>
                    </a:lnTo>
                    <a:lnTo>
                      <a:pt x="3079" y="109"/>
                    </a:lnTo>
                    <a:lnTo>
                      <a:pt x="3089" y="142"/>
                    </a:lnTo>
                    <a:lnTo>
                      <a:pt x="3093" y="178"/>
                    </a:lnTo>
                    <a:lnTo>
                      <a:pt x="3091" y="203"/>
                    </a:lnTo>
                    <a:lnTo>
                      <a:pt x="3088" y="227"/>
                    </a:lnTo>
                    <a:lnTo>
                      <a:pt x="3081" y="252"/>
                    </a:lnTo>
                    <a:lnTo>
                      <a:pt x="3071" y="277"/>
                    </a:lnTo>
                    <a:lnTo>
                      <a:pt x="3060" y="303"/>
                    </a:lnTo>
                    <a:lnTo>
                      <a:pt x="3044" y="331"/>
                    </a:lnTo>
                    <a:lnTo>
                      <a:pt x="3025" y="361"/>
                    </a:lnTo>
                    <a:lnTo>
                      <a:pt x="3004" y="393"/>
                    </a:lnTo>
                    <a:lnTo>
                      <a:pt x="2978" y="429"/>
                    </a:lnTo>
                    <a:lnTo>
                      <a:pt x="2948" y="468"/>
                    </a:lnTo>
                    <a:lnTo>
                      <a:pt x="2914" y="512"/>
                    </a:lnTo>
                    <a:lnTo>
                      <a:pt x="2876" y="561"/>
                    </a:lnTo>
                    <a:lnTo>
                      <a:pt x="2472" y="1078"/>
                    </a:lnTo>
                    <a:lnTo>
                      <a:pt x="2182" y="1078"/>
                    </a:lnTo>
                    <a:lnTo>
                      <a:pt x="2182" y="424"/>
                    </a:lnTo>
                    <a:lnTo>
                      <a:pt x="1784" y="1078"/>
                    </a:lnTo>
                    <a:lnTo>
                      <a:pt x="1518" y="1078"/>
                    </a:lnTo>
                    <a:lnTo>
                      <a:pt x="1518" y="234"/>
                    </a:lnTo>
                    <a:lnTo>
                      <a:pt x="1313" y="214"/>
                    </a:lnTo>
                    <a:lnTo>
                      <a:pt x="1313" y="118"/>
                    </a:lnTo>
                    <a:lnTo>
                      <a:pt x="1690" y="25"/>
                    </a:lnTo>
                    <a:lnTo>
                      <a:pt x="1832" y="25"/>
                    </a:lnTo>
                    <a:lnTo>
                      <a:pt x="1832" y="713"/>
                    </a:lnTo>
                    <a:lnTo>
                      <a:pt x="2247" y="25"/>
                    </a:lnTo>
                    <a:lnTo>
                      <a:pt x="2497" y="25"/>
                    </a:lnTo>
                    <a:lnTo>
                      <a:pt x="2497" y="822"/>
                    </a:lnTo>
                    <a:lnTo>
                      <a:pt x="2759" y="473"/>
                    </a:lnTo>
                    <a:lnTo>
                      <a:pt x="2759" y="62"/>
                    </a:lnTo>
                    <a:lnTo>
                      <a:pt x="2779" y="44"/>
                    </a:lnTo>
                    <a:lnTo>
                      <a:pt x="2806" y="27"/>
                    </a:lnTo>
                    <a:lnTo>
                      <a:pt x="2837" y="13"/>
                    </a:lnTo>
                    <a:lnTo>
                      <a:pt x="2872" y="4"/>
                    </a:lnTo>
                    <a:lnTo>
                      <a:pt x="2910" y="0"/>
                    </a:lnTo>
                    <a:close/>
                  </a:path>
                </a:pathLst>
              </a:custGeom>
              <a:solidFill>
                <a:srgbClr val="0000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AU" noProof="0"/>
              </a:p>
            </p:txBody>
          </p:sp>
        </p:grpSp>
      </p:gr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Empty no Footer">
    <p:spTree>
      <p:nvGrpSpPr>
        <p:cNvPr id="1" name=""/>
        <p:cNvGrpSpPr/>
        <p:nvPr/>
      </p:nvGrpSpPr>
      <p:grpSpPr>
        <a:xfrm>
          <a:off x="0" y="0"/>
          <a:ext cx="0" cy="0"/>
          <a:chOff x="0" y="0"/>
          <a:chExt cx="0" cy="0"/>
        </a:xfrm>
      </p:grpSpPr>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Empty">
    <p:spTree>
      <p:nvGrpSpPr>
        <p:cNvPr id="1" name=""/>
        <p:cNvGrpSpPr/>
        <p:nvPr/>
      </p:nvGrpSpPr>
      <p:grpSpPr>
        <a:xfrm>
          <a:off x="0" y="0"/>
          <a:ext cx="0" cy="0"/>
          <a:chOff x="0" y="0"/>
          <a:chExt cx="0" cy="0"/>
        </a:xfrm>
      </p:grpSpPr>
      <p:sp>
        <p:nvSpPr>
          <p:cNvPr id="11" name="Footer Placeholder 4"/>
          <p:cNvSpPr>
            <a:spLocks noGrp="1"/>
          </p:cNvSpPr>
          <p:nvPr>
            <p:ph type="ftr" sz="quarter" idx="3"/>
          </p:nvPr>
        </p:nvSpPr>
        <p:spPr>
          <a:xfrm>
            <a:off x="533400" y="6324600"/>
            <a:ext cx="5257800" cy="152400"/>
          </a:xfrm>
          <a:prstGeom prst="rect">
            <a:avLst/>
          </a:prstGeom>
        </p:spPr>
        <p:txBody>
          <a:bodyPr vert="horz" lIns="0" tIns="0" rIns="0" bIns="0" anchor="b" anchorCtr="0">
            <a:noAutofit/>
          </a:bodyPr>
          <a:lstStyle>
            <a:lvl1pPr algn="l">
              <a:defRPr sz="1000">
                <a:solidFill>
                  <a:schemeClr val="tx1"/>
                </a:solidFill>
                <a:latin typeface="Arial" pitchFamily="34" charset="0"/>
                <a:cs typeface="Arial" pitchFamily="34" charset="0"/>
              </a:defRPr>
            </a:lvl1pPr>
          </a:lstStyle>
          <a:p>
            <a:endParaRPr lang="en-AU"/>
          </a:p>
        </p:txBody>
      </p:sp>
      <p:sp>
        <p:nvSpPr>
          <p:cNvPr id="6" name="Slide Number Placeholder 5"/>
          <p:cNvSpPr>
            <a:spLocks noGrp="1"/>
          </p:cNvSpPr>
          <p:nvPr>
            <p:ph type="sldNum" sz="quarter" idx="4"/>
          </p:nvPr>
        </p:nvSpPr>
        <p:spPr>
          <a:xfrm>
            <a:off x="7086600" y="6477000"/>
            <a:ext cx="1527048"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fld id="{9EBD5762-3BDC-484D-9503-7EA6D5A9A8CE}" type="slidenum">
              <a:rPr lang="en-AU" smtClean="0"/>
              <a:pPr/>
              <a:t>‹#›</a:t>
            </a:fld>
            <a:endParaRPr lang="en-AU"/>
          </a:p>
        </p:txBody>
      </p:sp>
      <p:sp>
        <p:nvSpPr>
          <p:cNvPr id="8" name="Date Placeholder 3"/>
          <p:cNvSpPr>
            <a:spLocks noGrp="1"/>
          </p:cNvSpPr>
          <p:nvPr>
            <p:ph type="dt" sz="half" idx="2"/>
          </p:nvPr>
        </p:nvSpPr>
        <p:spPr>
          <a:xfrm>
            <a:off x="7086600" y="6324600"/>
            <a:ext cx="1524000"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endParaRPr lang="en-AU" dirty="0"/>
          </a:p>
        </p:txBody>
      </p:sp>
      <p:sp>
        <p:nvSpPr>
          <p:cNvPr id="7" name="PwCFirm"/>
          <p:cNvSpPr txBox="1"/>
          <p:nvPr/>
        </p:nvSpPr>
        <p:spPr>
          <a:xfrm>
            <a:off x="533400" y="6477000"/>
            <a:ext cx="2590800" cy="152401"/>
          </a:xfrm>
          <a:prstGeom prst="rect">
            <a:avLst/>
          </a:prstGeom>
          <a:noFill/>
        </p:spPr>
        <p:txBody>
          <a:bodyPr vert="horz" wrap="square" lIns="0" tIns="0" rIns="0" bIns="0" rtlCol="0" anchor="t" anchorCtr="0">
            <a:noAutofit/>
          </a:bodyPr>
          <a:lstStyle/>
          <a:p>
            <a:r>
              <a:rPr lang="en-AU" sz="1000" noProof="0" smtClean="0">
                <a:latin typeface="Arial" pitchFamily="34" charset="0"/>
                <a:cs typeface="Arial" pitchFamily="34" charset="0"/>
              </a:rPr>
              <a:t>PwC</a:t>
            </a:r>
            <a:endParaRPr lang="en-AU" sz="1000" noProof="0" dirty="0">
              <a:latin typeface="Arial" pitchFamily="34" charset="0"/>
              <a:cs typeface="Arial" pitchFamily="34" charset="0"/>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Key poin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077200" cy="914400"/>
          </a:xfrm>
        </p:spPr>
        <p:txBody>
          <a:bodyPr/>
          <a:lstStyle>
            <a:lvl1pPr>
              <a:lnSpc>
                <a:spcPct val="100000"/>
              </a:lnSpc>
              <a:defRPr baseline="0">
                <a:solidFill>
                  <a:schemeClr val="tx1"/>
                </a:solidFill>
              </a:defRPr>
            </a:lvl1pPr>
          </a:lstStyle>
          <a:p>
            <a:r>
              <a:rPr lang="en-US" noProof="0" smtClean="0"/>
              <a:t>Click to edit Master title style</a:t>
            </a:r>
            <a:endParaRPr lang="en-AU" noProof="0" dirty="0"/>
          </a:p>
        </p:txBody>
      </p:sp>
      <p:cxnSp>
        <p:nvCxnSpPr>
          <p:cNvPr id="11" name="Shape 10"/>
          <p:cNvCxnSpPr/>
          <p:nvPr/>
        </p:nvCxnSpPr>
        <p:spPr>
          <a:xfrm rot="5400000" flipH="1" flipV="1">
            <a:off x="4423800" y="-3433199"/>
            <a:ext cx="144000" cy="8229600"/>
          </a:xfrm>
          <a:prstGeom prst="bentConnector2">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Footer Placeholder 4"/>
          <p:cNvSpPr>
            <a:spLocks noGrp="1"/>
          </p:cNvSpPr>
          <p:nvPr>
            <p:ph type="ftr" sz="quarter" idx="3"/>
          </p:nvPr>
        </p:nvSpPr>
        <p:spPr>
          <a:xfrm>
            <a:off x="533400" y="6324600"/>
            <a:ext cx="5257800" cy="152400"/>
          </a:xfrm>
          <a:prstGeom prst="rect">
            <a:avLst/>
          </a:prstGeom>
        </p:spPr>
        <p:txBody>
          <a:bodyPr vert="horz" lIns="0" tIns="0" rIns="0" bIns="0" anchor="b" anchorCtr="0">
            <a:noAutofit/>
          </a:bodyPr>
          <a:lstStyle>
            <a:lvl1pPr algn="l">
              <a:defRPr sz="1000">
                <a:solidFill>
                  <a:schemeClr val="tx1"/>
                </a:solidFill>
                <a:latin typeface="Arial" pitchFamily="34" charset="0"/>
                <a:cs typeface="Arial" pitchFamily="34" charset="0"/>
              </a:defRPr>
            </a:lvl1pPr>
          </a:lstStyle>
          <a:p>
            <a:endParaRPr lang="en-AU"/>
          </a:p>
        </p:txBody>
      </p:sp>
      <p:sp>
        <p:nvSpPr>
          <p:cNvPr id="15" name="Content Placeholder 26"/>
          <p:cNvSpPr>
            <a:spLocks noGrp="1"/>
          </p:cNvSpPr>
          <p:nvPr>
            <p:ph sz="quarter" idx="15"/>
          </p:nvPr>
        </p:nvSpPr>
        <p:spPr>
          <a:xfrm>
            <a:off x="533400" y="1752600"/>
            <a:ext cx="8077200" cy="4419600"/>
          </a:xfrm>
        </p:spPr>
        <p:txBody>
          <a:bodyPr/>
          <a:lstStyle>
            <a:lvl1pPr>
              <a:defRPr sz="3200" baseline="0">
                <a:solidFill>
                  <a:schemeClr val="tx2"/>
                </a:solidFill>
              </a:defRPr>
            </a:lvl1pPr>
            <a:lvl2pPr>
              <a:buClr>
                <a:schemeClr val="tx2"/>
              </a:buClr>
              <a:defRPr sz="3200">
                <a:solidFill>
                  <a:schemeClr val="tx2"/>
                </a:solidFill>
              </a:defRPr>
            </a:lvl2pPr>
            <a:lvl3pPr>
              <a:buClr>
                <a:schemeClr val="tx2"/>
              </a:buClr>
              <a:defRPr sz="3200">
                <a:solidFill>
                  <a:schemeClr val="tx2"/>
                </a:solidFill>
              </a:defRPr>
            </a:lvl3pPr>
            <a:lvl4pPr>
              <a:buClr>
                <a:schemeClr val="tx2"/>
              </a:buClr>
              <a:defRPr sz="3200">
                <a:solidFill>
                  <a:schemeClr val="tx2"/>
                </a:solidFill>
              </a:defRPr>
            </a:lvl4pPr>
            <a:lvl5pPr>
              <a:buClr>
                <a:schemeClr val="tx2"/>
              </a:buClr>
              <a:defRPr sz="3200">
                <a:solidFill>
                  <a:schemeClr val="tx2"/>
                </a:solidFill>
              </a:defRPr>
            </a:lvl5pPr>
            <a:lvl6pPr>
              <a:buClr>
                <a:schemeClr val="tx2"/>
              </a:buClr>
              <a:defRPr sz="3200" baseline="0">
                <a:solidFill>
                  <a:schemeClr val="tx2"/>
                </a:solidFill>
              </a:defRPr>
            </a:lvl6pPr>
            <a:lvl7pPr>
              <a:buClr>
                <a:schemeClr val="tx2"/>
              </a:buClr>
              <a:buAutoNum type="alphaLcPeriod"/>
              <a:defRPr sz="3200" baseline="0">
                <a:solidFill>
                  <a:schemeClr val="tx2"/>
                </a:solidFill>
              </a:defRPr>
            </a:lvl7pPr>
            <a:lvl8pPr>
              <a:buClr>
                <a:schemeClr val="tx2"/>
              </a:buClr>
              <a:buNone/>
              <a:defRPr sz="3200">
                <a:solidFill>
                  <a:schemeClr val="tx2"/>
                </a:solidFill>
              </a:defRPr>
            </a:lvl8pPr>
            <a:lvl9pPr>
              <a:defRPr sz="3200"/>
            </a:lvl9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AU" noProof="0" dirty="0"/>
          </a:p>
        </p:txBody>
      </p:sp>
      <p:sp>
        <p:nvSpPr>
          <p:cNvPr id="14" name="Slide Number Placeholder 5"/>
          <p:cNvSpPr>
            <a:spLocks noGrp="1"/>
          </p:cNvSpPr>
          <p:nvPr>
            <p:ph type="sldNum" sz="quarter" idx="4"/>
          </p:nvPr>
        </p:nvSpPr>
        <p:spPr>
          <a:xfrm>
            <a:off x="7086600" y="6477000"/>
            <a:ext cx="1527048"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fld id="{9EBD5762-3BDC-484D-9503-7EA6D5A9A8CE}" type="slidenum">
              <a:rPr lang="en-AU" smtClean="0"/>
              <a:pPr/>
              <a:t>‹#›</a:t>
            </a:fld>
            <a:endParaRPr lang="en-AU"/>
          </a:p>
        </p:txBody>
      </p:sp>
      <p:sp>
        <p:nvSpPr>
          <p:cNvPr id="16" name="Date Placeholder 3"/>
          <p:cNvSpPr>
            <a:spLocks noGrp="1"/>
          </p:cNvSpPr>
          <p:nvPr>
            <p:ph type="dt" sz="half" idx="2"/>
          </p:nvPr>
        </p:nvSpPr>
        <p:spPr>
          <a:xfrm>
            <a:off x="7086600" y="6324600"/>
            <a:ext cx="1524000"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endParaRPr lang="en-AU" dirty="0"/>
          </a:p>
        </p:txBody>
      </p:sp>
      <p:sp>
        <p:nvSpPr>
          <p:cNvPr id="9" name="PwCFirm"/>
          <p:cNvSpPr txBox="1"/>
          <p:nvPr/>
        </p:nvSpPr>
        <p:spPr>
          <a:xfrm>
            <a:off x="533400" y="6477000"/>
            <a:ext cx="2590800" cy="152401"/>
          </a:xfrm>
          <a:prstGeom prst="rect">
            <a:avLst/>
          </a:prstGeom>
          <a:noFill/>
        </p:spPr>
        <p:txBody>
          <a:bodyPr vert="horz" wrap="square" lIns="0" tIns="0" rIns="0" bIns="0" rtlCol="0" anchor="t" anchorCtr="0">
            <a:noAutofit/>
          </a:bodyPr>
          <a:lstStyle/>
          <a:p>
            <a:r>
              <a:rPr lang="en-AU" sz="1000" noProof="0" smtClean="0">
                <a:latin typeface="Arial" pitchFamily="34" charset="0"/>
                <a:cs typeface="Arial" pitchFamily="34" charset="0"/>
              </a:rPr>
              <a:t>PwC</a:t>
            </a:r>
            <a:endParaRPr lang="en-AU" sz="1000" noProof="0" dirty="0">
              <a:latin typeface="Arial" pitchFamily="34" charset="0"/>
              <a:cs typeface="Arial" pitchFamily="34" charset="0"/>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Key point: Colour">
    <p:bg>
      <p:bgPr>
        <a:solidFill>
          <a:schemeClr val="tx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077200" cy="914400"/>
          </a:xfrm>
        </p:spPr>
        <p:txBody>
          <a:bodyPr/>
          <a:lstStyle>
            <a:lvl1pPr>
              <a:lnSpc>
                <a:spcPct val="100000"/>
              </a:lnSpc>
              <a:defRPr baseline="0">
                <a:solidFill>
                  <a:schemeClr val="bg1"/>
                </a:solidFill>
              </a:defRPr>
            </a:lvl1pPr>
          </a:lstStyle>
          <a:p>
            <a:r>
              <a:rPr lang="en-US" noProof="0" smtClean="0"/>
              <a:t>Click to edit Master title style</a:t>
            </a:r>
            <a:endParaRPr lang="en-AU" noProof="0"/>
          </a:p>
        </p:txBody>
      </p:sp>
      <p:sp>
        <p:nvSpPr>
          <p:cNvPr id="3" name="Content Placeholder 2"/>
          <p:cNvSpPr>
            <a:spLocks noGrp="1"/>
          </p:cNvSpPr>
          <p:nvPr>
            <p:ph idx="1"/>
          </p:nvPr>
        </p:nvSpPr>
        <p:spPr>
          <a:xfrm>
            <a:off x="533400" y="1752600"/>
            <a:ext cx="8077200" cy="4419600"/>
          </a:xfrm>
        </p:spPr>
        <p:txBody>
          <a:bodyPr>
            <a:noAutofit/>
          </a:bodyPr>
          <a:lstStyle>
            <a:lvl1pPr>
              <a:lnSpc>
                <a:spcPts val="3600"/>
              </a:lnSpc>
              <a:spcBef>
                <a:spcPts val="0"/>
              </a:spcBef>
              <a:spcAft>
                <a:spcPts val="600"/>
              </a:spcAft>
              <a:defRPr sz="3200" baseline="0">
                <a:solidFill>
                  <a:schemeClr val="bg1"/>
                </a:solidFill>
              </a:defRPr>
            </a:lvl1pPr>
            <a:lvl2pPr marL="444500" indent="-263525">
              <a:lnSpc>
                <a:spcPts val="3600"/>
              </a:lnSpc>
              <a:spcBef>
                <a:spcPts val="0"/>
              </a:spcBef>
              <a:spcAft>
                <a:spcPts val="600"/>
              </a:spcAft>
              <a:buClr>
                <a:schemeClr val="bg1"/>
              </a:buClr>
              <a:defRPr sz="3200">
                <a:solidFill>
                  <a:schemeClr val="bg1"/>
                </a:solidFill>
              </a:defRPr>
            </a:lvl2pPr>
            <a:lvl3pPr marL="714375" indent="-266700">
              <a:lnSpc>
                <a:spcPts val="3600"/>
              </a:lnSpc>
              <a:spcBef>
                <a:spcPts val="0"/>
              </a:spcBef>
              <a:spcAft>
                <a:spcPts val="600"/>
              </a:spcAft>
              <a:buClr>
                <a:schemeClr val="bg1"/>
              </a:buClr>
              <a:defRPr sz="3200">
                <a:solidFill>
                  <a:schemeClr val="bg1"/>
                </a:solidFill>
              </a:defRPr>
            </a:lvl3pPr>
            <a:lvl4pPr marL="984250" indent="-266700">
              <a:lnSpc>
                <a:spcPts val="3600"/>
              </a:lnSpc>
              <a:spcBef>
                <a:spcPts val="0"/>
              </a:spcBef>
              <a:spcAft>
                <a:spcPts val="600"/>
              </a:spcAft>
              <a:buClr>
                <a:schemeClr val="bg1"/>
              </a:buClr>
              <a:defRPr sz="3200">
                <a:solidFill>
                  <a:schemeClr val="bg1"/>
                </a:solidFill>
              </a:defRPr>
            </a:lvl4pPr>
            <a:lvl5pPr marL="1341438" indent="-266700">
              <a:lnSpc>
                <a:spcPts val="3600"/>
              </a:lnSpc>
              <a:spcBef>
                <a:spcPts val="0"/>
              </a:spcBef>
              <a:spcAft>
                <a:spcPts val="600"/>
              </a:spcAft>
              <a:buClr>
                <a:schemeClr val="bg1"/>
              </a:buClr>
              <a:defRPr sz="3200">
                <a:solidFill>
                  <a:schemeClr val="bg1"/>
                </a:solidFill>
              </a:defRPr>
            </a:lvl5pPr>
            <a:lvl6pPr marL="1611313" indent="-271463">
              <a:lnSpc>
                <a:spcPts val="3600"/>
              </a:lnSpc>
              <a:spcBef>
                <a:spcPts val="0"/>
              </a:spcBef>
              <a:spcAft>
                <a:spcPts val="60"/>
              </a:spcAft>
              <a:buClr>
                <a:schemeClr val="bg1"/>
              </a:buClr>
              <a:buFont typeface="Arial" pitchFamily="34" charset="0"/>
              <a:buNone/>
              <a:defRPr sz="2800">
                <a:solidFill>
                  <a:schemeClr val="bg1"/>
                </a:solidFill>
              </a:defRPr>
            </a:lvl6pPr>
            <a:lvl7pPr>
              <a:defRPr sz="2800">
                <a:solidFill>
                  <a:schemeClr val="bg1"/>
                </a:solidFill>
              </a:defRPr>
            </a:lvl7pPr>
            <a:lvl8pPr>
              <a:lnSpc>
                <a:spcPts val="3600"/>
              </a:lnSpc>
              <a:defRPr sz="2800">
                <a:solidFill>
                  <a:schemeClr val="bg1"/>
                </a:solidFill>
              </a:defRPr>
            </a:lvl8pPr>
            <a:lvl9pPr>
              <a:defRPr sz="2800">
                <a:solidFill>
                  <a:schemeClr val="bg1"/>
                </a:solidFill>
              </a:defRPr>
            </a:lvl9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AU" noProof="0" smtClean="0"/>
          </a:p>
        </p:txBody>
      </p:sp>
      <p:sp>
        <p:nvSpPr>
          <p:cNvPr id="28" name="Footer Placeholder 4"/>
          <p:cNvSpPr>
            <a:spLocks noGrp="1"/>
          </p:cNvSpPr>
          <p:nvPr>
            <p:ph type="ftr" sz="quarter" idx="3"/>
          </p:nvPr>
        </p:nvSpPr>
        <p:spPr>
          <a:xfrm>
            <a:off x="533400" y="6324600"/>
            <a:ext cx="5257800" cy="152400"/>
          </a:xfrm>
          <a:prstGeom prst="rect">
            <a:avLst/>
          </a:prstGeom>
        </p:spPr>
        <p:txBody>
          <a:bodyPr vert="horz" lIns="0" tIns="0" rIns="0" bIns="0" anchor="b" anchorCtr="0">
            <a:noAutofit/>
          </a:bodyPr>
          <a:lstStyle>
            <a:lvl1pPr algn="l">
              <a:defRPr sz="1000">
                <a:solidFill>
                  <a:schemeClr val="bg1"/>
                </a:solidFill>
                <a:latin typeface="Arial" pitchFamily="34" charset="0"/>
                <a:cs typeface="Arial" pitchFamily="34" charset="0"/>
              </a:defRPr>
            </a:lvl1pPr>
          </a:lstStyle>
          <a:p>
            <a:endParaRPr lang="en-AU"/>
          </a:p>
        </p:txBody>
      </p:sp>
      <p:cxnSp>
        <p:nvCxnSpPr>
          <p:cNvPr id="11" name="Shape 10"/>
          <p:cNvCxnSpPr/>
          <p:nvPr/>
        </p:nvCxnSpPr>
        <p:spPr>
          <a:xfrm rot="5400000" flipH="1" flipV="1">
            <a:off x="4423800" y="-3433199"/>
            <a:ext cx="144000" cy="8229600"/>
          </a:xfrm>
          <a:prstGeom prst="bentConnector2">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7086600" y="6477000"/>
            <a:ext cx="1527048" cy="152400"/>
          </a:xfrm>
          <a:prstGeom prst="rect">
            <a:avLst/>
          </a:prstGeom>
        </p:spPr>
        <p:txBody>
          <a:bodyPr lIns="0" tIns="0" rIns="0" bIns="0" anchor="t" anchorCtr="0">
            <a:noAutofit/>
          </a:bodyPr>
          <a:lstStyle>
            <a:lvl1pPr algn="r">
              <a:defRPr sz="1000">
                <a:solidFill>
                  <a:schemeClr val="bg1"/>
                </a:solidFill>
                <a:latin typeface="Arial" pitchFamily="34" charset="0"/>
                <a:cs typeface="Arial" pitchFamily="34" charset="0"/>
              </a:defRPr>
            </a:lvl1pPr>
          </a:lstStyle>
          <a:p>
            <a:fld id="{9EBD5762-3BDC-484D-9503-7EA6D5A9A8CE}" type="slidenum">
              <a:rPr lang="en-AU" smtClean="0"/>
              <a:pPr/>
              <a:t>‹#›</a:t>
            </a:fld>
            <a:endParaRPr lang="en-AU"/>
          </a:p>
        </p:txBody>
      </p:sp>
      <p:sp>
        <p:nvSpPr>
          <p:cNvPr id="10" name="Date Placeholder 3"/>
          <p:cNvSpPr>
            <a:spLocks noGrp="1"/>
          </p:cNvSpPr>
          <p:nvPr>
            <p:ph type="dt" sz="half" idx="2"/>
          </p:nvPr>
        </p:nvSpPr>
        <p:spPr>
          <a:xfrm>
            <a:off x="7086600" y="6324600"/>
            <a:ext cx="1524000" cy="152400"/>
          </a:xfrm>
          <a:prstGeom prst="rect">
            <a:avLst/>
          </a:prstGeom>
        </p:spPr>
        <p:txBody>
          <a:bodyPr lIns="0" tIns="0" rIns="0" bIns="0" anchor="t" anchorCtr="0">
            <a:noAutofit/>
          </a:bodyPr>
          <a:lstStyle>
            <a:lvl1pPr algn="r">
              <a:defRPr sz="1000">
                <a:solidFill>
                  <a:schemeClr val="bg1"/>
                </a:solidFill>
                <a:latin typeface="Arial" pitchFamily="34" charset="0"/>
                <a:cs typeface="Arial" pitchFamily="34" charset="0"/>
              </a:defRPr>
            </a:lvl1pPr>
          </a:lstStyle>
          <a:p>
            <a:endParaRPr lang="en-AU" dirty="0"/>
          </a:p>
        </p:txBody>
      </p:sp>
      <p:sp>
        <p:nvSpPr>
          <p:cNvPr id="12" name="PwCFirm"/>
          <p:cNvSpPr txBox="1"/>
          <p:nvPr/>
        </p:nvSpPr>
        <p:spPr>
          <a:xfrm>
            <a:off x="533400" y="6477000"/>
            <a:ext cx="2590800" cy="152401"/>
          </a:xfrm>
          <a:prstGeom prst="rect">
            <a:avLst/>
          </a:prstGeom>
          <a:noFill/>
        </p:spPr>
        <p:txBody>
          <a:bodyPr vert="horz" wrap="square" lIns="0" tIns="0" rIns="0" bIns="0" rtlCol="0" anchor="t" anchorCtr="0">
            <a:noAutofit/>
          </a:bodyPr>
          <a:lstStyle/>
          <a:p>
            <a:r>
              <a:rPr lang="en-AU" sz="1000" noProof="0" smtClean="0">
                <a:solidFill>
                  <a:schemeClr val="bg1"/>
                </a:solidFill>
                <a:latin typeface="Arial" pitchFamily="34" charset="0"/>
                <a:cs typeface="Arial" pitchFamily="34" charset="0"/>
              </a:rPr>
              <a:t>PwC</a:t>
            </a:r>
            <a:endParaRPr lang="en-AU" sz="1000" noProof="0" dirty="0">
              <a:solidFill>
                <a:schemeClr val="bg1"/>
              </a:solidFill>
              <a:latin typeface="Arial" pitchFamily="34" charset="0"/>
              <a:cs typeface="Arial" pitchFamily="34" charset="0"/>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Section Divider">
    <p:spTree>
      <p:nvGrpSpPr>
        <p:cNvPr id="1" name=""/>
        <p:cNvGrpSpPr/>
        <p:nvPr/>
      </p:nvGrpSpPr>
      <p:grpSpPr>
        <a:xfrm>
          <a:off x="0" y="0"/>
          <a:ext cx="0" cy="0"/>
          <a:chOff x="0" y="0"/>
          <a:chExt cx="0" cy="0"/>
        </a:xfrm>
      </p:grpSpPr>
      <p:sp>
        <p:nvSpPr>
          <p:cNvPr id="57" name="Title 1"/>
          <p:cNvSpPr>
            <a:spLocks noGrp="1"/>
          </p:cNvSpPr>
          <p:nvPr>
            <p:ph type="ctrTitle"/>
          </p:nvPr>
        </p:nvSpPr>
        <p:spPr bwMode="black">
          <a:xfrm>
            <a:off x="533400" y="685801"/>
            <a:ext cx="8077200" cy="1066799"/>
          </a:xfrm>
        </p:spPr>
        <p:txBody>
          <a:bodyPr anchor="t" anchorCtr="0">
            <a:noAutofit/>
          </a:bodyPr>
          <a:lstStyle>
            <a:lvl1pPr>
              <a:lnSpc>
                <a:spcPct val="90000"/>
              </a:lnSpc>
              <a:defRPr sz="3200">
                <a:solidFill>
                  <a:schemeClr val="tx1"/>
                </a:solidFill>
              </a:defRPr>
            </a:lvl1pPr>
          </a:lstStyle>
          <a:p>
            <a:r>
              <a:rPr lang="en-US" noProof="0" smtClean="0"/>
              <a:t>Click to edit Master title style</a:t>
            </a:r>
            <a:endParaRPr lang="en-AU" noProof="0" smtClean="0"/>
          </a:p>
        </p:txBody>
      </p:sp>
      <p:sp>
        <p:nvSpPr>
          <p:cNvPr id="58" name="Subtitle 2"/>
          <p:cNvSpPr>
            <a:spLocks noGrp="1"/>
          </p:cNvSpPr>
          <p:nvPr>
            <p:ph type="subTitle" idx="1"/>
          </p:nvPr>
        </p:nvSpPr>
        <p:spPr bwMode="black">
          <a:xfrm>
            <a:off x="533400" y="1905001"/>
            <a:ext cx="8077200" cy="1371599"/>
          </a:xfrm>
        </p:spPr>
        <p:txBody>
          <a:bodyPr>
            <a:noAutofit/>
          </a:bodyPr>
          <a:lstStyle>
            <a:lvl1pPr marL="0" indent="0" algn="l">
              <a:lnSpc>
                <a:spcPct val="90000"/>
              </a:lnSpc>
              <a:buNone/>
              <a:defRPr sz="32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noProof="0" smtClean="0"/>
              <a:t>Click to edit Master subtitle style</a:t>
            </a:r>
            <a:endParaRPr lang="en-AU" noProof="0" smtClean="0"/>
          </a:p>
        </p:txBody>
      </p:sp>
      <p:sp>
        <p:nvSpPr>
          <p:cNvPr id="33" name="Footer Placeholder 4"/>
          <p:cNvSpPr>
            <a:spLocks noGrp="1"/>
          </p:cNvSpPr>
          <p:nvPr>
            <p:ph type="ftr" sz="quarter" idx="3"/>
          </p:nvPr>
        </p:nvSpPr>
        <p:spPr>
          <a:xfrm>
            <a:off x="533400" y="6324600"/>
            <a:ext cx="5257800" cy="152400"/>
          </a:xfrm>
          <a:prstGeom prst="rect">
            <a:avLst/>
          </a:prstGeom>
        </p:spPr>
        <p:txBody>
          <a:bodyPr vert="horz" lIns="0" tIns="0" rIns="0" bIns="0" anchor="b" anchorCtr="0">
            <a:noAutofit/>
          </a:bodyPr>
          <a:lstStyle>
            <a:lvl1pPr algn="l">
              <a:defRPr sz="1000">
                <a:solidFill>
                  <a:schemeClr val="tx1"/>
                </a:solidFill>
                <a:latin typeface="Arial" pitchFamily="34" charset="0"/>
                <a:cs typeface="Arial" pitchFamily="34" charset="0"/>
              </a:defRPr>
            </a:lvl1pPr>
          </a:lstStyle>
          <a:p>
            <a:endParaRPr lang="en-AU"/>
          </a:p>
        </p:txBody>
      </p:sp>
      <p:cxnSp>
        <p:nvCxnSpPr>
          <p:cNvPr id="12" name="Shape 11"/>
          <p:cNvCxnSpPr/>
          <p:nvPr/>
        </p:nvCxnSpPr>
        <p:spPr>
          <a:xfrm rot="5400000" flipH="1" flipV="1">
            <a:off x="4423800" y="-3433199"/>
            <a:ext cx="144000" cy="8229600"/>
          </a:xfrm>
          <a:prstGeom prst="bentConnector2">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7086600" y="6477000"/>
            <a:ext cx="1527048"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fld id="{9EBD5762-3BDC-484D-9503-7EA6D5A9A8CE}" type="slidenum">
              <a:rPr lang="en-AU" smtClean="0"/>
              <a:pPr/>
              <a:t>‹#›</a:t>
            </a:fld>
            <a:endParaRPr lang="en-AU"/>
          </a:p>
        </p:txBody>
      </p:sp>
      <p:sp>
        <p:nvSpPr>
          <p:cNvPr id="10" name="Date Placeholder 3"/>
          <p:cNvSpPr>
            <a:spLocks noGrp="1"/>
          </p:cNvSpPr>
          <p:nvPr>
            <p:ph type="dt" sz="half" idx="2"/>
          </p:nvPr>
        </p:nvSpPr>
        <p:spPr>
          <a:xfrm>
            <a:off x="7086600" y="6324600"/>
            <a:ext cx="1524000"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endParaRPr lang="en-AU" dirty="0"/>
          </a:p>
        </p:txBody>
      </p:sp>
      <p:sp>
        <p:nvSpPr>
          <p:cNvPr id="11" name="PwCFirm"/>
          <p:cNvSpPr txBox="1"/>
          <p:nvPr/>
        </p:nvSpPr>
        <p:spPr>
          <a:xfrm>
            <a:off x="533400" y="6477000"/>
            <a:ext cx="2590800" cy="152401"/>
          </a:xfrm>
          <a:prstGeom prst="rect">
            <a:avLst/>
          </a:prstGeom>
          <a:noFill/>
        </p:spPr>
        <p:txBody>
          <a:bodyPr vert="horz" wrap="square" lIns="0" tIns="0" rIns="0" bIns="0" rtlCol="0" anchor="t" anchorCtr="0">
            <a:noAutofit/>
          </a:bodyPr>
          <a:lstStyle/>
          <a:p>
            <a:r>
              <a:rPr lang="en-AU" sz="1000" noProof="0" smtClean="0">
                <a:latin typeface="Arial" pitchFamily="34" charset="0"/>
                <a:cs typeface="Arial" pitchFamily="34" charset="0"/>
              </a:rPr>
              <a:t>PwC</a:t>
            </a:r>
            <a:endParaRPr lang="en-AU" sz="1000" noProof="0" dirty="0">
              <a:latin typeface="Arial" pitchFamily="34" charset="0"/>
              <a:cs typeface="Arial" pitchFamily="34" charset="0"/>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Section Divider: Colour">
    <p:bg>
      <p:bgPr>
        <a:solidFill>
          <a:schemeClr val="tx2"/>
        </a:solidFill>
        <a:effectLst/>
      </p:bgPr>
    </p:bg>
    <p:spTree>
      <p:nvGrpSpPr>
        <p:cNvPr id="1" name=""/>
        <p:cNvGrpSpPr/>
        <p:nvPr/>
      </p:nvGrpSpPr>
      <p:grpSpPr>
        <a:xfrm>
          <a:off x="0" y="0"/>
          <a:ext cx="0" cy="0"/>
          <a:chOff x="0" y="0"/>
          <a:chExt cx="0" cy="0"/>
        </a:xfrm>
      </p:grpSpPr>
      <p:sp>
        <p:nvSpPr>
          <p:cNvPr id="57" name="Title 1"/>
          <p:cNvSpPr>
            <a:spLocks noGrp="1"/>
          </p:cNvSpPr>
          <p:nvPr>
            <p:ph type="ctrTitle"/>
          </p:nvPr>
        </p:nvSpPr>
        <p:spPr bwMode="black">
          <a:xfrm>
            <a:off x="533400" y="685800"/>
            <a:ext cx="8077200" cy="1066800"/>
          </a:xfrm>
        </p:spPr>
        <p:txBody>
          <a:bodyPr anchor="t" anchorCtr="0">
            <a:noAutofit/>
          </a:bodyPr>
          <a:lstStyle>
            <a:lvl1pPr>
              <a:lnSpc>
                <a:spcPct val="90000"/>
              </a:lnSpc>
              <a:defRPr sz="3200" baseline="0">
                <a:solidFill>
                  <a:schemeClr val="bg1"/>
                </a:solidFill>
              </a:defRPr>
            </a:lvl1pPr>
          </a:lstStyle>
          <a:p>
            <a:r>
              <a:rPr lang="en-US" noProof="0" smtClean="0"/>
              <a:t>Click to edit Master title style</a:t>
            </a:r>
            <a:endParaRPr lang="en-AU" noProof="0" dirty="0"/>
          </a:p>
        </p:txBody>
      </p:sp>
      <p:sp>
        <p:nvSpPr>
          <p:cNvPr id="22" name="Subtitle 2"/>
          <p:cNvSpPr>
            <a:spLocks noGrp="1"/>
          </p:cNvSpPr>
          <p:nvPr>
            <p:ph type="subTitle" idx="1"/>
          </p:nvPr>
        </p:nvSpPr>
        <p:spPr bwMode="black">
          <a:xfrm>
            <a:off x="533400" y="1905000"/>
            <a:ext cx="8077200" cy="1371600"/>
          </a:xfrm>
        </p:spPr>
        <p:txBody>
          <a:bodyPr>
            <a:noAutofit/>
          </a:bodyPr>
          <a:lstStyle>
            <a:lvl1pPr marL="0" indent="0" algn="l">
              <a:lnSpc>
                <a:spcPct val="90000"/>
              </a:lnSpc>
              <a:buNone/>
              <a:defRPr sz="3200" baseline="0">
                <a:solidFill>
                  <a:schemeClr val="bg1"/>
                </a:solidFill>
                <a:latin typeface="+mj-lt"/>
              </a:defRPr>
            </a:lvl1pPr>
            <a:lvl2pPr marL="0" indent="0" algn="l">
              <a:buNone/>
              <a:defRPr sz="1800">
                <a:solidFill>
                  <a:schemeClr val="bg1"/>
                </a:solidFill>
                <a:latin typeface="+mj-lt"/>
              </a:defRPr>
            </a:lvl2pPr>
            <a:lvl3pPr marL="457200" indent="0" algn="l">
              <a:buNone/>
              <a:defRPr sz="1800">
                <a:solidFill>
                  <a:schemeClr val="bg1"/>
                </a:solidFill>
                <a:latin typeface="+mj-lt"/>
              </a:defRPr>
            </a:lvl3pPr>
            <a:lvl4pPr marL="914400" indent="0" algn="l">
              <a:buNone/>
              <a:defRPr sz="1800">
                <a:solidFill>
                  <a:schemeClr val="bg1"/>
                </a:solidFill>
                <a:latin typeface="+mj-lt"/>
              </a:defRPr>
            </a:lvl4pPr>
            <a:lvl5pPr marL="1371600" indent="0" algn="l">
              <a:buNone/>
              <a:defRPr sz="1800">
                <a:solidFill>
                  <a:schemeClr val="bg1"/>
                </a:solidFill>
                <a:latin typeface="+mj-lt"/>
              </a:defRPr>
            </a:lvl5pPr>
            <a:lvl6pPr marL="1828800" indent="0" algn="l">
              <a:buNone/>
              <a:defRPr sz="1800">
                <a:solidFill>
                  <a:schemeClr val="bg1"/>
                </a:solidFill>
                <a:latin typeface="+mj-lt"/>
              </a:defRPr>
            </a:lvl6pPr>
            <a:lvl7pPr marL="2286000" indent="0" algn="l">
              <a:buNone/>
              <a:defRPr sz="1800">
                <a:solidFill>
                  <a:schemeClr val="bg1"/>
                </a:solidFill>
                <a:latin typeface="+mj-lt"/>
              </a:defRPr>
            </a:lvl7pPr>
            <a:lvl8pPr marL="2743200" indent="0" algn="l">
              <a:buNone/>
              <a:defRPr sz="1800">
                <a:solidFill>
                  <a:schemeClr val="bg1"/>
                </a:solidFill>
                <a:latin typeface="+mj-lt"/>
              </a:defRPr>
            </a:lvl8pPr>
            <a:lvl9pPr marL="3200400" indent="0" algn="l">
              <a:buNone/>
              <a:defRPr sz="1800">
                <a:solidFill>
                  <a:schemeClr val="bg1"/>
                </a:solidFill>
                <a:latin typeface="+mj-lt"/>
              </a:defRPr>
            </a:lvl9pPr>
          </a:lstStyle>
          <a:p>
            <a:r>
              <a:rPr lang="en-US" noProof="0" smtClean="0"/>
              <a:t>Click to edit Master subtitle style</a:t>
            </a:r>
            <a:endParaRPr lang="en-AU" noProof="0" smtClean="0"/>
          </a:p>
        </p:txBody>
      </p:sp>
      <p:sp>
        <p:nvSpPr>
          <p:cNvPr id="37" name="Footer Placeholder 4"/>
          <p:cNvSpPr>
            <a:spLocks noGrp="1"/>
          </p:cNvSpPr>
          <p:nvPr>
            <p:ph type="ftr" sz="quarter" idx="3"/>
          </p:nvPr>
        </p:nvSpPr>
        <p:spPr>
          <a:xfrm>
            <a:off x="533400" y="6324600"/>
            <a:ext cx="5257800" cy="152400"/>
          </a:xfrm>
          <a:prstGeom prst="rect">
            <a:avLst/>
          </a:prstGeom>
        </p:spPr>
        <p:txBody>
          <a:bodyPr vert="horz" lIns="0" tIns="0" rIns="0" bIns="0" anchor="b" anchorCtr="0">
            <a:noAutofit/>
          </a:bodyPr>
          <a:lstStyle>
            <a:lvl1pPr algn="l">
              <a:defRPr sz="1000">
                <a:solidFill>
                  <a:schemeClr val="bg1"/>
                </a:solidFill>
                <a:latin typeface="Arial" pitchFamily="34" charset="0"/>
                <a:cs typeface="Arial" pitchFamily="34" charset="0"/>
              </a:defRPr>
            </a:lvl1pPr>
          </a:lstStyle>
          <a:p>
            <a:endParaRPr lang="en-AU"/>
          </a:p>
        </p:txBody>
      </p:sp>
      <p:cxnSp>
        <p:nvCxnSpPr>
          <p:cNvPr id="11" name="Shape 10"/>
          <p:cNvCxnSpPr/>
          <p:nvPr/>
        </p:nvCxnSpPr>
        <p:spPr>
          <a:xfrm rot="5400000" flipH="1" flipV="1">
            <a:off x="4423800" y="-3433199"/>
            <a:ext cx="144000" cy="8229600"/>
          </a:xfrm>
          <a:prstGeom prst="bentConnector2">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7086600" y="6477000"/>
            <a:ext cx="1527048" cy="152400"/>
          </a:xfrm>
          <a:prstGeom prst="rect">
            <a:avLst/>
          </a:prstGeom>
        </p:spPr>
        <p:txBody>
          <a:bodyPr lIns="0" tIns="0" rIns="0" bIns="0" anchor="t" anchorCtr="0">
            <a:noAutofit/>
          </a:bodyPr>
          <a:lstStyle>
            <a:lvl1pPr algn="r">
              <a:defRPr sz="1000">
                <a:solidFill>
                  <a:schemeClr val="bg1"/>
                </a:solidFill>
                <a:latin typeface="Arial" pitchFamily="34" charset="0"/>
                <a:cs typeface="Arial" pitchFamily="34" charset="0"/>
              </a:defRPr>
            </a:lvl1pPr>
          </a:lstStyle>
          <a:p>
            <a:fld id="{9EBD5762-3BDC-484D-9503-7EA6D5A9A8CE}" type="slidenum">
              <a:rPr lang="en-AU" smtClean="0"/>
              <a:pPr/>
              <a:t>‹#›</a:t>
            </a:fld>
            <a:endParaRPr lang="en-AU"/>
          </a:p>
        </p:txBody>
      </p:sp>
      <p:sp>
        <p:nvSpPr>
          <p:cNvPr id="10" name="Date Placeholder 3"/>
          <p:cNvSpPr>
            <a:spLocks noGrp="1"/>
          </p:cNvSpPr>
          <p:nvPr>
            <p:ph type="dt" sz="half" idx="2"/>
          </p:nvPr>
        </p:nvSpPr>
        <p:spPr>
          <a:xfrm>
            <a:off x="7086600" y="6324600"/>
            <a:ext cx="1524000" cy="152400"/>
          </a:xfrm>
          <a:prstGeom prst="rect">
            <a:avLst/>
          </a:prstGeom>
        </p:spPr>
        <p:txBody>
          <a:bodyPr lIns="0" tIns="0" rIns="0" bIns="0" anchor="t" anchorCtr="0">
            <a:noAutofit/>
          </a:bodyPr>
          <a:lstStyle>
            <a:lvl1pPr algn="r">
              <a:defRPr sz="1000">
                <a:solidFill>
                  <a:schemeClr val="bg1"/>
                </a:solidFill>
                <a:latin typeface="Arial" pitchFamily="34" charset="0"/>
                <a:cs typeface="Arial" pitchFamily="34" charset="0"/>
              </a:defRPr>
            </a:lvl1pPr>
          </a:lstStyle>
          <a:p>
            <a:endParaRPr lang="en-AU" dirty="0"/>
          </a:p>
        </p:txBody>
      </p:sp>
      <p:sp>
        <p:nvSpPr>
          <p:cNvPr id="12" name="PwCFirm"/>
          <p:cNvSpPr txBox="1"/>
          <p:nvPr/>
        </p:nvSpPr>
        <p:spPr>
          <a:xfrm>
            <a:off x="533400" y="6477000"/>
            <a:ext cx="2590800" cy="152401"/>
          </a:xfrm>
          <a:prstGeom prst="rect">
            <a:avLst/>
          </a:prstGeom>
          <a:noFill/>
        </p:spPr>
        <p:txBody>
          <a:bodyPr vert="horz" wrap="square" lIns="0" tIns="0" rIns="0" bIns="0" rtlCol="0" anchor="t" anchorCtr="0">
            <a:noAutofit/>
          </a:bodyPr>
          <a:lstStyle/>
          <a:p>
            <a:r>
              <a:rPr lang="en-AU" sz="1000" noProof="0" smtClean="0">
                <a:solidFill>
                  <a:schemeClr val="bg1"/>
                </a:solidFill>
                <a:latin typeface="Arial" pitchFamily="34" charset="0"/>
                <a:cs typeface="Arial" pitchFamily="34" charset="0"/>
              </a:rPr>
              <a:t>PwC</a:t>
            </a:r>
            <a:endParaRPr lang="en-AU" sz="1000" noProof="0" dirty="0">
              <a:solidFill>
                <a:schemeClr val="bg1"/>
              </a:solidFill>
              <a:latin typeface="Arial" pitchFamily="34" charset="0"/>
              <a:cs typeface="Arial" pitchFamily="34" charset="0"/>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Section Divider: Content">
    <p:bg>
      <p:bgPr>
        <a:solidFill>
          <a:schemeClr val="tx2"/>
        </a:solidFill>
        <a:effectLst/>
      </p:bgPr>
    </p:bg>
    <p:spTree>
      <p:nvGrpSpPr>
        <p:cNvPr id="1" name=""/>
        <p:cNvGrpSpPr/>
        <p:nvPr/>
      </p:nvGrpSpPr>
      <p:grpSpPr>
        <a:xfrm>
          <a:off x="0" y="0"/>
          <a:ext cx="0" cy="0"/>
          <a:chOff x="0" y="0"/>
          <a:chExt cx="0" cy="0"/>
        </a:xfrm>
      </p:grpSpPr>
      <p:sp>
        <p:nvSpPr>
          <p:cNvPr id="57" name="Title 1"/>
          <p:cNvSpPr>
            <a:spLocks noGrp="1"/>
          </p:cNvSpPr>
          <p:nvPr>
            <p:ph type="ctrTitle"/>
          </p:nvPr>
        </p:nvSpPr>
        <p:spPr bwMode="black">
          <a:xfrm>
            <a:off x="533400" y="685800"/>
            <a:ext cx="8077200" cy="1066800"/>
          </a:xfrm>
        </p:spPr>
        <p:txBody>
          <a:bodyPr anchor="t" anchorCtr="0">
            <a:noAutofit/>
          </a:bodyPr>
          <a:lstStyle>
            <a:lvl1pPr>
              <a:lnSpc>
                <a:spcPct val="90000"/>
              </a:lnSpc>
              <a:defRPr sz="3200">
                <a:solidFill>
                  <a:schemeClr val="bg1"/>
                </a:solidFill>
              </a:defRPr>
            </a:lvl1pPr>
          </a:lstStyle>
          <a:p>
            <a:r>
              <a:rPr lang="en-US" noProof="0" smtClean="0"/>
              <a:t>Click to edit Master title style</a:t>
            </a:r>
            <a:endParaRPr lang="en-AU" noProof="0" smtClean="0"/>
          </a:p>
        </p:txBody>
      </p:sp>
      <p:sp>
        <p:nvSpPr>
          <p:cNvPr id="20" name="Content Placeholder 19"/>
          <p:cNvSpPr>
            <a:spLocks noGrp="1"/>
          </p:cNvSpPr>
          <p:nvPr>
            <p:ph sz="quarter" idx="13"/>
          </p:nvPr>
        </p:nvSpPr>
        <p:spPr>
          <a:xfrm>
            <a:off x="533401" y="2819400"/>
            <a:ext cx="3962399" cy="3352800"/>
          </a:xfrm>
        </p:spPr>
        <p:txBody>
          <a:bodyPr/>
          <a:lstStyle>
            <a:lvl1pP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Clr>
                <a:schemeClr val="bg1"/>
              </a:buClr>
              <a:defRPr>
                <a:solidFill>
                  <a:schemeClr val="bg1"/>
                </a:solidFill>
              </a:defRPr>
            </a:lvl5pPr>
            <a:lvl6pPr>
              <a:buClr>
                <a:schemeClr val="bg1"/>
              </a:buClr>
              <a:defRPr>
                <a:solidFill>
                  <a:schemeClr val="bg1"/>
                </a:solidFill>
              </a:defRPr>
            </a:lvl6pPr>
            <a:lvl7pPr>
              <a:defRPr>
                <a:solidFill>
                  <a:schemeClr val="bg1"/>
                </a:solidFill>
              </a:defRPr>
            </a:lvl7pPr>
            <a:lvl8pPr>
              <a:defRPr>
                <a:solidFill>
                  <a:schemeClr val="bg1"/>
                </a:solidFill>
              </a:defRPr>
            </a:lvl8pPr>
            <a:lvl9pPr>
              <a:defRPr>
                <a:solidFill>
                  <a:schemeClr val="bg1"/>
                </a:solidFill>
              </a:defRPr>
            </a:lvl9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AU" noProof="0" smtClean="0"/>
          </a:p>
        </p:txBody>
      </p:sp>
      <p:sp>
        <p:nvSpPr>
          <p:cNvPr id="33" name="Subtitle 2"/>
          <p:cNvSpPr>
            <a:spLocks noGrp="1"/>
          </p:cNvSpPr>
          <p:nvPr>
            <p:ph type="subTitle" idx="1"/>
          </p:nvPr>
        </p:nvSpPr>
        <p:spPr bwMode="black">
          <a:xfrm>
            <a:off x="533400" y="1905001"/>
            <a:ext cx="8077200" cy="762000"/>
          </a:xfrm>
        </p:spPr>
        <p:txBody>
          <a:bodyPr>
            <a:noAutofit/>
          </a:bodyPr>
          <a:lstStyle>
            <a:lvl1pPr marL="0" indent="0" algn="l">
              <a:lnSpc>
                <a:spcPct val="90000"/>
              </a:lnSpc>
              <a:buNone/>
              <a:defRPr sz="3200">
                <a:solidFill>
                  <a:schemeClr val="bg1"/>
                </a:solidFill>
                <a:latin typeface="+mj-lt"/>
              </a:defRPr>
            </a:lvl1pPr>
            <a:lvl2pPr marL="0" indent="0" algn="l">
              <a:buNone/>
              <a:defRPr sz="1800">
                <a:solidFill>
                  <a:schemeClr val="bg1"/>
                </a:solidFill>
                <a:latin typeface="+mj-lt"/>
              </a:defRPr>
            </a:lvl2pPr>
            <a:lvl3pPr marL="457200" indent="0" algn="l">
              <a:buNone/>
              <a:defRPr sz="1800">
                <a:solidFill>
                  <a:schemeClr val="bg1"/>
                </a:solidFill>
                <a:latin typeface="+mj-lt"/>
              </a:defRPr>
            </a:lvl3pPr>
            <a:lvl4pPr marL="914400" indent="0" algn="l">
              <a:buNone/>
              <a:defRPr sz="1800">
                <a:solidFill>
                  <a:schemeClr val="bg1"/>
                </a:solidFill>
                <a:latin typeface="+mj-lt"/>
              </a:defRPr>
            </a:lvl4pPr>
            <a:lvl5pPr marL="1371600" indent="0" algn="l">
              <a:buNone/>
              <a:defRPr sz="1800">
                <a:solidFill>
                  <a:schemeClr val="bg1"/>
                </a:solidFill>
                <a:latin typeface="+mj-lt"/>
              </a:defRPr>
            </a:lvl5pPr>
            <a:lvl6pPr marL="1828800" indent="0" algn="l">
              <a:buNone/>
              <a:defRPr sz="1800">
                <a:solidFill>
                  <a:schemeClr val="bg1"/>
                </a:solidFill>
                <a:latin typeface="+mj-lt"/>
              </a:defRPr>
            </a:lvl6pPr>
            <a:lvl7pPr marL="2286000" indent="0" algn="l">
              <a:buNone/>
              <a:defRPr sz="1800">
                <a:solidFill>
                  <a:schemeClr val="bg1"/>
                </a:solidFill>
                <a:latin typeface="+mj-lt"/>
              </a:defRPr>
            </a:lvl7pPr>
            <a:lvl8pPr marL="2743200" indent="0" algn="l">
              <a:buNone/>
              <a:defRPr sz="1800">
                <a:solidFill>
                  <a:schemeClr val="bg1"/>
                </a:solidFill>
                <a:latin typeface="+mj-lt"/>
              </a:defRPr>
            </a:lvl8pPr>
            <a:lvl9pPr marL="3200400" indent="0" algn="l">
              <a:buNone/>
              <a:defRPr sz="1800">
                <a:solidFill>
                  <a:schemeClr val="bg1"/>
                </a:solidFill>
                <a:latin typeface="+mj-lt"/>
              </a:defRPr>
            </a:lvl9pPr>
          </a:lstStyle>
          <a:p>
            <a:r>
              <a:rPr lang="en-US" noProof="0" smtClean="0"/>
              <a:t>Click to edit Master subtitle style</a:t>
            </a:r>
            <a:endParaRPr lang="en-AU" noProof="0" smtClean="0"/>
          </a:p>
        </p:txBody>
      </p:sp>
      <p:sp>
        <p:nvSpPr>
          <p:cNvPr id="31" name="Footer Placeholder 4"/>
          <p:cNvSpPr>
            <a:spLocks noGrp="1"/>
          </p:cNvSpPr>
          <p:nvPr>
            <p:ph type="ftr" sz="quarter" idx="3"/>
          </p:nvPr>
        </p:nvSpPr>
        <p:spPr>
          <a:xfrm>
            <a:off x="533400" y="6324600"/>
            <a:ext cx="5257800" cy="152400"/>
          </a:xfrm>
          <a:prstGeom prst="rect">
            <a:avLst/>
          </a:prstGeom>
        </p:spPr>
        <p:txBody>
          <a:bodyPr vert="horz" lIns="0" tIns="0" rIns="0" bIns="0" anchor="b" anchorCtr="0">
            <a:noAutofit/>
          </a:bodyPr>
          <a:lstStyle>
            <a:lvl1pPr algn="l">
              <a:defRPr sz="1000">
                <a:solidFill>
                  <a:schemeClr val="bg1"/>
                </a:solidFill>
                <a:latin typeface="Arial" pitchFamily="34" charset="0"/>
                <a:cs typeface="Arial" pitchFamily="34" charset="0"/>
              </a:defRPr>
            </a:lvl1pPr>
          </a:lstStyle>
          <a:p>
            <a:endParaRPr lang="en-AU"/>
          </a:p>
        </p:txBody>
      </p:sp>
      <p:cxnSp>
        <p:nvCxnSpPr>
          <p:cNvPr id="12" name="Shape 11"/>
          <p:cNvCxnSpPr/>
          <p:nvPr/>
        </p:nvCxnSpPr>
        <p:spPr>
          <a:xfrm rot="5400000" flipH="1" flipV="1">
            <a:off x="4423800" y="-3433199"/>
            <a:ext cx="144000" cy="8229600"/>
          </a:xfrm>
          <a:prstGeom prst="bentConnector2">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
        <p:nvSpPr>
          <p:cNvPr id="10" name="Slide Number Placeholder 5"/>
          <p:cNvSpPr>
            <a:spLocks noGrp="1"/>
          </p:cNvSpPr>
          <p:nvPr>
            <p:ph type="sldNum" sz="quarter" idx="4"/>
          </p:nvPr>
        </p:nvSpPr>
        <p:spPr>
          <a:xfrm>
            <a:off x="7086600" y="6477000"/>
            <a:ext cx="1527048" cy="152400"/>
          </a:xfrm>
          <a:prstGeom prst="rect">
            <a:avLst/>
          </a:prstGeom>
        </p:spPr>
        <p:txBody>
          <a:bodyPr lIns="0" tIns="0" rIns="0" bIns="0" anchor="t" anchorCtr="0">
            <a:noAutofit/>
          </a:bodyPr>
          <a:lstStyle>
            <a:lvl1pPr algn="r">
              <a:defRPr sz="1000">
                <a:solidFill>
                  <a:schemeClr val="bg1"/>
                </a:solidFill>
                <a:latin typeface="Arial" pitchFamily="34" charset="0"/>
                <a:cs typeface="Arial" pitchFamily="34" charset="0"/>
              </a:defRPr>
            </a:lvl1pPr>
          </a:lstStyle>
          <a:p>
            <a:fld id="{9EBD5762-3BDC-484D-9503-7EA6D5A9A8CE}" type="slidenum">
              <a:rPr lang="en-AU" smtClean="0"/>
              <a:pPr/>
              <a:t>‹#›</a:t>
            </a:fld>
            <a:endParaRPr lang="en-AU"/>
          </a:p>
        </p:txBody>
      </p:sp>
      <p:sp>
        <p:nvSpPr>
          <p:cNvPr id="11" name="Date Placeholder 3"/>
          <p:cNvSpPr>
            <a:spLocks noGrp="1"/>
          </p:cNvSpPr>
          <p:nvPr>
            <p:ph type="dt" sz="half" idx="2"/>
          </p:nvPr>
        </p:nvSpPr>
        <p:spPr>
          <a:xfrm>
            <a:off x="7086600" y="6324600"/>
            <a:ext cx="1524000" cy="152400"/>
          </a:xfrm>
          <a:prstGeom prst="rect">
            <a:avLst/>
          </a:prstGeom>
        </p:spPr>
        <p:txBody>
          <a:bodyPr lIns="0" tIns="0" rIns="0" bIns="0" anchor="t" anchorCtr="0">
            <a:noAutofit/>
          </a:bodyPr>
          <a:lstStyle>
            <a:lvl1pPr algn="r">
              <a:defRPr sz="1000">
                <a:solidFill>
                  <a:schemeClr val="bg1"/>
                </a:solidFill>
                <a:latin typeface="Arial" pitchFamily="34" charset="0"/>
                <a:cs typeface="Arial" pitchFamily="34" charset="0"/>
              </a:defRPr>
            </a:lvl1pPr>
          </a:lstStyle>
          <a:p>
            <a:endParaRPr lang="en-AU" dirty="0"/>
          </a:p>
        </p:txBody>
      </p:sp>
      <p:sp>
        <p:nvSpPr>
          <p:cNvPr id="13" name="PwCFirm"/>
          <p:cNvSpPr txBox="1"/>
          <p:nvPr/>
        </p:nvSpPr>
        <p:spPr>
          <a:xfrm>
            <a:off x="533400" y="6477000"/>
            <a:ext cx="2590800" cy="152401"/>
          </a:xfrm>
          <a:prstGeom prst="rect">
            <a:avLst/>
          </a:prstGeom>
          <a:noFill/>
        </p:spPr>
        <p:txBody>
          <a:bodyPr vert="horz" wrap="square" lIns="0" tIns="0" rIns="0" bIns="0" rtlCol="0" anchor="t" anchorCtr="0">
            <a:noAutofit/>
          </a:bodyPr>
          <a:lstStyle/>
          <a:p>
            <a:r>
              <a:rPr lang="en-AU" sz="1000" noProof="0" smtClean="0">
                <a:solidFill>
                  <a:schemeClr val="bg1"/>
                </a:solidFill>
                <a:latin typeface="Arial" pitchFamily="34" charset="0"/>
                <a:cs typeface="Arial" pitchFamily="34" charset="0"/>
              </a:rPr>
              <a:t>PwC</a:t>
            </a:r>
            <a:endParaRPr lang="en-AU" sz="1000" noProof="0" dirty="0">
              <a:solidFill>
                <a:schemeClr val="bg1"/>
              </a:solidFill>
              <a:latin typeface="Arial" pitchFamily="34" charset="0"/>
              <a:cs typeface="Arial" pitchFamily="34" charset="0"/>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Cover Slide: Fixed Logo">
    <p:spTree>
      <p:nvGrpSpPr>
        <p:cNvPr id="1" name=""/>
        <p:cNvGrpSpPr/>
        <p:nvPr/>
      </p:nvGrpSpPr>
      <p:grpSpPr>
        <a:xfrm>
          <a:off x="0" y="0"/>
          <a:ext cx="0" cy="0"/>
          <a:chOff x="0" y="0"/>
          <a:chExt cx="0" cy="0"/>
        </a:xfrm>
      </p:grpSpPr>
      <p:sp>
        <p:nvSpPr>
          <p:cNvPr id="142" name="Title 1"/>
          <p:cNvSpPr>
            <a:spLocks noGrp="1"/>
          </p:cNvSpPr>
          <p:nvPr>
            <p:ph type="ctrTitle" hasCustomPrompt="1"/>
          </p:nvPr>
        </p:nvSpPr>
        <p:spPr bwMode="black">
          <a:xfrm>
            <a:off x="1895475" y="838200"/>
            <a:ext cx="5343525" cy="914400"/>
          </a:xfrm>
        </p:spPr>
        <p:txBody>
          <a:bodyPr anchor="t" anchorCtr="0">
            <a:noAutofit/>
          </a:bodyPr>
          <a:lstStyle>
            <a:lvl1pPr>
              <a:lnSpc>
                <a:spcPct val="90000"/>
              </a:lnSpc>
              <a:defRPr sz="3200" b="1" i="1" baseline="0">
                <a:solidFill>
                  <a:schemeClr val="tx1"/>
                </a:solidFill>
              </a:defRPr>
            </a:lvl1pPr>
          </a:lstStyle>
          <a:p>
            <a:r>
              <a:rPr lang="en-AU" noProof="0" smtClean="0"/>
              <a:t>Click to add the presentation’s main title</a:t>
            </a:r>
            <a:endParaRPr lang="en-AU" noProof="0" dirty="0"/>
          </a:p>
        </p:txBody>
      </p:sp>
      <p:sp>
        <p:nvSpPr>
          <p:cNvPr id="143" name="Subtitle 2"/>
          <p:cNvSpPr>
            <a:spLocks noGrp="1"/>
          </p:cNvSpPr>
          <p:nvPr>
            <p:ph type="subTitle" idx="1" hasCustomPrompt="1"/>
          </p:nvPr>
        </p:nvSpPr>
        <p:spPr bwMode="black">
          <a:xfrm>
            <a:off x="1895475" y="1828799"/>
            <a:ext cx="5343525" cy="914401"/>
          </a:xfrm>
        </p:spPr>
        <p:txBody>
          <a:bodyPr>
            <a:noAutofit/>
          </a:bodyPr>
          <a:lstStyle>
            <a:lvl1pPr marL="0" indent="0" algn="l">
              <a:lnSpc>
                <a:spcPct val="90000"/>
              </a:lnSpc>
              <a:spcAft>
                <a:spcPts val="0"/>
              </a:spcAft>
              <a:buNone/>
              <a:defRPr sz="3200" baseline="0">
                <a:solidFill>
                  <a:schemeClr val="tx1"/>
                </a:solidFill>
                <a:latin typeface="+mj-lt"/>
              </a:defRPr>
            </a:lvl1pPr>
            <a:lvl2pPr marL="0" indent="0" algn="l">
              <a:buNone/>
              <a:defRPr sz="1800">
                <a:solidFill>
                  <a:schemeClr val="bg1"/>
                </a:solidFill>
                <a:latin typeface="+mj-lt"/>
              </a:defRPr>
            </a:lvl2pPr>
            <a:lvl3pPr marL="457200" indent="0" algn="l">
              <a:buNone/>
              <a:defRPr sz="1800">
                <a:solidFill>
                  <a:schemeClr val="bg1"/>
                </a:solidFill>
                <a:latin typeface="+mj-lt"/>
              </a:defRPr>
            </a:lvl3pPr>
            <a:lvl4pPr marL="914400" indent="0" algn="l">
              <a:buNone/>
              <a:defRPr sz="1800">
                <a:solidFill>
                  <a:schemeClr val="bg1"/>
                </a:solidFill>
                <a:latin typeface="+mj-lt"/>
              </a:defRPr>
            </a:lvl4pPr>
            <a:lvl5pPr marL="1371600" indent="0" algn="l">
              <a:buNone/>
              <a:defRPr sz="1800">
                <a:solidFill>
                  <a:schemeClr val="bg1"/>
                </a:solidFill>
                <a:latin typeface="+mj-lt"/>
              </a:defRPr>
            </a:lvl5pPr>
            <a:lvl6pPr marL="1828800" indent="0" algn="l">
              <a:buNone/>
              <a:defRPr sz="1800">
                <a:solidFill>
                  <a:schemeClr val="bg1"/>
                </a:solidFill>
                <a:latin typeface="+mj-lt"/>
              </a:defRPr>
            </a:lvl6pPr>
            <a:lvl7pPr marL="2286000" indent="0" algn="l">
              <a:buNone/>
              <a:defRPr sz="1800">
                <a:solidFill>
                  <a:schemeClr val="bg1"/>
                </a:solidFill>
                <a:latin typeface="+mj-lt"/>
              </a:defRPr>
            </a:lvl7pPr>
            <a:lvl8pPr marL="2743200" indent="0" algn="l">
              <a:buNone/>
              <a:defRPr sz="1800">
                <a:solidFill>
                  <a:schemeClr val="bg1"/>
                </a:solidFill>
                <a:latin typeface="+mj-lt"/>
              </a:defRPr>
            </a:lvl8pPr>
            <a:lvl9pPr marL="3200400" indent="0" algn="l">
              <a:buNone/>
              <a:defRPr sz="1800">
                <a:solidFill>
                  <a:schemeClr val="bg1"/>
                </a:solidFill>
                <a:latin typeface="+mj-lt"/>
              </a:defRPr>
            </a:lvl9pPr>
          </a:lstStyle>
          <a:p>
            <a:r>
              <a:rPr lang="en-AU" noProof="0" smtClean="0"/>
              <a:t>Subtitle and date (move higher if title is only one line)</a:t>
            </a:r>
            <a:endParaRPr lang="en-AU" noProof="0" dirty="0" smtClean="0"/>
          </a:p>
        </p:txBody>
      </p:sp>
      <p:grpSp>
        <p:nvGrpSpPr>
          <p:cNvPr id="102" name="Group 101"/>
          <p:cNvGrpSpPr>
            <a:grpSpLocks noChangeAspect="1"/>
          </p:cNvGrpSpPr>
          <p:nvPr/>
        </p:nvGrpSpPr>
        <p:grpSpPr>
          <a:xfrm>
            <a:off x="968592" y="5768681"/>
            <a:ext cx="1232283" cy="935789"/>
            <a:chOff x="518032" y="-1032869"/>
            <a:chExt cx="6161413" cy="4678943"/>
          </a:xfrm>
        </p:grpSpPr>
        <p:grpSp>
          <p:nvGrpSpPr>
            <p:cNvPr id="103" name="Group 73"/>
            <p:cNvGrpSpPr>
              <a:grpSpLocks noChangeAspect="1"/>
            </p:cNvGrpSpPr>
            <p:nvPr/>
          </p:nvGrpSpPr>
          <p:grpSpPr>
            <a:xfrm>
              <a:off x="4438637" y="-1032863"/>
              <a:ext cx="2240792" cy="2011550"/>
              <a:chOff x="1905000" y="5715000"/>
              <a:chExt cx="445770" cy="381000"/>
            </a:xfrm>
          </p:grpSpPr>
          <p:sp>
            <p:nvSpPr>
              <p:cNvPr id="107" name="Rectangle 25"/>
              <p:cNvSpPr>
                <a:spLocks noChangeArrowheads="1"/>
              </p:cNvSpPr>
              <p:nvPr userDrawn="1"/>
            </p:nvSpPr>
            <p:spPr bwMode="gray">
              <a:xfrm>
                <a:off x="2293620" y="5988118"/>
                <a:ext cx="57150" cy="107882"/>
              </a:xfrm>
              <a:prstGeom prst="rect">
                <a:avLst/>
              </a:prstGeom>
              <a:solidFill>
                <a:srgbClr val="F445F6"/>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AU" noProof="0"/>
              </a:p>
            </p:txBody>
          </p:sp>
          <p:sp>
            <p:nvSpPr>
              <p:cNvPr id="108" name="Rectangle 26"/>
              <p:cNvSpPr>
                <a:spLocks noChangeArrowheads="1"/>
              </p:cNvSpPr>
              <p:nvPr userDrawn="1"/>
            </p:nvSpPr>
            <p:spPr bwMode="gray">
              <a:xfrm>
                <a:off x="2132171" y="5757333"/>
                <a:ext cx="44291" cy="66914"/>
              </a:xfrm>
              <a:prstGeom prst="rect">
                <a:avLst/>
              </a:prstGeom>
              <a:solidFill>
                <a:srgbClr val="F6B67F"/>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AU" noProof="0"/>
              </a:p>
            </p:txBody>
          </p:sp>
          <p:sp>
            <p:nvSpPr>
              <p:cNvPr id="109" name="Rectangle 27"/>
              <p:cNvSpPr>
                <a:spLocks noChangeArrowheads="1"/>
              </p:cNvSpPr>
              <p:nvPr userDrawn="1"/>
            </p:nvSpPr>
            <p:spPr bwMode="gray">
              <a:xfrm>
                <a:off x="1905000" y="5715000"/>
                <a:ext cx="227171" cy="42333"/>
              </a:xfrm>
              <a:prstGeom prst="rect">
                <a:avLst/>
              </a:prstGeom>
              <a:solidFill>
                <a:srgbClr val="F48F17"/>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AU" noProof="0"/>
              </a:p>
            </p:txBody>
          </p:sp>
          <p:sp>
            <p:nvSpPr>
              <p:cNvPr id="110" name="Rectangle 28"/>
              <p:cNvSpPr>
                <a:spLocks noChangeArrowheads="1"/>
              </p:cNvSpPr>
              <p:nvPr userDrawn="1"/>
            </p:nvSpPr>
            <p:spPr bwMode="gray">
              <a:xfrm>
                <a:off x="1905000" y="5757333"/>
                <a:ext cx="227171" cy="66914"/>
              </a:xfrm>
              <a:prstGeom prst="rect">
                <a:avLst/>
              </a:prstGeom>
              <a:solidFill>
                <a:srgbClr val="EB660B"/>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AU" noProof="0"/>
              </a:p>
            </p:txBody>
          </p:sp>
          <p:sp>
            <p:nvSpPr>
              <p:cNvPr id="111" name="Rectangle 29"/>
              <p:cNvSpPr>
                <a:spLocks noChangeArrowheads="1"/>
              </p:cNvSpPr>
              <p:nvPr userDrawn="1"/>
            </p:nvSpPr>
            <p:spPr bwMode="gray">
              <a:xfrm>
                <a:off x="2176462" y="5824247"/>
                <a:ext cx="117158" cy="163871"/>
              </a:xfrm>
              <a:prstGeom prst="rect">
                <a:avLst/>
              </a:prstGeom>
              <a:solidFill>
                <a:srgbClr val="F3BF09"/>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AU" noProof="0"/>
              </a:p>
            </p:txBody>
          </p:sp>
          <p:sp>
            <p:nvSpPr>
              <p:cNvPr id="112" name="Rectangle 30"/>
              <p:cNvSpPr>
                <a:spLocks noChangeArrowheads="1"/>
              </p:cNvSpPr>
              <p:nvPr userDrawn="1"/>
            </p:nvSpPr>
            <p:spPr bwMode="gray">
              <a:xfrm>
                <a:off x="2176462" y="5988118"/>
                <a:ext cx="117158" cy="107882"/>
              </a:xfrm>
              <a:prstGeom prst="rect">
                <a:avLst/>
              </a:prstGeom>
              <a:solidFill>
                <a:srgbClr val="E93409"/>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AU" noProof="0"/>
              </a:p>
            </p:txBody>
          </p:sp>
          <p:sp>
            <p:nvSpPr>
              <p:cNvPr id="113" name="Rectangle 31"/>
              <p:cNvSpPr>
                <a:spLocks noChangeArrowheads="1"/>
              </p:cNvSpPr>
              <p:nvPr userDrawn="1"/>
            </p:nvSpPr>
            <p:spPr bwMode="gray">
              <a:xfrm>
                <a:off x="2132171" y="5824247"/>
                <a:ext cx="44291" cy="163871"/>
              </a:xfrm>
              <a:prstGeom prst="rect">
                <a:avLst/>
              </a:prstGeom>
              <a:solidFill>
                <a:srgbClr val="EA8804"/>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AU" noProof="0"/>
              </a:p>
            </p:txBody>
          </p:sp>
          <p:sp>
            <p:nvSpPr>
              <p:cNvPr id="114" name="Rectangle 32"/>
              <p:cNvSpPr>
                <a:spLocks noChangeArrowheads="1"/>
              </p:cNvSpPr>
              <p:nvPr userDrawn="1"/>
            </p:nvSpPr>
            <p:spPr bwMode="gray">
              <a:xfrm>
                <a:off x="2132171" y="5988118"/>
                <a:ext cx="44291" cy="107882"/>
              </a:xfrm>
              <a:prstGeom prst="rect">
                <a:avLst/>
              </a:prstGeom>
              <a:solidFill>
                <a:srgbClr val="E02504"/>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AU" noProof="0"/>
              </a:p>
            </p:txBody>
          </p:sp>
          <p:sp>
            <p:nvSpPr>
              <p:cNvPr id="115" name="Freeform 33"/>
              <p:cNvSpPr>
                <a:spLocks/>
              </p:cNvSpPr>
              <p:nvPr userDrawn="1"/>
            </p:nvSpPr>
            <p:spPr bwMode="gray">
              <a:xfrm>
                <a:off x="1905000" y="5824247"/>
                <a:ext cx="227171" cy="163871"/>
              </a:xfrm>
              <a:custGeom>
                <a:avLst/>
                <a:gdLst/>
                <a:ahLst/>
                <a:cxnLst>
                  <a:cxn ang="0">
                    <a:pos x="0" y="0"/>
                  </a:cxn>
                  <a:cxn ang="0">
                    <a:pos x="159" y="0"/>
                  </a:cxn>
                  <a:cxn ang="0">
                    <a:pos x="159" y="120"/>
                  </a:cxn>
                  <a:cxn ang="0">
                    <a:pos x="99" y="120"/>
                  </a:cxn>
                  <a:cxn ang="0">
                    <a:pos x="99" y="80"/>
                  </a:cxn>
                  <a:cxn ang="0">
                    <a:pos x="0" y="80"/>
                  </a:cxn>
                  <a:cxn ang="0">
                    <a:pos x="0" y="0"/>
                  </a:cxn>
                </a:cxnLst>
                <a:rect l="0" t="0" r="r" b="b"/>
                <a:pathLst>
                  <a:path w="159" h="120">
                    <a:moveTo>
                      <a:pt x="0" y="0"/>
                    </a:moveTo>
                    <a:lnTo>
                      <a:pt x="159" y="0"/>
                    </a:lnTo>
                    <a:lnTo>
                      <a:pt x="159" y="120"/>
                    </a:lnTo>
                    <a:lnTo>
                      <a:pt x="99" y="120"/>
                    </a:lnTo>
                    <a:lnTo>
                      <a:pt x="99" y="80"/>
                    </a:lnTo>
                    <a:lnTo>
                      <a:pt x="0" y="80"/>
                    </a:lnTo>
                    <a:lnTo>
                      <a:pt x="0" y="0"/>
                    </a:lnTo>
                    <a:close/>
                  </a:path>
                </a:pathLst>
              </a:custGeom>
              <a:solidFill>
                <a:srgbClr val="E04C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AU" noProof="0"/>
              </a:p>
            </p:txBody>
          </p:sp>
          <p:sp>
            <p:nvSpPr>
              <p:cNvPr id="116" name="Rectangle 34"/>
              <p:cNvSpPr>
                <a:spLocks noChangeArrowheads="1"/>
              </p:cNvSpPr>
              <p:nvPr userDrawn="1"/>
            </p:nvSpPr>
            <p:spPr bwMode="gray">
              <a:xfrm>
                <a:off x="2046446" y="5988118"/>
                <a:ext cx="85725" cy="107882"/>
              </a:xfrm>
              <a:prstGeom prst="rect">
                <a:avLst/>
              </a:prstGeom>
              <a:solidFill>
                <a:srgbClr val="D61400"/>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AU" noProof="0"/>
              </a:p>
            </p:txBody>
          </p:sp>
          <p:sp>
            <p:nvSpPr>
              <p:cNvPr id="117" name="Rectangle 35"/>
              <p:cNvSpPr>
                <a:spLocks noChangeArrowheads="1"/>
              </p:cNvSpPr>
              <p:nvPr userDrawn="1"/>
            </p:nvSpPr>
            <p:spPr bwMode="gray">
              <a:xfrm>
                <a:off x="1905000" y="5933495"/>
                <a:ext cx="141446" cy="54624"/>
              </a:xfrm>
              <a:prstGeom prst="rect">
                <a:avLst/>
              </a:prstGeom>
              <a:solidFill>
                <a:srgbClr val="C93C00"/>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AU" noProof="0"/>
              </a:p>
            </p:txBody>
          </p:sp>
          <p:sp>
            <p:nvSpPr>
              <p:cNvPr id="118" name="Rectangle 36"/>
              <p:cNvSpPr>
                <a:spLocks noChangeArrowheads="1"/>
              </p:cNvSpPr>
              <p:nvPr userDrawn="1"/>
            </p:nvSpPr>
            <p:spPr bwMode="gray">
              <a:xfrm>
                <a:off x="1905000" y="5988118"/>
                <a:ext cx="141446" cy="107882"/>
              </a:xfrm>
              <a:prstGeom prst="rect">
                <a:avLst/>
              </a:prstGeom>
              <a:solidFill>
                <a:srgbClr val="C01000"/>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AU" noProof="0"/>
              </a:p>
            </p:txBody>
          </p:sp>
          <p:sp>
            <p:nvSpPr>
              <p:cNvPr id="119" name="Rectangle 25"/>
              <p:cNvSpPr>
                <a:spLocks noChangeArrowheads="1"/>
              </p:cNvSpPr>
              <p:nvPr/>
            </p:nvSpPr>
            <p:spPr bwMode="gray">
              <a:xfrm>
                <a:off x="2293620" y="5988118"/>
                <a:ext cx="57150" cy="107882"/>
              </a:xfrm>
              <a:prstGeom prst="rect">
                <a:avLst/>
              </a:prstGeom>
              <a:solidFill>
                <a:srgbClr val="F445F6"/>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AU" noProof="0"/>
              </a:p>
            </p:txBody>
          </p:sp>
          <p:sp>
            <p:nvSpPr>
              <p:cNvPr id="120" name="Rectangle 26"/>
              <p:cNvSpPr>
                <a:spLocks noChangeArrowheads="1"/>
              </p:cNvSpPr>
              <p:nvPr/>
            </p:nvSpPr>
            <p:spPr bwMode="gray">
              <a:xfrm>
                <a:off x="2132171" y="5757333"/>
                <a:ext cx="44291" cy="66914"/>
              </a:xfrm>
              <a:prstGeom prst="rect">
                <a:avLst/>
              </a:prstGeom>
              <a:solidFill>
                <a:srgbClr val="F6B67F"/>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AU" noProof="0"/>
              </a:p>
            </p:txBody>
          </p:sp>
          <p:sp>
            <p:nvSpPr>
              <p:cNvPr id="121" name="Rectangle 27"/>
              <p:cNvSpPr>
                <a:spLocks noChangeArrowheads="1"/>
              </p:cNvSpPr>
              <p:nvPr/>
            </p:nvSpPr>
            <p:spPr bwMode="gray">
              <a:xfrm>
                <a:off x="1905000" y="5715000"/>
                <a:ext cx="227171" cy="42333"/>
              </a:xfrm>
              <a:prstGeom prst="rect">
                <a:avLst/>
              </a:prstGeom>
              <a:solidFill>
                <a:srgbClr val="F48F17"/>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AU" noProof="0"/>
              </a:p>
            </p:txBody>
          </p:sp>
          <p:sp>
            <p:nvSpPr>
              <p:cNvPr id="122" name="Rectangle 28"/>
              <p:cNvSpPr>
                <a:spLocks noChangeArrowheads="1"/>
              </p:cNvSpPr>
              <p:nvPr/>
            </p:nvSpPr>
            <p:spPr bwMode="gray">
              <a:xfrm>
                <a:off x="1905000" y="5757333"/>
                <a:ext cx="227171" cy="66914"/>
              </a:xfrm>
              <a:prstGeom prst="rect">
                <a:avLst/>
              </a:prstGeom>
              <a:solidFill>
                <a:srgbClr val="EB660B"/>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AU" noProof="0"/>
              </a:p>
            </p:txBody>
          </p:sp>
          <p:sp>
            <p:nvSpPr>
              <p:cNvPr id="123" name="Rectangle 29"/>
              <p:cNvSpPr>
                <a:spLocks noChangeArrowheads="1"/>
              </p:cNvSpPr>
              <p:nvPr/>
            </p:nvSpPr>
            <p:spPr bwMode="gray">
              <a:xfrm>
                <a:off x="2176462" y="5824247"/>
                <a:ext cx="117158" cy="163871"/>
              </a:xfrm>
              <a:prstGeom prst="rect">
                <a:avLst/>
              </a:prstGeom>
              <a:solidFill>
                <a:srgbClr val="F3BF09"/>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AU" noProof="0"/>
              </a:p>
            </p:txBody>
          </p:sp>
          <p:sp>
            <p:nvSpPr>
              <p:cNvPr id="124" name="Rectangle 30"/>
              <p:cNvSpPr>
                <a:spLocks noChangeArrowheads="1"/>
              </p:cNvSpPr>
              <p:nvPr/>
            </p:nvSpPr>
            <p:spPr bwMode="gray">
              <a:xfrm>
                <a:off x="2176462" y="5988118"/>
                <a:ext cx="117158" cy="107882"/>
              </a:xfrm>
              <a:prstGeom prst="rect">
                <a:avLst/>
              </a:prstGeom>
              <a:solidFill>
                <a:srgbClr val="E93409"/>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AU" noProof="0"/>
              </a:p>
            </p:txBody>
          </p:sp>
          <p:sp>
            <p:nvSpPr>
              <p:cNvPr id="125" name="Rectangle 31"/>
              <p:cNvSpPr>
                <a:spLocks noChangeArrowheads="1"/>
              </p:cNvSpPr>
              <p:nvPr/>
            </p:nvSpPr>
            <p:spPr bwMode="gray">
              <a:xfrm>
                <a:off x="2132171" y="5824247"/>
                <a:ext cx="44291" cy="163871"/>
              </a:xfrm>
              <a:prstGeom prst="rect">
                <a:avLst/>
              </a:prstGeom>
              <a:solidFill>
                <a:srgbClr val="EA8804"/>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AU" noProof="0"/>
              </a:p>
            </p:txBody>
          </p:sp>
          <p:sp>
            <p:nvSpPr>
              <p:cNvPr id="126" name="Rectangle 32"/>
              <p:cNvSpPr>
                <a:spLocks noChangeArrowheads="1"/>
              </p:cNvSpPr>
              <p:nvPr/>
            </p:nvSpPr>
            <p:spPr bwMode="gray">
              <a:xfrm>
                <a:off x="2132171" y="5988118"/>
                <a:ext cx="44291" cy="107882"/>
              </a:xfrm>
              <a:prstGeom prst="rect">
                <a:avLst/>
              </a:prstGeom>
              <a:solidFill>
                <a:srgbClr val="E02504"/>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AU" noProof="0"/>
              </a:p>
            </p:txBody>
          </p:sp>
          <p:sp>
            <p:nvSpPr>
              <p:cNvPr id="127" name="Freeform 33"/>
              <p:cNvSpPr>
                <a:spLocks/>
              </p:cNvSpPr>
              <p:nvPr/>
            </p:nvSpPr>
            <p:spPr bwMode="gray">
              <a:xfrm>
                <a:off x="1905000" y="5824247"/>
                <a:ext cx="227171" cy="163871"/>
              </a:xfrm>
              <a:custGeom>
                <a:avLst/>
                <a:gdLst/>
                <a:ahLst/>
                <a:cxnLst>
                  <a:cxn ang="0">
                    <a:pos x="0" y="0"/>
                  </a:cxn>
                  <a:cxn ang="0">
                    <a:pos x="159" y="0"/>
                  </a:cxn>
                  <a:cxn ang="0">
                    <a:pos x="159" y="120"/>
                  </a:cxn>
                  <a:cxn ang="0">
                    <a:pos x="99" y="120"/>
                  </a:cxn>
                  <a:cxn ang="0">
                    <a:pos x="99" y="80"/>
                  </a:cxn>
                  <a:cxn ang="0">
                    <a:pos x="0" y="80"/>
                  </a:cxn>
                  <a:cxn ang="0">
                    <a:pos x="0" y="0"/>
                  </a:cxn>
                </a:cxnLst>
                <a:rect l="0" t="0" r="r" b="b"/>
                <a:pathLst>
                  <a:path w="159" h="120">
                    <a:moveTo>
                      <a:pt x="0" y="0"/>
                    </a:moveTo>
                    <a:lnTo>
                      <a:pt x="159" y="0"/>
                    </a:lnTo>
                    <a:lnTo>
                      <a:pt x="159" y="120"/>
                    </a:lnTo>
                    <a:lnTo>
                      <a:pt x="99" y="120"/>
                    </a:lnTo>
                    <a:lnTo>
                      <a:pt x="99" y="80"/>
                    </a:lnTo>
                    <a:lnTo>
                      <a:pt x="0" y="80"/>
                    </a:lnTo>
                    <a:lnTo>
                      <a:pt x="0" y="0"/>
                    </a:lnTo>
                    <a:close/>
                  </a:path>
                </a:pathLst>
              </a:custGeom>
              <a:solidFill>
                <a:srgbClr val="E04C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AU" noProof="0"/>
              </a:p>
            </p:txBody>
          </p:sp>
          <p:sp>
            <p:nvSpPr>
              <p:cNvPr id="128" name="Rectangle 34"/>
              <p:cNvSpPr>
                <a:spLocks noChangeArrowheads="1"/>
              </p:cNvSpPr>
              <p:nvPr/>
            </p:nvSpPr>
            <p:spPr bwMode="gray">
              <a:xfrm>
                <a:off x="2046446" y="5988118"/>
                <a:ext cx="85725" cy="107882"/>
              </a:xfrm>
              <a:prstGeom prst="rect">
                <a:avLst/>
              </a:prstGeom>
              <a:solidFill>
                <a:srgbClr val="D61400"/>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AU" noProof="0"/>
              </a:p>
            </p:txBody>
          </p:sp>
          <p:sp>
            <p:nvSpPr>
              <p:cNvPr id="129" name="Rectangle 35"/>
              <p:cNvSpPr>
                <a:spLocks noChangeArrowheads="1"/>
              </p:cNvSpPr>
              <p:nvPr/>
            </p:nvSpPr>
            <p:spPr bwMode="gray">
              <a:xfrm>
                <a:off x="1905000" y="5933495"/>
                <a:ext cx="141446" cy="54624"/>
              </a:xfrm>
              <a:prstGeom prst="rect">
                <a:avLst/>
              </a:prstGeom>
              <a:solidFill>
                <a:srgbClr val="C93C00"/>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AU" noProof="0"/>
              </a:p>
            </p:txBody>
          </p:sp>
          <p:sp>
            <p:nvSpPr>
              <p:cNvPr id="130" name="Rectangle 36"/>
              <p:cNvSpPr>
                <a:spLocks noChangeArrowheads="1"/>
              </p:cNvSpPr>
              <p:nvPr/>
            </p:nvSpPr>
            <p:spPr bwMode="gray">
              <a:xfrm>
                <a:off x="1905000" y="5988118"/>
                <a:ext cx="141446" cy="107882"/>
              </a:xfrm>
              <a:prstGeom prst="rect">
                <a:avLst/>
              </a:prstGeom>
              <a:solidFill>
                <a:srgbClr val="C01000"/>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AU" noProof="0"/>
              </a:p>
            </p:txBody>
          </p:sp>
        </p:grpSp>
        <p:grpSp>
          <p:nvGrpSpPr>
            <p:cNvPr id="104" name="Group 32"/>
            <p:cNvGrpSpPr/>
            <p:nvPr/>
          </p:nvGrpSpPr>
          <p:grpSpPr>
            <a:xfrm>
              <a:off x="518032" y="978681"/>
              <a:ext cx="4572000" cy="2667393"/>
              <a:chOff x="518032" y="978681"/>
              <a:chExt cx="4572000" cy="2667393"/>
            </a:xfrm>
          </p:grpSpPr>
          <p:sp>
            <p:nvSpPr>
              <p:cNvPr id="105" name="Rectangle 37"/>
              <p:cNvSpPr>
                <a:spLocks noChangeArrowheads="1"/>
              </p:cNvSpPr>
              <p:nvPr userDrawn="1"/>
            </p:nvSpPr>
            <p:spPr bwMode="black">
              <a:xfrm>
                <a:off x="3295650" y="978681"/>
                <a:ext cx="1143000" cy="263229"/>
              </a:xfrm>
              <a:prstGeom prst="rect">
                <a:avLst/>
              </a:prstGeom>
              <a:solidFill>
                <a:srgbClr val="A10000"/>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AU" noProof="0"/>
              </a:p>
            </p:txBody>
          </p:sp>
          <p:sp>
            <p:nvSpPr>
              <p:cNvPr id="106" name="Freeform 7"/>
              <p:cNvSpPr>
                <a:spLocks noEditPoints="1"/>
              </p:cNvSpPr>
              <p:nvPr userDrawn="1"/>
            </p:nvSpPr>
            <p:spPr bwMode="black">
              <a:xfrm>
                <a:off x="518032" y="1922794"/>
                <a:ext cx="4572000" cy="1723280"/>
              </a:xfrm>
              <a:custGeom>
                <a:avLst/>
                <a:gdLst/>
                <a:ahLst/>
                <a:cxnLst>
                  <a:cxn ang="0">
                    <a:pos x="581" y="233"/>
                  </a:cxn>
                  <a:cxn ang="0">
                    <a:pos x="538" y="949"/>
                  </a:cxn>
                  <a:cxn ang="0">
                    <a:pos x="630" y="946"/>
                  </a:cxn>
                  <a:cxn ang="0">
                    <a:pos x="793" y="880"/>
                  </a:cxn>
                  <a:cxn ang="0">
                    <a:pos x="886" y="728"/>
                  </a:cxn>
                  <a:cxn ang="0">
                    <a:pos x="905" y="505"/>
                  </a:cxn>
                  <a:cxn ang="0">
                    <a:pos x="850" y="329"/>
                  </a:cxn>
                  <a:cxn ang="0">
                    <a:pos x="727" y="241"/>
                  </a:cxn>
                  <a:cxn ang="0">
                    <a:pos x="521" y="3"/>
                  </a:cxn>
                  <a:cxn ang="0">
                    <a:pos x="643" y="74"/>
                  </a:cxn>
                  <a:cxn ang="0">
                    <a:pos x="761" y="24"/>
                  </a:cxn>
                  <a:cxn ang="0">
                    <a:pos x="855" y="9"/>
                  </a:cxn>
                  <a:cxn ang="0">
                    <a:pos x="1026" y="40"/>
                  </a:cxn>
                  <a:cxn ang="0">
                    <a:pos x="1180" y="172"/>
                  </a:cxn>
                  <a:cxn ang="0">
                    <a:pos x="1265" y="383"/>
                  </a:cxn>
                  <a:cxn ang="0">
                    <a:pos x="1265" y="641"/>
                  </a:cxn>
                  <a:cxn ang="0">
                    <a:pos x="1175" y="857"/>
                  </a:cxn>
                  <a:cxn ang="0">
                    <a:pos x="1005" y="1006"/>
                  </a:cxn>
                  <a:cxn ang="0">
                    <a:pos x="766" y="1074"/>
                  </a:cxn>
                  <a:cxn ang="0">
                    <a:pos x="601" y="1074"/>
                  </a:cxn>
                  <a:cxn ang="0">
                    <a:pos x="692" y="1447"/>
                  </a:cxn>
                  <a:cxn ang="0">
                    <a:pos x="171" y="1408"/>
                  </a:cxn>
                  <a:cxn ang="0">
                    <a:pos x="413" y="3"/>
                  </a:cxn>
                  <a:cxn ang="0">
                    <a:pos x="3876" y="20"/>
                  </a:cxn>
                  <a:cxn ang="0">
                    <a:pos x="4036" y="100"/>
                  </a:cxn>
                  <a:cxn ang="0">
                    <a:pos x="4113" y="232"/>
                  </a:cxn>
                  <a:cxn ang="0">
                    <a:pos x="4091" y="362"/>
                  </a:cxn>
                  <a:cxn ang="0">
                    <a:pos x="3995" y="436"/>
                  </a:cxn>
                  <a:cxn ang="0">
                    <a:pos x="3859" y="438"/>
                  </a:cxn>
                  <a:cxn ang="0">
                    <a:pos x="3757" y="114"/>
                  </a:cxn>
                  <a:cxn ang="0">
                    <a:pos x="3597" y="187"/>
                  </a:cxn>
                  <a:cxn ang="0">
                    <a:pos x="3508" y="339"/>
                  </a:cxn>
                  <a:cxn ang="0">
                    <a:pos x="3489" y="565"/>
                  </a:cxn>
                  <a:cxn ang="0">
                    <a:pos x="3547" y="753"/>
                  </a:cxn>
                  <a:cxn ang="0">
                    <a:pos x="3668" y="869"/>
                  </a:cxn>
                  <a:cxn ang="0">
                    <a:pos x="3821" y="896"/>
                  </a:cxn>
                  <a:cxn ang="0">
                    <a:pos x="3931" y="872"/>
                  </a:cxn>
                  <a:cxn ang="0">
                    <a:pos x="4079" y="810"/>
                  </a:cxn>
                  <a:cxn ang="0">
                    <a:pos x="4016" y="1024"/>
                  </a:cxn>
                  <a:cxn ang="0">
                    <a:pos x="3830" y="1080"/>
                  </a:cxn>
                  <a:cxn ang="0">
                    <a:pos x="3651" y="1095"/>
                  </a:cxn>
                  <a:cxn ang="0">
                    <a:pos x="3426" y="1060"/>
                  </a:cxn>
                  <a:cxn ang="0">
                    <a:pos x="3255" y="947"/>
                  </a:cxn>
                  <a:cxn ang="0">
                    <a:pos x="3140" y="772"/>
                  </a:cxn>
                  <a:cxn ang="0">
                    <a:pos x="3101" y="561"/>
                  </a:cxn>
                  <a:cxn ang="0">
                    <a:pos x="3153" y="318"/>
                  </a:cxn>
                  <a:cxn ang="0">
                    <a:pos x="3293" y="135"/>
                  </a:cxn>
                  <a:cxn ang="0">
                    <a:pos x="3508" y="27"/>
                  </a:cxn>
                  <a:cxn ang="0">
                    <a:pos x="2910" y="0"/>
                  </a:cxn>
                  <a:cxn ang="0">
                    <a:pos x="3040" y="52"/>
                  </a:cxn>
                  <a:cxn ang="0">
                    <a:pos x="3093" y="178"/>
                  </a:cxn>
                  <a:cxn ang="0">
                    <a:pos x="3071" y="277"/>
                  </a:cxn>
                  <a:cxn ang="0">
                    <a:pos x="3004" y="393"/>
                  </a:cxn>
                  <a:cxn ang="0">
                    <a:pos x="2876" y="561"/>
                  </a:cxn>
                  <a:cxn ang="0">
                    <a:pos x="1784" y="1078"/>
                  </a:cxn>
                  <a:cxn ang="0">
                    <a:pos x="1313" y="118"/>
                  </a:cxn>
                  <a:cxn ang="0">
                    <a:pos x="2247" y="25"/>
                  </a:cxn>
                  <a:cxn ang="0">
                    <a:pos x="2759" y="62"/>
                  </a:cxn>
                  <a:cxn ang="0">
                    <a:pos x="2872" y="4"/>
                  </a:cxn>
                </a:cxnLst>
                <a:rect l="0" t="0" r="r" b="b"/>
                <a:pathLst>
                  <a:path w="4127" h="1544">
                    <a:moveTo>
                      <a:pt x="640" y="229"/>
                    </a:moveTo>
                    <a:lnTo>
                      <a:pt x="622" y="229"/>
                    </a:lnTo>
                    <a:lnTo>
                      <a:pt x="603" y="230"/>
                    </a:lnTo>
                    <a:lnTo>
                      <a:pt x="581" y="233"/>
                    </a:lnTo>
                    <a:lnTo>
                      <a:pt x="553" y="235"/>
                    </a:lnTo>
                    <a:lnTo>
                      <a:pt x="521" y="241"/>
                    </a:lnTo>
                    <a:lnTo>
                      <a:pt x="521" y="947"/>
                    </a:lnTo>
                    <a:lnTo>
                      <a:pt x="538" y="949"/>
                    </a:lnTo>
                    <a:lnTo>
                      <a:pt x="553" y="949"/>
                    </a:lnTo>
                    <a:lnTo>
                      <a:pt x="566" y="949"/>
                    </a:lnTo>
                    <a:lnTo>
                      <a:pt x="578" y="949"/>
                    </a:lnTo>
                    <a:lnTo>
                      <a:pt x="630" y="946"/>
                    </a:lnTo>
                    <a:lnTo>
                      <a:pt x="677" y="937"/>
                    </a:lnTo>
                    <a:lnTo>
                      <a:pt x="720" y="924"/>
                    </a:lnTo>
                    <a:lnTo>
                      <a:pt x="758" y="905"/>
                    </a:lnTo>
                    <a:lnTo>
                      <a:pt x="793" y="880"/>
                    </a:lnTo>
                    <a:lnTo>
                      <a:pt x="824" y="850"/>
                    </a:lnTo>
                    <a:lnTo>
                      <a:pt x="849" y="815"/>
                    </a:lnTo>
                    <a:lnTo>
                      <a:pt x="870" y="775"/>
                    </a:lnTo>
                    <a:lnTo>
                      <a:pt x="886" y="728"/>
                    </a:lnTo>
                    <a:lnTo>
                      <a:pt x="897" y="678"/>
                    </a:lnTo>
                    <a:lnTo>
                      <a:pt x="905" y="622"/>
                    </a:lnTo>
                    <a:lnTo>
                      <a:pt x="907" y="561"/>
                    </a:lnTo>
                    <a:lnTo>
                      <a:pt x="905" y="505"/>
                    </a:lnTo>
                    <a:lnTo>
                      <a:pt x="897" y="452"/>
                    </a:lnTo>
                    <a:lnTo>
                      <a:pt x="886" y="407"/>
                    </a:lnTo>
                    <a:lnTo>
                      <a:pt x="870" y="366"/>
                    </a:lnTo>
                    <a:lnTo>
                      <a:pt x="850" y="329"/>
                    </a:lnTo>
                    <a:lnTo>
                      <a:pt x="826" y="299"/>
                    </a:lnTo>
                    <a:lnTo>
                      <a:pt x="797" y="274"/>
                    </a:lnTo>
                    <a:lnTo>
                      <a:pt x="763" y="254"/>
                    </a:lnTo>
                    <a:lnTo>
                      <a:pt x="727" y="241"/>
                    </a:lnTo>
                    <a:lnTo>
                      <a:pt x="686" y="232"/>
                    </a:lnTo>
                    <a:lnTo>
                      <a:pt x="640" y="229"/>
                    </a:lnTo>
                    <a:close/>
                    <a:moveTo>
                      <a:pt x="413" y="3"/>
                    </a:moveTo>
                    <a:lnTo>
                      <a:pt x="521" y="3"/>
                    </a:lnTo>
                    <a:lnTo>
                      <a:pt x="521" y="143"/>
                    </a:lnTo>
                    <a:lnTo>
                      <a:pt x="566" y="117"/>
                    </a:lnTo>
                    <a:lnTo>
                      <a:pt x="607" y="93"/>
                    </a:lnTo>
                    <a:lnTo>
                      <a:pt x="643" y="74"/>
                    </a:lnTo>
                    <a:lnTo>
                      <a:pt x="677" y="57"/>
                    </a:lnTo>
                    <a:lnTo>
                      <a:pt x="707" y="44"/>
                    </a:lnTo>
                    <a:lnTo>
                      <a:pt x="735" y="33"/>
                    </a:lnTo>
                    <a:lnTo>
                      <a:pt x="761" y="24"/>
                    </a:lnTo>
                    <a:lnTo>
                      <a:pt x="785" y="18"/>
                    </a:lnTo>
                    <a:lnTo>
                      <a:pt x="809" y="13"/>
                    </a:lnTo>
                    <a:lnTo>
                      <a:pt x="831" y="10"/>
                    </a:lnTo>
                    <a:lnTo>
                      <a:pt x="855" y="9"/>
                    </a:lnTo>
                    <a:lnTo>
                      <a:pt x="879" y="8"/>
                    </a:lnTo>
                    <a:lnTo>
                      <a:pt x="931" y="12"/>
                    </a:lnTo>
                    <a:lnTo>
                      <a:pt x="980" y="23"/>
                    </a:lnTo>
                    <a:lnTo>
                      <a:pt x="1026" y="40"/>
                    </a:lnTo>
                    <a:lnTo>
                      <a:pt x="1070" y="64"/>
                    </a:lnTo>
                    <a:lnTo>
                      <a:pt x="1110" y="94"/>
                    </a:lnTo>
                    <a:lnTo>
                      <a:pt x="1148" y="130"/>
                    </a:lnTo>
                    <a:lnTo>
                      <a:pt x="1180" y="172"/>
                    </a:lnTo>
                    <a:lnTo>
                      <a:pt x="1209" y="218"/>
                    </a:lnTo>
                    <a:lnTo>
                      <a:pt x="1233" y="268"/>
                    </a:lnTo>
                    <a:lnTo>
                      <a:pt x="1252" y="324"/>
                    </a:lnTo>
                    <a:lnTo>
                      <a:pt x="1265" y="383"/>
                    </a:lnTo>
                    <a:lnTo>
                      <a:pt x="1274" y="446"/>
                    </a:lnTo>
                    <a:lnTo>
                      <a:pt x="1278" y="512"/>
                    </a:lnTo>
                    <a:lnTo>
                      <a:pt x="1274" y="578"/>
                    </a:lnTo>
                    <a:lnTo>
                      <a:pt x="1265" y="641"/>
                    </a:lnTo>
                    <a:lnTo>
                      <a:pt x="1252" y="701"/>
                    </a:lnTo>
                    <a:lnTo>
                      <a:pt x="1232" y="756"/>
                    </a:lnTo>
                    <a:lnTo>
                      <a:pt x="1205" y="809"/>
                    </a:lnTo>
                    <a:lnTo>
                      <a:pt x="1175" y="857"/>
                    </a:lnTo>
                    <a:lnTo>
                      <a:pt x="1140" y="901"/>
                    </a:lnTo>
                    <a:lnTo>
                      <a:pt x="1099" y="941"/>
                    </a:lnTo>
                    <a:lnTo>
                      <a:pt x="1054" y="976"/>
                    </a:lnTo>
                    <a:lnTo>
                      <a:pt x="1005" y="1006"/>
                    </a:lnTo>
                    <a:lnTo>
                      <a:pt x="951" y="1031"/>
                    </a:lnTo>
                    <a:lnTo>
                      <a:pt x="894" y="1051"/>
                    </a:lnTo>
                    <a:lnTo>
                      <a:pt x="831" y="1065"/>
                    </a:lnTo>
                    <a:lnTo>
                      <a:pt x="766" y="1074"/>
                    </a:lnTo>
                    <a:lnTo>
                      <a:pt x="696" y="1078"/>
                    </a:lnTo>
                    <a:lnTo>
                      <a:pt x="670" y="1078"/>
                    </a:lnTo>
                    <a:lnTo>
                      <a:pt x="637" y="1076"/>
                    </a:lnTo>
                    <a:lnTo>
                      <a:pt x="601" y="1074"/>
                    </a:lnTo>
                    <a:lnTo>
                      <a:pt x="561" y="1071"/>
                    </a:lnTo>
                    <a:lnTo>
                      <a:pt x="521" y="1068"/>
                    </a:lnTo>
                    <a:lnTo>
                      <a:pt x="521" y="1408"/>
                    </a:lnTo>
                    <a:lnTo>
                      <a:pt x="692" y="1447"/>
                    </a:lnTo>
                    <a:lnTo>
                      <a:pt x="692" y="1544"/>
                    </a:lnTo>
                    <a:lnTo>
                      <a:pt x="18" y="1544"/>
                    </a:lnTo>
                    <a:lnTo>
                      <a:pt x="18" y="1447"/>
                    </a:lnTo>
                    <a:lnTo>
                      <a:pt x="171" y="1408"/>
                    </a:lnTo>
                    <a:lnTo>
                      <a:pt x="171" y="229"/>
                    </a:lnTo>
                    <a:lnTo>
                      <a:pt x="0" y="229"/>
                    </a:lnTo>
                    <a:lnTo>
                      <a:pt x="0" y="128"/>
                    </a:lnTo>
                    <a:lnTo>
                      <a:pt x="413" y="3"/>
                    </a:lnTo>
                    <a:close/>
                    <a:moveTo>
                      <a:pt x="3711" y="0"/>
                    </a:moveTo>
                    <a:lnTo>
                      <a:pt x="3770" y="3"/>
                    </a:lnTo>
                    <a:lnTo>
                      <a:pt x="3825" y="9"/>
                    </a:lnTo>
                    <a:lnTo>
                      <a:pt x="3876" y="20"/>
                    </a:lnTo>
                    <a:lnTo>
                      <a:pt x="3923" y="34"/>
                    </a:lnTo>
                    <a:lnTo>
                      <a:pt x="3965" y="53"/>
                    </a:lnTo>
                    <a:lnTo>
                      <a:pt x="4004" y="75"/>
                    </a:lnTo>
                    <a:lnTo>
                      <a:pt x="4036" y="100"/>
                    </a:lnTo>
                    <a:lnTo>
                      <a:pt x="4064" y="129"/>
                    </a:lnTo>
                    <a:lnTo>
                      <a:pt x="4086" y="160"/>
                    </a:lnTo>
                    <a:lnTo>
                      <a:pt x="4103" y="194"/>
                    </a:lnTo>
                    <a:lnTo>
                      <a:pt x="4113" y="232"/>
                    </a:lnTo>
                    <a:lnTo>
                      <a:pt x="4117" y="271"/>
                    </a:lnTo>
                    <a:lnTo>
                      <a:pt x="4114" y="304"/>
                    </a:lnTo>
                    <a:lnTo>
                      <a:pt x="4105" y="334"/>
                    </a:lnTo>
                    <a:lnTo>
                      <a:pt x="4091" y="362"/>
                    </a:lnTo>
                    <a:lnTo>
                      <a:pt x="4074" y="387"/>
                    </a:lnTo>
                    <a:lnTo>
                      <a:pt x="4051" y="407"/>
                    </a:lnTo>
                    <a:lnTo>
                      <a:pt x="4025" y="423"/>
                    </a:lnTo>
                    <a:lnTo>
                      <a:pt x="3995" y="436"/>
                    </a:lnTo>
                    <a:lnTo>
                      <a:pt x="3961" y="443"/>
                    </a:lnTo>
                    <a:lnTo>
                      <a:pt x="3925" y="446"/>
                    </a:lnTo>
                    <a:lnTo>
                      <a:pt x="3891" y="444"/>
                    </a:lnTo>
                    <a:lnTo>
                      <a:pt x="3859" y="438"/>
                    </a:lnTo>
                    <a:lnTo>
                      <a:pt x="3826" y="428"/>
                    </a:lnTo>
                    <a:lnTo>
                      <a:pt x="3792" y="413"/>
                    </a:lnTo>
                    <a:lnTo>
                      <a:pt x="3757" y="394"/>
                    </a:lnTo>
                    <a:lnTo>
                      <a:pt x="3757" y="114"/>
                    </a:lnTo>
                    <a:lnTo>
                      <a:pt x="3711" y="125"/>
                    </a:lnTo>
                    <a:lnTo>
                      <a:pt x="3668" y="140"/>
                    </a:lnTo>
                    <a:lnTo>
                      <a:pt x="3631" y="162"/>
                    </a:lnTo>
                    <a:lnTo>
                      <a:pt x="3597" y="187"/>
                    </a:lnTo>
                    <a:lnTo>
                      <a:pt x="3568" y="218"/>
                    </a:lnTo>
                    <a:lnTo>
                      <a:pt x="3543" y="253"/>
                    </a:lnTo>
                    <a:lnTo>
                      <a:pt x="3523" y="294"/>
                    </a:lnTo>
                    <a:lnTo>
                      <a:pt x="3508" y="339"/>
                    </a:lnTo>
                    <a:lnTo>
                      <a:pt x="3497" y="391"/>
                    </a:lnTo>
                    <a:lnTo>
                      <a:pt x="3489" y="447"/>
                    </a:lnTo>
                    <a:lnTo>
                      <a:pt x="3487" y="507"/>
                    </a:lnTo>
                    <a:lnTo>
                      <a:pt x="3489" y="565"/>
                    </a:lnTo>
                    <a:lnTo>
                      <a:pt x="3497" y="617"/>
                    </a:lnTo>
                    <a:lnTo>
                      <a:pt x="3509" y="667"/>
                    </a:lnTo>
                    <a:lnTo>
                      <a:pt x="3526" y="712"/>
                    </a:lnTo>
                    <a:lnTo>
                      <a:pt x="3547" y="753"/>
                    </a:lnTo>
                    <a:lnTo>
                      <a:pt x="3571" y="790"/>
                    </a:lnTo>
                    <a:lnTo>
                      <a:pt x="3600" y="821"/>
                    </a:lnTo>
                    <a:lnTo>
                      <a:pt x="3632" y="847"/>
                    </a:lnTo>
                    <a:lnTo>
                      <a:pt x="3668" y="869"/>
                    </a:lnTo>
                    <a:lnTo>
                      <a:pt x="3707" y="885"/>
                    </a:lnTo>
                    <a:lnTo>
                      <a:pt x="3750" y="894"/>
                    </a:lnTo>
                    <a:lnTo>
                      <a:pt x="3795" y="897"/>
                    </a:lnTo>
                    <a:lnTo>
                      <a:pt x="3821" y="896"/>
                    </a:lnTo>
                    <a:lnTo>
                      <a:pt x="3847" y="894"/>
                    </a:lnTo>
                    <a:lnTo>
                      <a:pt x="3874" y="889"/>
                    </a:lnTo>
                    <a:lnTo>
                      <a:pt x="3901" y="881"/>
                    </a:lnTo>
                    <a:lnTo>
                      <a:pt x="3931" y="872"/>
                    </a:lnTo>
                    <a:lnTo>
                      <a:pt x="3964" y="861"/>
                    </a:lnTo>
                    <a:lnTo>
                      <a:pt x="3999" y="846"/>
                    </a:lnTo>
                    <a:lnTo>
                      <a:pt x="4036" y="830"/>
                    </a:lnTo>
                    <a:lnTo>
                      <a:pt x="4079" y="810"/>
                    </a:lnTo>
                    <a:lnTo>
                      <a:pt x="4127" y="787"/>
                    </a:lnTo>
                    <a:lnTo>
                      <a:pt x="4127" y="976"/>
                    </a:lnTo>
                    <a:lnTo>
                      <a:pt x="4069" y="1001"/>
                    </a:lnTo>
                    <a:lnTo>
                      <a:pt x="4016" y="1024"/>
                    </a:lnTo>
                    <a:lnTo>
                      <a:pt x="3966" y="1041"/>
                    </a:lnTo>
                    <a:lnTo>
                      <a:pt x="3919" y="1058"/>
                    </a:lnTo>
                    <a:lnTo>
                      <a:pt x="3874" y="1070"/>
                    </a:lnTo>
                    <a:lnTo>
                      <a:pt x="3830" y="1080"/>
                    </a:lnTo>
                    <a:lnTo>
                      <a:pt x="3786" y="1086"/>
                    </a:lnTo>
                    <a:lnTo>
                      <a:pt x="3742" y="1091"/>
                    </a:lnTo>
                    <a:lnTo>
                      <a:pt x="3697" y="1094"/>
                    </a:lnTo>
                    <a:lnTo>
                      <a:pt x="3651" y="1095"/>
                    </a:lnTo>
                    <a:lnTo>
                      <a:pt x="3588" y="1093"/>
                    </a:lnTo>
                    <a:lnTo>
                      <a:pt x="3530" y="1086"/>
                    </a:lnTo>
                    <a:lnTo>
                      <a:pt x="3476" y="1075"/>
                    </a:lnTo>
                    <a:lnTo>
                      <a:pt x="3426" y="1060"/>
                    </a:lnTo>
                    <a:lnTo>
                      <a:pt x="3378" y="1039"/>
                    </a:lnTo>
                    <a:lnTo>
                      <a:pt x="3334" y="1014"/>
                    </a:lnTo>
                    <a:lnTo>
                      <a:pt x="3294" y="984"/>
                    </a:lnTo>
                    <a:lnTo>
                      <a:pt x="3255" y="947"/>
                    </a:lnTo>
                    <a:lnTo>
                      <a:pt x="3219" y="907"/>
                    </a:lnTo>
                    <a:lnTo>
                      <a:pt x="3188" y="865"/>
                    </a:lnTo>
                    <a:lnTo>
                      <a:pt x="3162" y="820"/>
                    </a:lnTo>
                    <a:lnTo>
                      <a:pt x="3140" y="772"/>
                    </a:lnTo>
                    <a:lnTo>
                      <a:pt x="3124" y="722"/>
                    </a:lnTo>
                    <a:lnTo>
                      <a:pt x="3111" y="670"/>
                    </a:lnTo>
                    <a:lnTo>
                      <a:pt x="3104" y="616"/>
                    </a:lnTo>
                    <a:lnTo>
                      <a:pt x="3101" y="561"/>
                    </a:lnTo>
                    <a:lnTo>
                      <a:pt x="3105" y="494"/>
                    </a:lnTo>
                    <a:lnTo>
                      <a:pt x="3115" y="433"/>
                    </a:lnTo>
                    <a:lnTo>
                      <a:pt x="3130" y="373"/>
                    </a:lnTo>
                    <a:lnTo>
                      <a:pt x="3153" y="318"/>
                    </a:lnTo>
                    <a:lnTo>
                      <a:pt x="3179" y="267"/>
                    </a:lnTo>
                    <a:lnTo>
                      <a:pt x="3213" y="219"/>
                    </a:lnTo>
                    <a:lnTo>
                      <a:pt x="3250" y="175"/>
                    </a:lnTo>
                    <a:lnTo>
                      <a:pt x="3293" y="135"/>
                    </a:lnTo>
                    <a:lnTo>
                      <a:pt x="3341" y="102"/>
                    </a:lnTo>
                    <a:lnTo>
                      <a:pt x="3392" y="72"/>
                    </a:lnTo>
                    <a:lnTo>
                      <a:pt x="3448" y="47"/>
                    </a:lnTo>
                    <a:lnTo>
                      <a:pt x="3508" y="27"/>
                    </a:lnTo>
                    <a:lnTo>
                      <a:pt x="3573" y="12"/>
                    </a:lnTo>
                    <a:lnTo>
                      <a:pt x="3640" y="3"/>
                    </a:lnTo>
                    <a:lnTo>
                      <a:pt x="3711" y="0"/>
                    </a:lnTo>
                    <a:close/>
                    <a:moveTo>
                      <a:pt x="2910" y="0"/>
                    </a:moveTo>
                    <a:lnTo>
                      <a:pt x="2948" y="4"/>
                    </a:lnTo>
                    <a:lnTo>
                      <a:pt x="2983" y="14"/>
                    </a:lnTo>
                    <a:lnTo>
                      <a:pt x="3014" y="30"/>
                    </a:lnTo>
                    <a:lnTo>
                      <a:pt x="3040" y="52"/>
                    </a:lnTo>
                    <a:lnTo>
                      <a:pt x="3063" y="78"/>
                    </a:lnTo>
                    <a:lnTo>
                      <a:pt x="3079" y="109"/>
                    </a:lnTo>
                    <a:lnTo>
                      <a:pt x="3089" y="142"/>
                    </a:lnTo>
                    <a:lnTo>
                      <a:pt x="3093" y="178"/>
                    </a:lnTo>
                    <a:lnTo>
                      <a:pt x="3091" y="203"/>
                    </a:lnTo>
                    <a:lnTo>
                      <a:pt x="3088" y="227"/>
                    </a:lnTo>
                    <a:lnTo>
                      <a:pt x="3081" y="252"/>
                    </a:lnTo>
                    <a:lnTo>
                      <a:pt x="3071" y="277"/>
                    </a:lnTo>
                    <a:lnTo>
                      <a:pt x="3060" y="303"/>
                    </a:lnTo>
                    <a:lnTo>
                      <a:pt x="3044" y="331"/>
                    </a:lnTo>
                    <a:lnTo>
                      <a:pt x="3025" y="361"/>
                    </a:lnTo>
                    <a:lnTo>
                      <a:pt x="3004" y="393"/>
                    </a:lnTo>
                    <a:lnTo>
                      <a:pt x="2978" y="429"/>
                    </a:lnTo>
                    <a:lnTo>
                      <a:pt x="2948" y="468"/>
                    </a:lnTo>
                    <a:lnTo>
                      <a:pt x="2914" y="512"/>
                    </a:lnTo>
                    <a:lnTo>
                      <a:pt x="2876" y="561"/>
                    </a:lnTo>
                    <a:lnTo>
                      <a:pt x="2472" y="1078"/>
                    </a:lnTo>
                    <a:lnTo>
                      <a:pt x="2182" y="1078"/>
                    </a:lnTo>
                    <a:lnTo>
                      <a:pt x="2182" y="424"/>
                    </a:lnTo>
                    <a:lnTo>
                      <a:pt x="1784" y="1078"/>
                    </a:lnTo>
                    <a:lnTo>
                      <a:pt x="1518" y="1078"/>
                    </a:lnTo>
                    <a:lnTo>
                      <a:pt x="1518" y="234"/>
                    </a:lnTo>
                    <a:lnTo>
                      <a:pt x="1313" y="214"/>
                    </a:lnTo>
                    <a:lnTo>
                      <a:pt x="1313" y="118"/>
                    </a:lnTo>
                    <a:lnTo>
                      <a:pt x="1690" y="25"/>
                    </a:lnTo>
                    <a:lnTo>
                      <a:pt x="1832" y="25"/>
                    </a:lnTo>
                    <a:lnTo>
                      <a:pt x="1832" y="713"/>
                    </a:lnTo>
                    <a:lnTo>
                      <a:pt x="2247" y="25"/>
                    </a:lnTo>
                    <a:lnTo>
                      <a:pt x="2497" y="25"/>
                    </a:lnTo>
                    <a:lnTo>
                      <a:pt x="2497" y="822"/>
                    </a:lnTo>
                    <a:lnTo>
                      <a:pt x="2759" y="473"/>
                    </a:lnTo>
                    <a:lnTo>
                      <a:pt x="2759" y="62"/>
                    </a:lnTo>
                    <a:lnTo>
                      <a:pt x="2779" y="44"/>
                    </a:lnTo>
                    <a:lnTo>
                      <a:pt x="2806" y="27"/>
                    </a:lnTo>
                    <a:lnTo>
                      <a:pt x="2837" y="13"/>
                    </a:lnTo>
                    <a:lnTo>
                      <a:pt x="2872" y="4"/>
                    </a:lnTo>
                    <a:lnTo>
                      <a:pt x="2910" y="0"/>
                    </a:lnTo>
                    <a:close/>
                  </a:path>
                </a:pathLst>
              </a:custGeom>
              <a:solidFill>
                <a:srgbClr val="0000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AU" noProof="0"/>
              </a:p>
            </p:txBody>
          </p:sp>
        </p:grpSp>
      </p:grpSp>
      <p:cxnSp>
        <p:nvCxnSpPr>
          <p:cNvPr id="36" name="Shape 35"/>
          <p:cNvCxnSpPr/>
          <p:nvPr/>
        </p:nvCxnSpPr>
        <p:spPr>
          <a:xfrm rot="5400000" flipH="1" flipV="1">
            <a:off x="5100456" y="-2592965"/>
            <a:ext cx="144000" cy="6839712"/>
          </a:xfrm>
          <a:prstGeom prst="bentConnector2">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68" name="Text Placeholder 31"/>
          <p:cNvSpPr>
            <a:spLocks noGrp="1"/>
          </p:cNvSpPr>
          <p:nvPr>
            <p:ph type="body" sz="quarter" idx="10" hasCustomPrompt="1"/>
          </p:nvPr>
        </p:nvSpPr>
        <p:spPr bwMode="white">
          <a:xfrm>
            <a:off x="1895475" y="374904"/>
            <a:ext cx="4105656" cy="146304"/>
          </a:xfrm>
        </p:spPr>
        <p:txBody>
          <a:bodyPr/>
          <a:lstStyle>
            <a:lvl1pPr>
              <a:defRPr sz="1100">
                <a:solidFill>
                  <a:sysClr val="windowText" lastClr="000000"/>
                </a:solidFill>
                <a:latin typeface="+mj-lt"/>
              </a:defRPr>
            </a:lvl1pPr>
            <a:lvl2pPr>
              <a:defRPr sz="1000">
                <a:solidFill>
                  <a:schemeClr val="bg1"/>
                </a:solidFill>
                <a:latin typeface="+mj-lt"/>
              </a:defRPr>
            </a:lvl2pPr>
            <a:lvl3pPr>
              <a:defRPr sz="1000">
                <a:solidFill>
                  <a:schemeClr val="bg1"/>
                </a:solidFill>
                <a:latin typeface="+mj-lt"/>
              </a:defRPr>
            </a:lvl3pPr>
            <a:lvl4pPr>
              <a:defRPr sz="1000">
                <a:solidFill>
                  <a:schemeClr val="bg1"/>
                </a:solidFill>
                <a:latin typeface="+mj-lt"/>
              </a:defRPr>
            </a:lvl4pPr>
            <a:lvl5pPr>
              <a:defRPr sz="1000">
                <a:solidFill>
                  <a:schemeClr val="bg1"/>
                </a:solidFill>
                <a:latin typeface="+mj-lt"/>
              </a:defRPr>
            </a:lvl5pPr>
          </a:lstStyle>
          <a:p>
            <a:pPr lvl="0"/>
            <a:r>
              <a:rPr lang="en-AU" noProof="0" dirty="0" smtClean="0"/>
              <a:t>www.pwc.com.au</a:t>
            </a:r>
            <a:endParaRPr lang="en-AU" noProof="0" dirty="0"/>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Cover Slide: Client Logo">
    <p:spTree>
      <p:nvGrpSpPr>
        <p:cNvPr id="1" name=""/>
        <p:cNvGrpSpPr/>
        <p:nvPr/>
      </p:nvGrpSpPr>
      <p:grpSpPr>
        <a:xfrm>
          <a:off x="0" y="0"/>
          <a:ext cx="0" cy="0"/>
          <a:chOff x="0" y="0"/>
          <a:chExt cx="0" cy="0"/>
        </a:xfrm>
      </p:grpSpPr>
      <p:grpSp>
        <p:nvGrpSpPr>
          <p:cNvPr id="25" name="Group 24"/>
          <p:cNvGrpSpPr/>
          <p:nvPr/>
        </p:nvGrpSpPr>
        <p:grpSpPr bwMode="gray">
          <a:xfrm>
            <a:off x="1752601" y="1"/>
            <a:ext cx="7391400" cy="6176009"/>
            <a:chOff x="19140488" y="13674"/>
            <a:chExt cx="7443798" cy="6145827"/>
          </a:xfrm>
        </p:grpSpPr>
        <p:sp>
          <p:nvSpPr>
            <p:cNvPr id="26" name="Rectangle 17"/>
            <p:cNvSpPr>
              <a:spLocks noChangeArrowheads="1"/>
            </p:cNvSpPr>
            <p:nvPr/>
          </p:nvSpPr>
          <p:spPr bwMode="gray">
            <a:xfrm>
              <a:off x="19140488" y="4188799"/>
              <a:ext cx="2302206" cy="1970702"/>
            </a:xfrm>
            <a:prstGeom prst="rect">
              <a:avLst/>
            </a:prstGeom>
            <a:solidFill>
              <a:srgbClr val="9A1702"/>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27" name="Rectangle 7"/>
            <p:cNvSpPr>
              <a:spLocks noChangeArrowheads="1"/>
            </p:cNvSpPr>
            <p:nvPr/>
          </p:nvSpPr>
          <p:spPr bwMode="gray">
            <a:xfrm>
              <a:off x="25663403" y="4032250"/>
              <a:ext cx="920883" cy="2127250"/>
            </a:xfrm>
            <a:prstGeom prst="rect">
              <a:avLst/>
            </a:prstGeom>
            <a:solidFill>
              <a:srgbClr val="F3BE26"/>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28" name="Rectangle 8"/>
            <p:cNvSpPr>
              <a:spLocks noChangeArrowheads="1"/>
            </p:cNvSpPr>
            <p:nvPr/>
          </p:nvSpPr>
          <p:spPr bwMode="gray">
            <a:xfrm>
              <a:off x="25049482" y="2899477"/>
              <a:ext cx="734694" cy="1289321"/>
            </a:xfrm>
            <a:prstGeom prst="rect">
              <a:avLst/>
            </a:prstGeom>
            <a:solidFill>
              <a:srgbClr val="F3BC87"/>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29" name="Rectangle 9"/>
            <p:cNvSpPr>
              <a:spLocks noChangeArrowheads="1"/>
            </p:cNvSpPr>
            <p:nvPr/>
          </p:nvSpPr>
          <p:spPr bwMode="gray">
            <a:xfrm>
              <a:off x="25049482" y="4032250"/>
              <a:ext cx="734693" cy="2127250"/>
            </a:xfrm>
            <a:prstGeom prst="rect">
              <a:avLst/>
            </a:prstGeom>
            <a:solidFill>
              <a:srgbClr val="E88C14"/>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30" name="Rectangle 11"/>
            <p:cNvSpPr>
              <a:spLocks noChangeArrowheads="1"/>
            </p:cNvSpPr>
            <p:nvPr/>
          </p:nvSpPr>
          <p:spPr bwMode="gray">
            <a:xfrm>
              <a:off x="24665780" y="706365"/>
              <a:ext cx="477045" cy="2263848"/>
            </a:xfrm>
            <a:prstGeom prst="rect">
              <a:avLst/>
            </a:prstGeom>
            <a:solidFill>
              <a:srgbClr val="E669A2"/>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38" name="Rectangle 12"/>
            <p:cNvSpPr>
              <a:spLocks noChangeArrowheads="1"/>
            </p:cNvSpPr>
            <p:nvPr/>
          </p:nvSpPr>
          <p:spPr bwMode="gray">
            <a:xfrm>
              <a:off x="24665780" y="2899478"/>
              <a:ext cx="477045" cy="1289321"/>
            </a:xfrm>
            <a:prstGeom prst="rect">
              <a:avLst/>
            </a:prstGeom>
            <a:solidFill>
              <a:srgbClr val="DB4D56"/>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39" name="Rectangle 13"/>
            <p:cNvSpPr>
              <a:spLocks noChangeArrowheads="1"/>
            </p:cNvSpPr>
            <p:nvPr/>
          </p:nvSpPr>
          <p:spPr bwMode="gray">
            <a:xfrm>
              <a:off x="24665780" y="4032250"/>
              <a:ext cx="477045" cy="2127250"/>
            </a:xfrm>
            <a:prstGeom prst="rect">
              <a:avLst/>
            </a:prstGeom>
            <a:solidFill>
              <a:srgbClr val="D13A0D"/>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40" name="Rectangle 14"/>
            <p:cNvSpPr>
              <a:spLocks noChangeArrowheads="1"/>
            </p:cNvSpPr>
            <p:nvPr/>
          </p:nvSpPr>
          <p:spPr bwMode="gray">
            <a:xfrm>
              <a:off x="19140488" y="669925"/>
              <a:ext cx="5662612" cy="2300288"/>
            </a:xfrm>
            <a:prstGeom prst="rect">
              <a:avLst/>
            </a:prstGeom>
            <a:solidFill>
              <a:srgbClr val="D74021"/>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41" name="Rectangle 15"/>
            <p:cNvSpPr>
              <a:spLocks noChangeArrowheads="1"/>
            </p:cNvSpPr>
            <p:nvPr/>
          </p:nvSpPr>
          <p:spPr bwMode="gray">
            <a:xfrm>
              <a:off x="19140488" y="2899478"/>
              <a:ext cx="5662612" cy="1289321"/>
            </a:xfrm>
            <a:prstGeom prst="rect">
              <a:avLst/>
            </a:prstGeom>
            <a:solidFill>
              <a:srgbClr val="CD2F12"/>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47" name="Freeform 16"/>
            <p:cNvSpPr>
              <a:spLocks/>
            </p:cNvSpPr>
            <p:nvPr/>
          </p:nvSpPr>
          <p:spPr bwMode="gray">
            <a:xfrm>
              <a:off x="19140488" y="4032250"/>
              <a:ext cx="5662612" cy="2127250"/>
            </a:xfrm>
            <a:custGeom>
              <a:avLst/>
              <a:gdLst/>
              <a:ahLst/>
              <a:cxnLst>
                <a:cxn ang="0">
                  <a:pos x="0" y="0"/>
                </a:cxn>
                <a:cxn ang="0">
                  <a:pos x="3567" y="0"/>
                </a:cxn>
                <a:cxn ang="0">
                  <a:pos x="3567" y="1340"/>
                </a:cxn>
                <a:cxn ang="0">
                  <a:pos x="1372" y="1340"/>
                </a:cxn>
                <a:cxn ang="0">
                  <a:pos x="1372" y="181"/>
                </a:cxn>
                <a:cxn ang="0">
                  <a:pos x="0" y="181"/>
                </a:cxn>
                <a:cxn ang="0">
                  <a:pos x="0" y="0"/>
                </a:cxn>
              </a:cxnLst>
              <a:rect l="0" t="0" r="r" b="b"/>
              <a:pathLst>
                <a:path w="3567" h="1340">
                  <a:moveTo>
                    <a:pt x="0" y="0"/>
                  </a:moveTo>
                  <a:lnTo>
                    <a:pt x="3567" y="0"/>
                  </a:lnTo>
                  <a:lnTo>
                    <a:pt x="3567" y="1340"/>
                  </a:lnTo>
                  <a:lnTo>
                    <a:pt x="1372" y="1340"/>
                  </a:lnTo>
                  <a:lnTo>
                    <a:pt x="1372" y="181"/>
                  </a:lnTo>
                  <a:lnTo>
                    <a:pt x="0" y="181"/>
                  </a:lnTo>
                  <a:lnTo>
                    <a:pt x="0" y="0"/>
                  </a:lnTo>
                  <a:close/>
                </a:path>
              </a:pathLst>
            </a:custGeom>
            <a:solidFill>
              <a:srgbClr val="C42303"/>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AU"/>
            </a:p>
          </p:txBody>
        </p:sp>
        <p:sp>
          <p:nvSpPr>
            <p:cNvPr id="53" name="Rectangle 10"/>
            <p:cNvSpPr>
              <a:spLocks noChangeArrowheads="1"/>
            </p:cNvSpPr>
            <p:nvPr/>
          </p:nvSpPr>
          <p:spPr bwMode="gray">
            <a:xfrm>
              <a:off x="19140488" y="13674"/>
              <a:ext cx="5662612" cy="692692"/>
            </a:xfrm>
            <a:prstGeom prst="rect">
              <a:avLst/>
            </a:prstGeom>
            <a:solidFill>
              <a:srgbClr val="EE9C34"/>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grpSp>
      <p:sp>
        <p:nvSpPr>
          <p:cNvPr id="31" name="Picture Placeholder 76"/>
          <p:cNvSpPr>
            <a:spLocks noGrp="1"/>
          </p:cNvSpPr>
          <p:nvPr>
            <p:ph type="pic" sz="quarter" idx="13"/>
          </p:nvPr>
        </p:nvSpPr>
        <p:spPr>
          <a:xfrm>
            <a:off x="609601" y="3048000"/>
            <a:ext cx="914400" cy="762000"/>
          </a:xfrm>
        </p:spPr>
        <p:txBody>
          <a:bodyPr/>
          <a:lstStyle>
            <a:lvl1pPr>
              <a:defRPr sz="1400"/>
            </a:lvl1pPr>
          </a:lstStyle>
          <a:p>
            <a:r>
              <a:rPr lang="en-US" noProof="0" smtClean="0"/>
              <a:t>Click icon to add picture</a:t>
            </a:r>
            <a:endParaRPr lang="en-AU" noProof="0" dirty="0"/>
          </a:p>
        </p:txBody>
      </p:sp>
      <p:grpSp>
        <p:nvGrpSpPr>
          <p:cNvPr id="3" name="Group 31"/>
          <p:cNvGrpSpPr/>
          <p:nvPr/>
        </p:nvGrpSpPr>
        <p:grpSpPr>
          <a:xfrm>
            <a:off x="489086" y="2901697"/>
            <a:ext cx="1209752" cy="151219"/>
            <a:chOff x="489087" y="2521685"/>
            <a:chExt cx="1209752" cy="151219"/>
          </a:xfrm>
        </p:grpSpPr>
        <p:cxnSp>
          <p:nvCxnSpPr>
            <p:cNvPr id="33" name="Straight Connector 32"/>
            <p:cNvCxnSpPr/>
            <p:nvPr userDrawn="1"/>
          </p:nvCxnSpPr>
          <p:spPr>
            <a:xfrm rot="10800000">
              <a:off x="489087" y="2521686"/>
              <a:ext cx="1209752" cy="0"/>
            </a:xfrm>
            <a:prstGeom prst="line">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userDrawn="1"/>
          </p:nvCxnSpPr>
          <p:spPr>
            <a:xfrm rot="5400000">
              <a:off x="413478" y="2597295"/>
              <a:ext cx="151219" cy="0"/>
            </a:xfrm>
            <a:prstGeom prst="line">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sp>
        <p:nvSpPr>
          <p:cNvPr id="45" name="Title 1"/>
          <p:cNvSpPr>
            <a:spLocks noGrp="1"/>
          </p:cNvSpPr>
          <p:nvPr>
            <p:ph type="ctrTitle" hasCustomPrompt="1"/>
          </p:nvPr>
        </p:nvSpPr>
        <p:spPr bwMode="white">
          <a:xfrm>
            <a:off x="1895475" y="838200"/>
            <a:ext cx="5343525" cy="914400"/>
          </a:xfrm>
        </p:spPr>
        <p:txBody>
          <a:bodyPr anchor="t" anchorCtr="0">
            <a:noAutofit/>
          </a:bodyPr>
          <a:lstStyle>
            <a:lvl1pPr>
              <a:lnSpc>
                <a:spcPct val="90000"/>
              </a:lnSpc>
              <a:defRPr sz="3200" b="1" i="1" baseline="0">
                <a:solidFill>
                  <a:schemeClr val="bg1"/>
                </a:solidFill>
              </a:defRPr>
            </a:lvl1pPr>
          </a:lstStyle>
          <a:p>
            <a:r>
              <a:rPr lang="en-AU" noProof="0" smtClean="0"/>
              <a:t>Click to add the presentation’s main title</a:t>
            </a:r>
            <a:endParaRPr lang="en-AU" noProof="0"/>
          </a:p>
        </p:txBody>
      </p:sp>
      <p:sp>
        <p:nvSpPr>
          <p:cNvPr id="46" name="Subtitle 2"/>
          <p:cNvSpPr>
            <a:spLocks noGrp="1"/>
          </p:cNvSpPr>
          <p:nvPr>
            <p:ph type="subTitle" idx="1" hasCustomPrompt="1"/>
          </p:nvPr>
        </p:nvSpPr>
        <p:spPr bwMode="white">
          <a:xfrm>
            <a:off x="1895475" y="1828799"/>
            <a:ext cx="5343525" cy="914401"/>
          </a:xfrm>
        </p:spPr>
        <p:txBody>
          <a:bodyPr>
            <a:noAutofit/>
          </a:bodyPr>
          <a:lstStyle>
            <a:lvl1pPr marL="0" indent="0" algn="l">
              <a:lnSpc>
                <a:spcPct val="90000"/>
              </a:lnSpc>
              <a:spcAft>
                <a:spcPts val="0"/>
              </a:spcAft>
              <a:buNone/>
              <a:defRPr sz="3200" baseline="0">
                <a:solidFill>
                  <a:schemeClr val="bg1"/>
                </a:solidFill>
                <a:latin typeface="+mj-lt"/>
              </a:defRPr>
            </a:lvl1pPr>
            <a:lvl2pPr marL="0" indent="0" algn="l">
              <a:buNone/>
              <a:defRPr sz="1800">
                <a:solidFill>
                  <a:schemeClr val="bg1"/>
                </a:solidFill>
                <a:latin typeface="+mj-lt"/>
              </a:defRPr>
            </a:lvl2pPr>
            <a:lvl3pPr marL="457200" indent="0" algn="l">
              <a:buNone/>
              <a:defRPr sz="1800">
                <a:solidFill>
                  <a:schemeClr val="bg1"/>
                </a:solidFill>
                <a:latin typeface="+mj-lt"/>
              </a:defRPr>
            </a:lvl3pPr>
            <a:lvl4pPr marL="914400" indent="0" algn="l">
              <a:buNone/>
              <a:defRPr sz="1800">
                <a:solidFill>
                  <a:schemeClr val="bg1"/>
                </a:solidFill>
                <a:latin typeface="+mj-lt"/>
              </a:defRPr>
            </a:lvl4pPr>
            <a:lvl5pPr marL="1371600" indent="0" algn="l">
              <a:buNone/>
              <a:defRPr sz="1800">
                <a:solidFill>
                  <a:schemeClr val="bg1"/>
                </a:solidFill>
                <a:latin typeface="+mj-lt"/>
              </a:defRPr>
            </a:lvl5pPr>
            <a:lvl6pPr marL="1828800" indent="0" algn="l">
              <a:buNone/>
              <a:defRPr sz="1800">
                <a:solidFill>
                  <a:schemeClr val="bg1"/>
                </a:solidFill>
                <a:latin typeface="+mj-lt"/>
              </a:defRPr>
            </a:lvl6pPr>
            <a:lvl7pPr marL="2286000" indent="0" algn="l">
              <a:buNone/>
              <a:defRPr sz="1800">
                <a:solidFill>
                  <a:schemeClr val="bg1"/>
                </a:solidFill>
                <a:latin typeface="+mj-lt"/>
              </a:defRPr>
            </a:lvl7pPr>
            <a:lvl8pPr marL="2743200" indent="0" algn="l">
              <a:buNone/>
              <a:defRPr sz="1800">
                <a:solidFill>
                  <a:schemeClr val="bg1"/>
                </a:solidFill>
                <a:latin typeface="+mj-lt"/>
              </a:defRPr>
            </a:lvl8pPr>
            <a:lvl9pPr marL="3200400" indent="0" algn="l">
              <a:buNone/>
              <a:defRPr sz="1800">
                <a:solidFill>
                  <a:schemeClr val="bg1"/>
                </a:solidFill>
                <a:latin typeface="+mj-lt"/>
              </a:defRPr>
            </a:lvl9pPr>
          </a:lstStyle>
          <a:p>
            <a:r>
              <a:rPr lang="en-AU" noProof="0" smtClean="0"/>
              <a:t>Subtitle and date (move higher if title is only one line)</a:t>
            </a:r>
            <a:endParaRPr lang="en-AU" noProof="0" dirty="0" smtClean="0"/>
          </a:p>
        </p:txBody>
      </p:sp>
      <p:grpSp>
        <p:nvGrpSpPr>
          <p:cNvPr id="96" name="Group 32"/>
          <p:cNvGrpSpPr/>
          <p:nvPr/>
        </p:nvGrpSpPr>
        <p:grpSpPr>
          <a:xfrm>
            <a:off x="968592" y="6170991"/>
            <a:ext cx="914400" cy="533479"/>
            <a:chOff x="518032" y="978681"/>
            <a:chExt cx="4572000" cy="2667393"/>
          </a:xfrm>
        </p:grpSpPr>
        <p:sp>
          <p:nvSpPr>
            <p:cNvPr id="97" name="Rectangle 37"/>
            <p:cNvSpPr>
              <a:spLocks noChangeArrowheads="1"/>
            </p:cNvSpPr>
            <p:nvPr userDrawn="1"/>
          </p:nvSpPr>
          <p:spPr bwMode="black">
            <a:xfrm>
              <a:off x="3295650" y="978681"/>
              <a:ext cx="1143000" cy="263229"/>
            </a:xfrm>
            <a:prstGeom prst="rect">
              <a:avLst/>
            </a:prstGeom>
            <a:solidFill>
              <a:srgbClr val="A10000"/>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AU" noProof="0"/>
            </a:p>
          </p:txBody>
        </p:sp>
        <p:sp>
          <p:nvSpPr>
            <p:cNvPr id="98" name="Freeform 7"/>
            <p:cNvSpPr>
              <a:spLocks noEditPoints="1"/>
            </p:cNvSpPr>
            <p:nvPr userDrawn="1"/>
          </p:nvSpPr>
          <p:spPr bwMode="black">
            <a:xfrm>
              <a:off x="518032" y="1922794"/>
              <a:ext cx="4572000" cy="1723280"/>
            </a:xfrm>
            <a:custGeom>
              <a:avLst/>
              <a:gdLst/>
              <a:ahLst/>
              <a:cxnLst>
                <a:cxn ang="0">
                  <a:pos x="581" y="233"/>
                </a:cxn>
                <a:cxn ang="0">
                  <a:pos x="538" y="949"/>
                </a:cxn>
                <a:cxn ang="0">
                  <a:pos x="630" y="946"/>
                </a:cxn>
                <a:cxn ang="0">
                  <a:pos x="793" y="880"/>
                </a:cxn>
                <a:cxn ang="0">
                  <a:pos x="886" y="728"/>
                </a:cxn>
                <a:cxn ang="0">
                  <a:pos x="905" y="505"/>
                </a:cxn>
                <a:cxn ang="0">
                  <a:pos x="850" y="329"/>
                </a:cxn>
                <a:cxn ang="0">
                  <a:pos x="727" y="241"/>
                </a:cxn>
                <a:cxn ang="0">
                  <a:pos x="521" y="3"/>
                </a:cxn>
                <a:cxn ang="0">
                  <a:pos x="643" y="74"/>
                </a:cxn>
                <a:cxn ang="0">
                  <a:pos x="761" y="24"/>
                </a:cxn>
                <a:cxn ang="0">
                  <a:pos x="855" y="9"/>
                </a:cxn>
                <a:cxn ang="0">
                  <a:pos x="1026" y="40"/>
                </a:cxn>
                <a:cxn ang="0">
                  <a:pos x="1180" y="172"/>
                </a:cxn>
                <a:cxn ang="0">
                  <a:pos x="1265" y="383"/>
                </a:cxn>
                <a:cxn ang="0">
                  <a:pos x="1265" y="641"/>
                </a:cxn>
                <a:cxn ang="0">
                  <a:pos x="1175" y="857"/>
                </a:cxn>
                <a:cxn ang="0">
                  <a:pos x="1005" y="1006"/>
                </a:cxn>
                <a:cxn ang="0">
                  <a:pos x="766" y="1074"/>
                </a:cxn>
                <a:cxn ang="0">
                  <a:pos x="601" y="1074"/>
                </a:cxn>
                <a:cxn ang="0">
                  <a:pos x="692" y="1447"/>
                </a:cxn>
                <a:cxn ang="0">
                  <a:pos x="171" y="1408"/>
                </a:cxn>
                <a:cxn ang="0">
                  <a:pos x="413" y="3"/>
                </a:cxn>
                <a:cxn ang="0">
                  <a:pos x="3876" y="20"/>
                </a:cxn>
                <a:cxn ang="0">
                  <a:pos x="4036" y="100"/>
                </a:cxn>
                <a:cxn ang="0">
                  <a:pos x="4113" y="232"/>
                </a:cxn>
                <a:cxn ang="0">
                  <a:pos x="4091" y="362"/>
                </a:cxn>
                <a:cxn ang="0">
                  <a:pos x="3995" y="436"/>
                </a:cxn>
                <a:cxn ang="0">
                  <a:pos x="3859" y="438"/>
                </a:cxn>
                <a:cxn ang="0">
                  <a:pos x="3757" y="114"/>
                </a:cxn>
                <a:cxn ang="0">
                  <a:pos x="3597" y="187"/>
                </a:cxn>
                <a:cxn ang="0">
                  <a:pos x="3508" y="339"/>
                </a:cxn>
                <a:cxn ang="0">
                  <a:pos x="3489" y="565"/>
                </a:cxn>
                <a:cxn ang="0">
                  <a:pos x="3547" y="753"/>
                </a:cxn>
                <a:cxn ang="0">
                  <a:pos x="3668" y="869"/>
                </a:cxn>
                <a:cxn ang="0">
                  <a:pos x="3821" y="896"/>
                </a:cxn>
                <a:cxn ang="0">
                  <a:pos x="3931" y="872"/>
                </a:cxn>
                <a:cxn ang="0">
                  <a:pos x="4079" y="810"/>
                </a:cxn>
                <a:cxn ang="0">
                  <a:pos x="4016" y="1024"/>
                </a:cxn>
                <a:cxn ang="0">
                  <a:pos x="3830" y="1080"/>
                </a:cxn>
                <a:cxn ang="0">
                  <a:pos x="3651" y="1095"/>
                </a:cxn>
                <a:cxn ang="0">
                  <a:pos x="3426" y="1060"/>
                </a:cxn>
                <a:cxn ang="0">
                  <a:pos x="3255" y="947"/>
                </a:cxn>
                <a:cxn ang="0">
                  <a:pos x="3140" y="772"/>
                </a:cxn>
                <a:cxn ang="0">
                  <a:pos x="3101" y="561"/>
                </a:cxn>
                <a:cxn ang="0">
                  <a:pos x="3153" y="318"/>
                </a:cxn>
                <a:cxn ang="0">
                  <a:pos x="3293" y="135"/>
                </a:cxn>
                <a:cxn ang="0">
                  <a:pos x="3508" y="27"/>
                </a:cxn>
                <a:cxn ang="0">
                  <a:pos x="2910" y="0"/>
                </a:cxn>
                <a:cxn ang="0">
                  <a:pos x="3040" y="52"/>
                </a:cxn>
                <a:cxn ang="0">
                  <a:pos x="3093" y="178"/>
                </a:cxn>
                <a:cxn ang="0">
                  <a:pos x="3071" y="277"/>
                </a:cxn>
                <a:cxn ang="0">
                  <a:pos x="3004" y="393"/>
                </a:cxn>
                <a:cxn ang="0">
                  <a:pos x="2876" y="561"/>
                </a:cxn>
                <a:cxn ang="0">
                  <a:pos x="1784" y="1078"/>
                </a:cxn>
                <a:cxn ang="0">
                  <a:pos x="1313" y="118"/>
                </a:cxn>
                <a:cxn ang="0">
                  <a:pos x="2247" y="25"/>
                </a:cxn>
                <a:cxn ang="0">
                  <a:pos x="2759" y="62"/>
                </a:cxn>
                <a:cxn ang="0">
                  <a:pos x="2872" y="4"/>
                </a:cxn>
              </a:cxnLst>
              <a:rect l="0" t="0" r="r" b="b"/>
              <a:pathLst>
                <a:path w="4127" h="1544">
                  <a:moveTo>
                    <a:pt x="640" y="229"/>
                  </a:moveTo>
                  <a:lnTo>
                    <a:pt x="622" y="229"/>
                  </a:lnTo>
                  <a:lnTo>
                    <a:pt x="603" y="230"/>
                  </a:lnTo>
                  <a:lnTo>
                    <a:pt x="581" y="233"/>
                  </a:lnTo>
                  <a:lnTo>
                    <a:pt x="553" y="235"/>
                  </a:lnTo>
                  <a:lnTo>
                    <a:pt x="521" y="241"/>
                  </a:lnTo>
                  <a:lnTo>
                    <a:pt x="521" y="947"/>
                  </a:lnTo>
                  <a:lnTo>
                    <a:pt x="538" y="949"/>
                  </a:lnTo>
                  <a:lnTo>
                    <a:pt x="553" y="949"/>
                  </a:lnTo>
                  <a:lnTo>
                    <a:pt x="566" y="949"/>
                  </a:lnTo>
                  <a:lnTo>
                    <a:pt x="578" y="949"/>
                  </a:lnTo>
                  <a:lnTo>
                    <a:pt x="630" y="946"/>
                  </a:lnTo>
                  <a:lnTo>
                    <a:pt x="677" y="937"/>
                  </a:lnTo>
                  <a:lnTo>
                    <a:pt x="720" y="924"/>
                  </a:lnTo>
                  <a:lnTo>
                    <a:pt x="758" y="905"/>
                  </a:lnTo>
                  <a:lnTo>
                    <a:pt x="793" y="880"/>
                  </a:lnTo>
                  <a:lnTo>
                    <a:pt x="824" y="850"/>
                  </a:lnTo>
                  <a:lnTo>
                    <a:pt x="849" y="815"/>
                  </a:lnTo>
                  <a:lnTo>
                    <a:pt x="870" y="775"/>
                  </a:lnTo>
                  <a:lnTo>
                    <a:pt x="886" y="728"/>
                  </a:lnTo>
                  <a:lnTo>
                    <a:pt x="897" y="678"/>
                  </a:lnTo>
                  <a:lnTo>
                    <a:pt x="905" y="622"/>
                  </a:lnTo>
                  <a:lnTo>
                    <a:pt x="907" y="561"/>
                  </a:lnTo>
                  <a:lnTo>
                    <a:pt x="905" y="505"/>
                  </a:lnTo>
                  <a:lnTo>
                    <a:pt x="897" y="452"/>
                  </a:lnTo>
                  <a:lnTo>
                    <a:pt x="886" y="407"/>
                  </a:lnTo>
                  <a:lnTo>
                    <a:pt x="870" y="366"/>
                  </a:lnTo>
                  <a:lnTo>
                    <a:pt x="850" y="329"/>
                  </a:lnTo>
                  <a:lnTo>
                    <a:pt x="826" y="299"/>
                  </a:lnTo>
                  <a:lnTo>
                    <a:pt x="797" y="274"/>
                  </a:lnTo>
                  <a:lnTo>
                    <a:pt x="763" y="254"/>
                  </a:lnTo>
                  <a:lnTo>
                    <a:pt x="727" y="241"/>
                  </a:lnTo>
                  <a:lnTo>
                    <a:pt x="686" y="232"/>
                  </a:lnTo>
                  <a:lnTo>
                    <a:pt x="640" y="229"/>
                  </a:lnTo>
                  <a:close/>
                  <a:moveTo>
                    <a:pt x="413" y="3"/>
                  </a:moveTo>
                  <a:lnTo>
                    <a:pt x="521" y="3"/>
                  </a:lnTo>
                  <a:lnTo>
                    <a:pt x="521" y="143"/>
                  </a:lnTo>
                  <a:lnTo>
                    <a:pt x="566" y="117"/>
                  </a:lnTo>
                  <a:lnTo>
                    <a:pt x="607" y="93"/>
                  </a:lnTo>
                  <a:lnTo>
                    <a:pt x="643" y="74"/>
                  </a:lnTo>
                  <a:lnTo>
                    <a:pt x="677" y="57"/>
                  </a:lnTo>
                  <a:lnTo>
                    <a:pt x="707" y="44"/>
                  </a:lnTo>
                  <a:lnTo>
                    <a:pt x="735" y="33"/>
                  </a:lnTo>
                  <a:lnTo>
                    <a:pt x="761" y="24"/>
                  </a:lnTo>
                  <a:lnTo>
                    <a:pt x="785" y="18"/>
                  </a:lnTo>
                  <a:lnTo>
                    <a:pt x="809" y="13"/>
                  </a:lnTo>
                  <a:lnTo>
                    <a:pt x="831" y="10"/>
                  </a:lnTo>
                  <a:lnTo>
                    <a:pt x="855" y="9"/>
                  </a:lnTo>
                  <a:lnTo>
                    <a:pt x="879" y="8"/>
                  </a:lnTo>
                  <a:lnTo>
                    <a:pt x="931" y="12"/>
                  </a:lnTo>
                  <a:lnTo>
                    <a:pt x="980" y="23"/>
                  </a:lnTo>
                  <a:lnTo>
                    <a:pt x="1026" y="40"/>
                  </a:lnTo>
                  <a:lnTo>
                    <a:pt x="1070" y="64"/>
                  </a:lnTo>
                  <a:lnTo>
                    <a:pt x="1110" y="94"/>
                  </a:lnTo>
                  <a:lnTo>
                    <a:pt x="1148" y="130"/>
                  </a:lnTo>
                  <a:lnTo>
                    <a:pt x="1180" y="172"/>
                  </a:lnTo>
                  <a:lnTo>
                    <a:pt x="1209" y="218"/>
                  </a:lnTo>
                  <a:lnTo>
                    <a:pt x="1233" y="268"/>
                  </a:lnTo>
                  <a:lnTo>
                    <a:pt x="1252" y="324"/>
                  </a:lnTo>
                  <a:lnTo>
                    <a:pt x="1265" y="383"/>
                  </a:lnTo>
                  <a:lnTo>
                    <a:pt x="1274" y="446"/>
                  </a:lnTo>
                  <a:lnTo>
                    <a:pt x="1278" y="512"/>
                  </a:lnTo>
                  <a:lnTo>
                    <a:pt x="1274" y="578"/>
                  </a:lnTo>
                  <a:lnTo>
                    <a:pt x="1265" y="641"/>
                  </a:lnTo>
                  <a:lnTo>
                    <a:pt x="1252" y="701"/>
                  </a:lnTo>
                  <a:lnTo>
                    <a:pt x="1232" y="756"/>
                  </a:lnTo>
                  <a:lnTo>
                    <a:pt x="1205" y="809"/>
                  </a:lnTo>
                  <a:lnTo>
                    <a:pt x="1175" y="857"/>
                  </a:lnTo>
                  <a:lnTo>
                    <a:pt x="1140" y="901"/>
                  </a:lnTo>
                  <a:lnTo>
                    <a:pt x="1099" y="941"/>
                  </a:lnTo>
                  <a:lnTo>
                    <a:pt x="1054" y="976"/>
                  </a:lnTo>
                  <a:lnTo>
                    <a:pt x="1005" y="1006"/>
                  </a:lnTo>
                  <a:lnTo>
                    <a:pt x="951" y="1031"/>
                  </a:lnTo>
                  <a:lnTo>
                    <a:pt x="894" y="1051"/>
                  </a:lnTo>
                  <a:lnTo>
                    <a:pt x="831" y="1065"/>
                  </a:lnTo>
                  <a:lnTo>
                    <a:pt x="766" y="1074"/>
                  </a:lnTo>
                  <a:lnTo>
                    <a:pt x="696" y="1078"/>
                  </a:lnTo>
                  <a:lnTo>
                    <a:pt x="670" y="1078"/>
                  </a:lnTo>
                  <a:lnTo>
                    <a:pt x="637" y="1076"/>
                  </a:lnTo>
                  <a:lnTo>
                    <a:pt x="601" y="1074"/>
                  </a:lnTo>
                  <a:lnTo>
                    <a:pt x="561" y="1071"/>
                  </a:lnTo>
                  <a:lnTo>
                    <a:pt x="521" y="1068"/>
                  </a:lnTo>
                  <a:lnTo>
                    <a:pt x="521" y="1408"/>
                  </a:lnTo>
                  <a:lnTo>
                    <a:pt x="692" y="1447"/>
                  </a:lnTo>
                  <a:lnTo>
                    <a:pt x="692" y="1544"/>
                  </a:lnTo>
                  <a:lnTo>
                    <a:pt x="18" y="1544"/>
                  </a:lnTo>
                  <a:lnTo>
                    <a:pt x="18" y="1447"/>
                  </a:lnTo>
                  <a:lnTo>
                    <a:pt x="171" y="1408"/>
                  </a:lnTo>
                  <a:lnTo>
                    <a:pt x="171" y="229"/>
                  </a:lnTo>
                  <a:lnTo>
                    <a:pt x="0" y="229"/>
                  </a:lnTo>
                  <a:lnTo>
                    <a:pt x="0" y="128"/>
                  </a:lnTo>
                  <a:lnTo>
                    <a:pt x="413" y="3"/>
                  </a:lnTo>
                  <a:close/>
                  <a:moveTo>
                    <a:pt x="3711" y="0"/>
                  </a:moveTo>
                  <a:lnTo>
                    <a:pt x="3770" y="3"/>
                  </a:lnTo>
                  <a:lnTo>
                    <a:pt x="3825" y="9"/>
                  </a:lnTo>
                  <a:lnTo>
                    <a:pt x="3876" y="20"/>
                  </a:lnTo>
                  <a:lnTo>
                    <a:pt x="3923" y="34"/>
                  </a:lnTo>
                  <a:lnTo>
                    <a:pt x="3965" y="53"/>
                  </a:lnTo>
                  <a:lnTo>
                    <a:pt x="4004" y="75"/>
                  </a:lnTo>
                  <a:lnTo>
                    <a:pt x="4036" y="100"/>
                  </a:lnTo>
                  <a:lnTo>
                    <a:pt x="4064" y="129"/>
                  </a:lnTo>
                  <a:lnTo>
                    <a:pt x="4086" y="160"/>
                  </a:lnTo>
                  <a:lnTo>
                    <a:pt x="4103" y="194"/>
                  </a:lnTo>
                  <a:lnTo>
                    <a:pt x="4113" y="232"/>
                  </a:lnTo>
                  <a:lnTo>
                    <a:pt x="4117" y="271"/>
                  </a:lnTo>
                  <a:lnTo>
                    <a:pt x="4114" y="304"/>
                  </a:lnTo>
                  <a:lnTo>
                    <a:pt x="4105" y="334"/>
                  </a:lnTo>
                  <a:lnTo>
                    <a:pt x="4091" y="362"/>
                  </a:lnTo>
                  <a:lnTo>
                    <a:pt x="4074" y="387"/>
                  </a:lnTo>
                  <a:lnTo>
                    <a:pt x="4051" y="407"/>
                  </a:lnTo>
                  <a:lnTo>
                    <a:pt x="4025" y="423"/>
                  </a:lnTo>
                  <a:lnTo>
                    <a:pt x="3995" y="436"/>
                  </a:lnTo>
                  <a:lnTo>
                    <a:pt x="3961" y="443"/>
                  </a:lnTo>
                  <a:lnTo>
                    <a:pt x="3925" y="446"/>
                  </a:lnTo>
                  <a:lnTo>
                    <a:pt x="3891" y="444"/>
                  </a:lnTo>
                  <a:lnTo>
                    <a:pt x="3859" y="438"/>
                  </a:lnTo>
                  <a:lnTo>
                    <a:pt x="3826" y="428"/>
                  </a:lnTo>
                  <a:lnTo>
                    <a:pt x="3792" y="413"/>
                  </a:lnTo>
                  <a:lnTo>
                    <a:pt x="3757" y="394"/>
                  </a:lnTo>
                  <a:lnTo>
                    <a:pt x="3757" y="114"/>
                  </a:lnTo>
                  <a:lnTo>
                    <a:pt x="3711" y="125"/>
                  </a:lnTo>
                  <a:lnTo>
                    <a:pt x="3668" y="140"/>
                  </a:lnTo>
                  <a:lnTo>
                    <a:pt x="3631" y="162"/>
                  </a:lnTo>
                  <a:lnTo>
                    <a:pt x="3597" y="187"/>
                  </a:lnTo>
                  <a:lnTo>
                    <a:pt x="3568" y="218"/>
                  </a:lnTo>
                  <a:lnTo>
                    <a:pt x="3543" y="253"/>
                  </a:lnTo>
                  <a:lnTo>
                    <a:pt x="3523" y="294"/>
                  </a:lnTo>
                  <a:lnTo>
                    <a:pt x="3508" y="339"/>
                  </a:lnTo>
                  <a:lnTo>
                    <a:pt x="3497" y="391"/>
                  </a:lnTo>
                  <a:lnTo>
                    <a:pt x="3489" y="447"/>
                  </a:lnTo>
                  <a:lnTo>
                    <a:pt x="3487" y="507"/>
                  </a:lnTo>
                  <a:lnTo>
                    <a:pt x="3489" y="565"/>
                  </a:lnTo>
                  <a:lnTo>
                    <a:pt x="3497" y="617"/>
                  </a:lnTo>
                  <a:lnTo>
                    <a:pt x="3509" y="667"/>
                  </a:lnTo>
                  <a:lnTo>
                    <a:pt x="3526" y="712"/>
                  </a:lnTo>
                  <a:lnTo>
                    <a:pt x="3547" y="753"/>
                  </a:lnTo>
                  <a:lnTo>
                    <a:pt x="3571" y="790"/>
                  </a:lnTo>
                  <a:lnTo>
                    <a:pt x="3600" y="821"/>
                  </a:lnTo>
                  <a:lnTo>
                    <a:pt x="3632" y="847"/>
                  </a:lnTo>
                  <a:lnTo>
                    <a:pt x="3668" y="869"/>
                  </a:lnTo>
                  <a:lnTo>
                    <a:pt x="3707" y="885"/>
                  </a:lnTo>
                  <a:lnTo>
                    <a:pt x="3750" y="894"/>
                  </a:lnTo>
                  <a:lnTo>
                    <a:pt x="3795" y="897"/>
                  </a:lnTo>
                  <a:lnTo>
                    <a:pt x="3821" y="896"/>
                  </a:lnTo>
                  <a:lnTo>
                    <a:pt x="3847" y="894"/>
                  </a:lnTo>
                  <a:lnTo>
                    <a:pt x="3874" y="889"/>
                  </a:lnTo>
                  <a:lnTo>
                    <a:pt x="3901" y="881"/>
                  </a:lnTo>
                  <a:lnTo>
                    <a:pt x="3931" y="872"/>
                  </a:lnTo>
                  <a:lnTo>
                    <a:pt x="3964" y="861"/>
                  </a:lnTo>
                  <a:lnTo>
                    <a:pt x="3999" y="846"/>
                  </a:lnTo>
                  <a:lnTo>
                    <a:pt x="4036" y="830"/>
                  </a:lnTo>
                  <a:lnTo>
                    <a:pt x="4079" y="810"/>
                  </a:lnTo>
                  <a:lnTo>
                    <a:pt x="4127" y="787"/>
                  </a:lnTo>
                  <a:lnTo>
                    <a:pt x="4127" y="976"/>
                  </a:lnTo>
                  <a:lnTo>
                    <a:pt x="4069" y="1001"/>
                  </a:lnTo>
                  <a:lnTo>
                    <a:pt x="4016" y="1024"/>
                  </a:lnTo>
                  <a:lnTo>
                    <a:pt x="3966" y="1041"/>
                  </a:lnTo>
                  <a:lnTo>
                    <a:pt x="3919" y="1058"/>
                  </a:lnTo>
                  <a:lnTo>
                    <a:pt x="3874" y="1070"/>
                  </a:lnTo>
                  <a:lnTo>
                    <a:pt x="3830" y="1080"/>
                  </a:lnTo>
                  <a:lnTo>
                    <a:pt x="3786" y="1086"/>
                  </a:lnTo>
                  <a:lnTo>
                    <a:pt x="3742" y="1091"/>
                  </a:lnTo>
                  <a:lnTo>
                    <a:pt x="3697" y="1094"/>
                  </a:lnTo>
                  <a:lnTo>
                    <a:pt x="3651" y="1095"/>
                  </a:lnTo>
                  <a:lnTo>
                    <a:pt x="3588" y="1093"/>
                  </a:lnTo>
                  <a:lnTo>
                    <a:pt x="3530" y="1086"/>
                  </a:lnTo>
                  <a:lnTo>
                    <a:pt x="3476" y="1075"/>
                  </a:lnTo>
                  <a:lnTo>
                    <a:pt x="3426" y="1060"/>
                  </a:lnTo>
                  <a:lnTo>
                    <a:pt x="3378" y="1039"/>
                  </a:lnTo>
                  <a:lnTo>
                    <a:pt x="3334" y="1014"/>
                  </a:lnTo>
                  <a:lnTo>
                    <a:pt x="3294" y="984"/>
                  </a:lnTo>
                  <a:lnTo>
                    <a:pt x="3255" y="947"/>
                  </a:lnTo>
                  <a:lnTo>
                    <a:pt x="3219" y="907"/>
                  </a:lnTo>
                  <a:lnTo>
                    <a:pt x="3188" y="865"/>
                  </a:lnTo>
                  <a:lnTo>
                    <a:pt x="3162" y="820"/>
                  </a:lnTo>
                  <a:lnTo>
                    <a:pt x="3140" y="772"/>
                  </a:lnTo>
                  <a:lnTo>
                    <a:pt x="3124" y="722"/>
                  </a:lnTo>
                  <a:lnTo>
                    <a:pt x="3111" y="670"/>
                  </a:lnTo>
                  <a:lnTo>
                    <a:pt x="3104" y="616"/>
                  </a:lnTo>
                  <a:lnTo>
                    <a:pt x="3101" y="561"/>
                  </a:lnTo>
                  <a:lnTo>
                    <a:pt x="3105" y="494"/>
                  </a:lnTo>
                  <a:lnTo>
                    <a:pt x="3115" y="433"/>
                  </a:lnTo>
                  <a:lnTo>
                    <a:pt x="3130" y="373"/>
                  </a:lnTo>
                  <a:lnTo>
                    <a:pt x="3153" y="318"/>
                  </a:lnTo>
                  <a:lnTo>
                    <a:pt x="3179" y="267"/>
                  </a:lnTo>
                  <a:lnTo>
                    <a:pt x="3213" y="219"/>
                  </a:lnTo>
                  <a:lnTo>
                    <a:pt x="3250" y="175"/>
                  </a:lnTo>
                  <a:lnTo>
                    <a:pt x="3293" y="135"/>
                  </a:lnTo>
                  <a:lnTo>
                    <a:pt x="3341" y="102"/>
                  </a:lnTo>
                  <a:lnTo>
                    <a:pt x="3392" y="72"/>
                  </a:lnTo>
                  <a:lnTo>
                    <a:pt x="3448" y="47"/>
                  </a:lnTo>
                  <a:lnTo>
                    <a:pt x="3508" y="27"/>
                  </a:lnTo>
                  <a:lnTo>
                    <a:pt x="3573" y="12"/>
                  </a:lnTo>
                  <a:lnTo>
                    <a:pt x="3640" y="3"/>
                  </a:lnTo>
                  <a:lnTo>
                    <a:pt x="3711" y="0"/>
                  </a:lnTo>
                  <a:close/>
                  <a:moveTo>
                    <a:pt x="2910" y="0"/>
                  </a:moveTo>
                  <a:lnTo>
                    <a:pt x="2948" y="4"/>
                  </a:lnTo>
                  <a:lnTo>
                    <a:pt x="2983" y="14"/>
                  </a:lnTo>
                  <a:lnTo>
                    <a:pt x="3014" y="30"/>
                  </a:lnTo>
                  <a:lnTo>
                    <a:pt x="3040" y="52"/>
                  </a:lnTo>
                  <a:lnTo>
                    <a:pt x="3063" y="78"/>
                  </a:lnTo>
                  <a:lnTo>
                    <a:pt x="3079" y="109"/>
                  </a:lnTo>
                  <a:lnTo>
                    <a:pt x="3089" y="142"/>
                  </a:lnTo>
                  <a:lnTo>
                    <a:pt x="3093" y="178"/>
                  </a:lnTo>
                  <a:lnTo>
                    <a:pt x="3091" y="203"/>
                  </a:lnTo>
                  <a:lnTo>
                    <a:pt x="3088" y="227"/>
                  </a:lnTo>
                  <a:lnTo>
                    <a:pt x="3081" y="252"/>
                  </a:lnTo>
                  <a:lnTo>
                    <a:pt x="3071" y="277"/>
                  </a:lnTo>
                  <a:lnTo>
                    <a:pt x="3060" y="303"/>
                  </a:lnTo>
                  <a:lnTo>
                    <a:pt x="3044" y="331"/>
                  </a:lnTo>
                  <a:lnTo>
                    <a:pt x="3025" y="361"/>
                  </a:lnTo>
                  <a:lnTo>
                    <a:pt x="3004" y="393"/>
                  </a:lnTo>
                  <a:lnTo>
                    <a:pt x="2978" y="429"/>
                  </a:lnTo>
                  <a:lnTo>
                    <a:pt x="2948" y="468"/>
                  </a:lnTo>
                  <a:lnTo>
                    <a:pt x="2914" y="512"/>
                  </a:lnTo>
                  <a:lnTo>
                    <a:pt x="2876" y="561"/>
                  </a:lnTo>
                  <a:lnTo>
                    <a:pt x="2472" y="1078"/>
                  </a:lnTo>
                  <a:lnTo>
                    <a:pt x="2182" y="1078"/>
                  </a:lnTo>
                  <a:lnTo>
                    <a:pt x="2182" y="424"/>
                  </a:lnTo>
                  <a:lnTo>
                    <a:pt x="1784" y="1078"/>
                  </a:lnTo>
                  <a:lnTo>
                    <a:pt x="1518" y="1078"/>
                  </a:lnTo>
                  <a:lnTo>
                    <a:pt x="1518" y="234"/>
                  </a:lnTo>
                  <a:lnTo>
                    <a:pt x="1313" y="214"/>
                  </a:lnTo>
                  <a:lnTo>
                    <a:pt x="1313" y="118"/>
                  </a:lnTo>
                  <a:lnTo>
                    <a:pt x="1690" y="25"/>
                  </a:lnTo>
                  <a:lnTo>
                    <a:pt x="1832" y="25"/>
                  </a:lnTo>
                  <a:lnTo>
                    <a:pt x="1832" y="713"/>
                  </a:lnTo>
                  <a:lnTo>
                    <a:pt x="2247" y="25"/>
                  </a:lnTo>
                  <a:lnTo>
                    <a:pt x="2497" y="25"/>
                  </a:lnTo>
                  <a:lnTo>
                    <a:pt x="2497" y="822"/>
                  </a:lnTo>
                  <a:lnTo>
                    <a:pt x="2759" y="473"/>
                  </a:lnTo>
                  <a:lnTo>
                    <a:pt x="2759" y="62"/>
                  </a:lnTo>
                  <a:lnTo>
                    <a:pt x="2779" y="44"/>
                  </a:lnTo>
                  <a:lnTo>
                    <a:pt x="2806" y="27"/>
                  </a:lnTo>
                  <a:lnTo>
                    <a:pt x="2837" y="13"/>
                  </a:lnTo>
                  <a:lnTo>
                    <a:pt x="2872" y="4"/>
                  </a:lnTo>
                  <a:lnTo>
                    <a:pt x="2910" y="0"/>
                  </a:lnTo>
                  <a:close/>
                </a:path>
              </a:pathLst>
            </a:custGeom>
            <a:solidFill>
              <a:srgbClr val="0000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AU" noProof="0"/>
            </a:p>
          </p:txBody>
        </p:sp>
      </p:grpSp>
      <p:sp>
        <p:nvSpPr>
          <p:cNvPr id="55" name="Text Placeholder 31"/>
          <p:cNvSpPr>
            <a:spLocks noGrp="1"/>
          </p:cNvSpPr>
          <p:nvPr>
            <p:ph type="body" sz="quarter" idx="10" hasCustomPrompt="1"/>
          </p:nvPr>
        </p:nvSpPr>
        <p:spPr bwMode="white">
          <a:xfrm>
            <a:off x="1895475" y="374904"/>
            <a:ext cx="4105656" cy="146304"/>
          </a:xfrm>
        </p:spPr>
        <p:txBody>
          <a:bodyPr/>
          <a:lstStyle>
            <a:lvl1pPr>
              <a:defRPr sz="1100">
                <a:solidFill>
                  <a:schemeClr val="bg1"/>
                </a:solidFill>
                <a:latin typeface="+mj-lt"/>
              </a:defRPr>
            </a:lvl1pPr>
            <a:lvl2pPr>
              <a:defRPr sz="1000">
                <a:solidFill>
                  <a:schemeClr val="bg1"/>
                </a:solidFill>
                <a:latin typeface="+mj-lt"/>
              </a:defRPr>
            </a:lvl2pPr>
            <a:lvl3pPr>
              <a:defRPr sz="1000">
                <a:solidFill>
                  <a:schemeClr val="bg1"/>
                </a:solidFill>
                <a:latin typeface="+mj-lt"/>
              </a:defRPr>
            </a:lvl3pPr>
            <a:lvl4pPr>
              <a:defRPr sz="1000">
                <a:solidFill>
                  <a:schemeClr val="bg1"/>
                </a:solidFill>
                <a:latin typeface="+mj-lt"/>
              </a:defRPr>
            </a:lvl4pPr>
            <a:lvl5pPr>
              <a:defRPr sz="1000">
                <a:solidFill>
                  <a:schemeClr val="bg1"/>
                </a:solidFill>
                <a:latin typeface="+mj-lt"/>
              </a:defRPr>
            </a:lvl5pPr>
          </a:lstStyle>
          <a:p>
            <a:pPr lvl="0"/>
            <a:r>
              <a:rPr lang="en-AU" noProof="0" dirty="0" smtClean="0"/>
              <a:t>www.pwc.com.au</a:t>
            </a:r>
            <a:endParaRPr lang="en-AU" noProof="0" dirty="0"/>
          </a:p>
        </p:txBody>
      </p:sp>
      <p:grpSp>
        <p:nvGrpSpPr>
          <p:cNvPr id="24" name="Group 23"/>
          <p:cNvGrpSpPr/>
          <p:nvPr userDrawn="1"/>
        </p:nvGrpSpPr>
        <p:grpSpPr bwMode="gray">
          <a:xfrm>
            <a:off x="1752601" y="1"/>
            <a:ext cx="7391400" cy="6176009"/>
            <a:chOff x="19140488" y="13674"/>
            <a:chExt cx="7443798" cy="6145827"/>
          </a:xfrm>
        </p:grpSpPr>
        <p:sp>
          <p:nvSpPr>
            <p:cNvPr id="32" name="Rectangle 17"/>
            <p:cNvSpPr>
              <a:spLocks noChangeArrowheads="1"/>
            </p:cNvSpPr>
            <p:nvPr/>
          </p:nvSpPr>
          <p:spPr bwMode="gray">
            <a:xfrm>
              <a:off x="19140488" y="4188799"/>
              <a:ext cx="2302206" cy="1970702"/>
            </a:xfrm>
            <a:prstGeom prst="rect">
              <a:avLst/>
            </a:prstGeom>
            <a:solidFill>
              <a:srgbClr val="9A1702"/>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35" name="Rectangle 7"/>
            <p:cNvSpPr>
              <a:spLocks noChangeArrowheads="1"/>
            </p:cNvSpPr>
            <p:nvPr/>
          </p:nvSpPr>
          <p:spPr bwMode="gray">
            <a:xfrm>
              <a:off x="25663403" y="4032250"/>
              <a:ext cx="920883" cy="2127250"/>
            </a:xfrm>
            <a:prstGeom prst="rect">
              <a:avLst/>
            </a:prstGeom>
            <a:solidFill>
              <a:srgbClr val="F3BE26"/>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36" name="Rectangle 8"/>
            <p:cNvSpPr>
              <a:spLocks noChangeArrowheads="1"/>
            </p:cNvSpPr>
            <p:nvPr/>
          </p:nvSpPr>
          <p:spPr bwMode="gray">
            <a:xfrm>
              <a:off x="25049482" y="2899477"/>
              <a:ext cx="734694" cy="1289321"/>
            </a:xfrm>
            <a:prstGeom prst="rect">
              <a:avLst/>
            </a:prstGeom>
            <a:solidFill>
              <a:srgbClr val="F3BC87"/>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37" name="Rectangle 9"/>
            <p:cNvSpPr>
              <a:spLocks noChangeArrowheads="1"/>
            </p:cNvSpPr>
            <p:nvPr/>
          </p:nvSpPr>
          <p:spPr bwMode="gray">
            <a:xfrm>
              <a:off x="25049482" y="4032250"/>
              <a:ext cx="734693" cy="2127250"/>
            </a:xfrm>
            <a:prstGeom prst="rect">
              <a:avLst/>
            </a:prstGeom>
            <a:solidFill>
              <a:srgbClr val="E88C14"/>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42" name="Rectangle 11"/>
            <p:cNvSpPr>
              <a:spLocks noChangeArrowheads="1"/>
            </p:cNvSpPr>
            <p:nvPr/>
          </p:nvSpPr>
          <p:spPr bwMode="gray">
            <a:xfrm>
              <a:off x="24665780" y="706365"/>
              <a:ext cx="477045" cy="2263848"/>
            </a:xfrm>
            <a:prstGeom prst="rect">
              <a:avLst/>
            </a:prstGeom>
            <a:solidFill>
              <a:srgbClr val="E669A2"/>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43" name="Rectangle 12"/>
            <p:cNvSpPr>
              <a:spLocks noChangeArrowheads="1"/>
            </p:cNvSpPr>
            <p:nvPr/>
          </p:nvSpPr>
          <p:spPr bwMode="gray">
            <a:xfrm>
              <a:off x="24665780" y="2899478"/>
              <a:ext cx="477045" cy="1289321"/>
            </a:xfrm>
            <a:prstGeom prst="rect">
              <a:avLst/>
            </a:prstGeom>
            <a:solidFill>
              <a:srgbClr val="DB4D56"/>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44" name="Rectangle 13"/>
            <p:cNvSpPr>
              <a:spLocks noChangeArrowheads="1"/>
            </p:cNvSpPr>
            <p:nvPr/>
          </p:nvSpPr>
          <p:spPr bwMode="gray">
            <a:xfrm>
              <a:off x="24665780" y="4032250"/>
              <a:ext cx="477045" cy="2127250"/>
            </a:xfrm>
            <a:prstGeom prst="rect">
              <a:avLst/>
            </a:prstGeom>
            <a:solidFill>
              <a:srgbClr val="D13A0D"/>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48" name="Rectangle 14"/>
            <p:cNvSpPr>
              <a:spLocks noChangeArrowheads="1"/>
            </p:cNvSpPr>
            <p:nvPr/>
          </p:nvSpPr>
          <p:spPr bwMode="gray">
            <a:xfrm>
              <a:off x="19140488" y="669925"/>
              <a:ext cx="5662612" cy="2300288"/>
            </a:xfrm>
            <a:prstGeom prst="rect">
              <a:avLst/>
            </a:prstGeom>
            <a:solidFill>
              <a:srgbClr val="D74021"/>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49" name="Rectangle 15"/>
            <p:cNvSpPr>
              <a:spLocks noChangeArrowheads="1"/>
            </p:cNvSpPr>
            <p:nvPr/>
          </p:nvSpPr>
          <p:spPr bwMode="gray">
            <a:xfrm>
              <a:off x="19140488" y="2899478"/>
              <a:ext cx="5662612" cy="1289321"/>
            </a:xfrm>
            <a:prstGeom prst="rect">
              <a:avLst/>
            </a:prstGeom>
            <a:solidFill>
              <a:srgbClr val="CD2F12"/>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50" name="Freeform 16"/>
            <p:cNvSpPr>
              <a:spLocks/>
            </p:cNvSpPr>
            <p:nvPr/>
          </p:nvSpPr>
          <p:spPr bwMode="gray">
            <a:xfrm>
              <a:off x="19140488" y="4032250"/>
              <a:ext cx="5662612" cy="2127250"/>
            </a:xfrm>
            <a:custGeom>
              <a:avLst/>
              <a:gdLst/>
              <a:ahLst/>
              <a:cxnLst>
                <a:cxn ang="0">
                  <a:pos x="0" y="0"/>
                </a:cxn>
                <a:cxn ang="0">
                  <a:pos x="3567" y="0"/>
                </a:cxn>
                <a:cxn ang="0">
                  <a:pos x="3567" y="1340"/>
                </a:cxn>
                <a:cxn ang="0">
                  <a:pos x="1372" y="1340"/>
                </a:cxn>
                <a:cxn ang="0">
                  <a:pos x="1372" y="181"/>
                </a:cxn>
                <a:cxn ang="0">
                  <a:pos x="0" y="181"/>
                </a:cxn>
                <a:cxn ang="0">
                  <a:pos x="0" y="0"/>
                </a:cxn>
              </a:cxnLst>
              <a:rect l="0" t="0" r="r" b="b"/>
              <a:pathLst>
                <a:path w="3567" h="1340">
                  <a:moveTo>
                    <a:pt x="0" y="0"/>
                  </a:moveTo>
                  <a:lnTo>
                    <a:pt x="3567" y="0"/>
                  </a:lnTo>
                  <a:lnTo>
                    <a:pt x="3567" y="1340"/>
                  </a:lnTo>
                  <a:lnTo>
                    <a:pt x="1372" y="1340"/>
                  </a:lnTo>
                  <a:lnTo>
                    <a:pt x="1372" y="181"/>
                  </a:lnTo>
                  <a:lnTo>
                    <a:pt x="0" y="181"/>
                  </a:lnTo>
                  <a:lnTo>
                    <a:pt x="0" y="0"/>
                  </a:lnTo>
                  <a:close/>
                </a:path>
              </a:pathLst>
            </a:custGeom>
            <a:solidFill>
              <a:srgbClr val="C42303"/>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AU"/>
            </a:p>
          </p:txBody>
        </p:sp>
        <p:sp>
          <p:nvSpPr>
            <p:cNvPr id="51" name="Rectangle 10"/>
            <p:cNvSpPr>
              <a:spLocks noChangeArrowheads="1"/>
            </p:cNvSpPr>
            <p:nvPr/>
          </p:nvSpPr>
          <p:spPr bwMode="gray">
            <a:xfrm>
              <a:off x="19140488" y="13674"/>
              <a:ext cx="5662612" cy="692692"/>
            </a:xfrm>
            <a:prstGeom prst="rect">
              <a:avLst/>
            </a:prstGeom>
            <a:solidFill>
              <a:srgbClr val="EE9C34"/>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gr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Cover Slide: Picture">
    <p:spTree>
      <p:nvGrpSpPr>
        <p:cNvPr id="1" name=""/>
        <p:cNvGrpSpPr/>
        <p:nvPr/>
      </p:nvGrpSpPr>
      <p:grpSpPr>
        <a:xfrm>
          <a:off x="0" y="0"/>
          <a:ext cx="0" cy="0"/>
          <a:chOff x="0" y="0"/>
          <a:chExt cx="0" cy="0"/>
        </a:xfrm>
      </p:grpSpPr>
      <p:grpSp>
        <p:nvGrpSpPr>
          <p:cNvPr id="23" name="Group 22"/>
          <p:cNvGrpSpPr/>
          <p:nvPr/>
        </p:nvGrpSpPr>
        <p:grpSpPr bwMode="gray">
          <a:xfrm>
            <a:off x="1752601" y="1"/>
            <a:ext cx="7391400" cy="6176009"/>
            <a:chOff x="19140488" y="13674"/>
            <a:chExt cx="7443798" cy="6145827"/>
          </a:xfrm>
        </p:grpSpPr>
        <p:sp>
          <p:nvSpPr>
            <p:cNvPr id="24" name="Rectangle 17"/>
            <p:cNvSpPr>
              <a:spLocks noChangeArrowheads="1"/>
            </p:cNvSpPr>
            <p:nvPr/>
          </p:nvSpPr>
          <p:spPr bwMode="gray">
            <a:xfrm>
              <a:off x="19140488" y="4188799"/>
              <a:ext cx="2302206" cy="1970702"/>
            </a:xfrm>
            <a:prstGeom prst="rect">
              <a:avLst/>
            </a:prstGeom>
            <a:solidFill>
              <a:srgbClr val="9A1702"/>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25" name="Rectangle 7"/>
            <p:cNvSpPr>
              <a:spLocks noChangeArrowheads="1"/>
            </p:cNvSpPr>
            <p:nvPr/>
          </p:nvSpPr>
          <p:spPr bwMode="gray">
            <a:xfrm>
              <a:off x="25663403" y="4032250"/>
              <a:ext cx="920883" cy="2127250"/>
            </a:xfrm>
            <a:prstGeom prst="rect">
              <a:avLst/>
            </a:prstGeom>
            <a:solidFill>
              <a:srgbClr val="F3BE26"/>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26" name="Rectangle 8"/>
            <p:cNvSpPr>
              <a:spLocks noChangeArrowheads="1"/>
            </p:cNvSpPr>
            <p:nvPr/>
          </p:nvSpPr>
          <p:spPr bwMode="gray">
            <a:xfrm>
              <a:off x="25049482" y="2899477"/>
              <a:ext cx="734694" cy="1289321"/>
            </a:xfrm>
            <a:prstGeom prst="rect">
              <a:avLst/>
            </a:prstGeom>
            <a:solidFill>
              <a:srgbClr val="F3BC87"/>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34" name="Rectangle 9"/>
            <p:cNvSpPr>
              <a:spLocks noChangeArrowheads="1"/>
            </p:cNvSpPr>
            <p:nvPr/>
          </p:nvSpPr>
          <p:spPr bwMode="gray">
            <a:xfrm>
              <a:off x="25049482" y="4032250"/>
              <a:ext cx="734693" cy="2127250"/>
            </a:xfrm>
            <a:prstGeom prst="rect">
              <a:avLst/>
            </a:prstGeom>
            <a:solidFill>
              <a:srgbClr val="E88C14"/>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35" name="Rectangle 11"/>
            <p:cNvSpPr>
              <a:spLocks noChangeArrowheads="1"/>
            </p:cNvSpPr>
            <p:nvPr/>
          </p:nvSpPr>
          <p:spPr bwMode="gray">
            <a:xfrm>
              <a:off x="24665780" y="706365"/>
              <a:ext cx="477045" cy="2263848"/>
            </a:xfrm>
            <a:prstGeom prst="rect">
              <a:avLst/>
            </a:prstGeom>
            <a:solidFill>
              <a:srgbClr val="E669A2"/>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36" name="Rectangle 12"/>
            <p:cNvSpPr>
              <a:spLocks noChangeArrowheads="1"/>
            </p:cNvSpPr>
            <p:nvPr/>
          </p:nvSpPr>
          <p:spPr bwMode="gray">
            <a:xfrm>
              <a:off x="24665780" y="2899478"/>
              <a:ext cx="477045" cy="1289321"/>
            </a:xfrm>
            <a:prstGeom prst="rect">
              <a:avLst/>
            </a:prstGeom>
            <a:solidFill>
              <a:srgbClr val="DB4D56"/>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37" name="Rectangle 13"/>
            <p:cNvSpPr>
              <a:spLocks noChangeArrowheads="1"/>
            </p:cNvSpPr>
            <p:nvPr/>
          </p:nvSpPr>
          <p:spPr bwMode="gray">
            <a:xfrm>
              <a:off x="24665780" y="4032250"/>
              <a:ext cx="477045" cy="2127250"/>
            </a:xfrm>
            <a:prstGeom prst="rect">
              <a:avLst/>
            </a:prstGeom>
            <a:solidFill>
              <a:srgbClr val="D13A0D"/>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38" name="Rectangle 14"/>
            <p:cNvSpPr>
              <a:spLocks noChangeArrowheads="1"/>
            </p:cNvSpPr>
            <p:nvPr/>
          </p:nvSpPr>
          <p:spPr bwMode="gray">
            <a:xfrm>
              <a:off x="19140488" y="669925"/>
              <a:ext cx="5662612" cy="2300288"/>
            </a:xfrm>
            <a:prstGeom prst="rect">
              <a:avLst/>
            </a:prstGeom>
            <a:solidFill>
              <a:srgbClr val="D74021"/>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39" name="Rectangle 15"/>
            <p:cNvSpPr>
              <a:spLocks noChangeArrowheads="1"/>
            </p:cNvSpPr>
            <p:nvPr/>
          </p:nvSpPr>
          <p:spPr bwMode="gray">
            <a:xfrm>
              <a:off x="19140488" y="2899478"/>
              <a:ext cx="5662612" cy="1289321"/>
            </a:xfrm>
            <a:prstGeom prst="rect">
              <a:avLst/>
            </a:prstGeom>
            <a:solidFill>
              <a:srgbClr val="CD2F12"/>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45" name="Freeform 16"/>
            <p:cNvSpPr>
              <a:spLocks/>
            </p:cNvSpPr>
            <p:nvPr/>
          </p:nvSpPr>
          <p:spPr bwMode="gray">
            <a:xfrm>
              <a:off x="19140488" y="4032250"/>
              <a:ext cx="5662612" cy="2127250"/>
            </a:xfrm>
            <a:custGeom>
              <a:avLst/>
              <a:gdLst/>
              <a:ahLst/>
              <a:cxnLst>
                <a:cxn ang="0">
                  <a:pos x="0" y="0"/>
                </a:cxn>
                <a:cxn ang="0">
                  <a:pos x="3567" y="0"/>
                </a:cxn>
                <a:cxn ang="0">
                  <a:pos x="3567" y="1340"/>
                </a:cxn>
                <a:cxn ang="0">
                  <a:pos x="1372" y="1340"/>
                </a:cxn>
                <a:cxn ang="0">
                  <a:pos x="1372" y="181"/>
                </a:cxn>
                <a:cxn ang="0">
                  <a:pos x="0" y="181"/>
                </a:cxn>
                <a:cxn ang="0">
                  <a:pos x="0" y="0"/>
                </a:cxn>
              </a:cxnLst>
              <a:rect l="0" t="0" r="r" b="b"/>
              <a:pathLst>
                <a:path w="3567" h="1340">
                  <a:moveTo>
                    <a:pt x="0" y="0"/>
                  </a:moveTo>
                  <a:lnTo>
                    <a:pt x="3567" y="0"/>
                  </a:lnTo>
                  <a:lnTo>
                    <a:pt x="3567" y="1340"/>
                  </a:lnTo>
                  <a:lnTo>
                    <a:pt x="1372" y="1340"/>
                  </a:lnTo>
                  <a:lnTo>
                    <a:pt x="1372" y="181"/>
                  </a:lnTo>
                  <a:lnTo>
                    <a:pt x="0" y="181"/>
                  </a:lnTo>
                  <a:lnTo>
                    <a:pt x="0" y="0"/>
                  </a:lnTo>
                  <a:close/>
                </a:path>
              </a:pathLst>
            </a:custGeom>
            <a:solidFill>
              <a:srgbClr val="C42303"/>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AU"/>
            </a:p>
          </p:txBody>
        </p:sp>
        <p:sp>
          <p:nvSpPr>
            <p:cNvPr id="46" name="Rectangle 10"/>
            <p:cNvSpPr>
              <a:spLocks noChangeArrowheads="1"/>
            </p:cNvSpPr>
            <p:nvPr/>
          </p:nvSpPr>
          <p:spPr bwMode="gray">
            <a:xfrm>
              <a:off x="19140488" y="13674"/>
              <a:ext cx="5662612" cy="692692"/>
            </a:xfrm>
            <a:prstGeom prst="rect">
              <a:avLst/>
            </a:prstGeom>
            <a:solidFill>
              <a:srgbClr val="EE9C34"/>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grpSp>
      <p:sp>
        <p:nvSpPr>
          <p:cNvPr id="54" name="Title 1"/>
          <p:cNvSpPr>
            <a:spLocks noGrp="1"/>
          </p:cNvSpPr>
          <p:nvPr>
            <p:ph type="ctrTitle" hasCustomPrompt="1"/>
          </p:nvPr>
        </p:nvSpPr>
        <p:spPr bwMode="white">
          <a:xfrm>
            <a:off x="1895475" y="838200"/>
            <a:ext cx="5343525" cy="914400"/>
          </a:xfrm>
        </p:spPr>
        <p:txBody>
          <a:bodyPr anchor="t" anchorCtr="0">
            <a:noAutofit/>
          </a:bodyPr>
          <a:lstStyle>
            <a:lvl1pPr>
              <a:lnSpc>
                <a:spcPct val="90000"/>
              </a:lnSpc>
              <a:defRPr sz="3200" b="1" i="1" baseline="0">
                <a:solidFill>
                  <a:schemeClr val="bg1"/>
                </a:solidFill>
              </a:defRPr>
            </a:lvl1pPr>
          </a:lstStyle>
          <a:p>
            <a:r>
              <a:rPr lang="en-AU" noProof="0" smtClean="0"/>
              <a:t>Click to add the presentation’s main title</a:t>
            </a:r>
            <a:endParaRPr lang="en-AU" noProof="0" dirty="0"/>
          </a:p>
        </p:txBody>
      </p:sp>
      <p:sp>
        <p:nvSpPr>
          <p:cNvPr id="55" name="Subtitle 2"/>
          <p:cNvSpPr>
            <a:spLocks noGrp="1"/>
          </p:cNvSpPr>
          <p:nvPr>
            <p:ph type="subTitle" idx="1" hasCustomPrompt="1"/>
          </p:nvPr>
        </p:nvSpPr>
        <p:spPr bwMode="white">
          <a:xfrm>
            <a:off x="1895475" y="1828799"/>
            <a:ext cx="5343525" cy="914401"/>
          </a:xfrm>
        </p:spPr>
        <p:txBody>
          <a:bodyPr>
            <a:noAutofit/>
          </a:bodyPr>
          <a:lstStyle>
            <a:lvl1pPr marL="0" indent="0" algn="l">
              <a:lnSpc>
                <a:spcPct val="90000"/>
              </a:lnSpc>
              <a:spcAft>
                <a:spcPts val="0"/>
              </a:spcAft>
              <a:buNone/>
              <a:defRPr sz="3200" baseline="0">
                <a:solidFill>
                  <a:schemeClr val="bg1"/>
                </a:solidFill>
                <a:latin typeface="+mj-lt"/>
              </a:defRPr>
            </a:lvl1pPr>
            <a:lvl2pPr marL="0" indent="0" algn="l">
              <a:buNone/>
              <a:defRPr sz="1800">
                <a:solidFill>
                  <a:schemeClr val="bg1"/>
                </a:solidFill>
                <a:latin typeface="+mj-lt"/>
              </a:defRPr>
            </a:lvl2pPr>
            <a:lvl3pPr marL="457200" indent="0" algn="l">
              <a:buNone/>
              <a:defRPr sz="1800">
                <a:solidFill>
                  <a:schemeClr val="bg1"/>
                </a:solidFill>
                <a:latin typeface="+mj-lt"/>
              </a:defRPr>
            </a:lvl3pPr>
            <a:lvl4pPr marL="914400" indent="0" algn="l">
              <a:buNone/>
              <a:defRPr sz="1800">
                <a:solidFill>
                  <a:schemeClr val="bg1"/>
                </a:solidFill>
                <a:latin typeface="+mj-lt"/>
              </a:defRPr>
            </a:lvl4pPr>
            <a:lvl5pPr marL="1371600" indent="0" algn="l">
              <a:buNone/>
              <a:defRPr sz="1800">
                <a:solidFill>
                  <a:schemeClr val="bg1"/>
                </a:solidFill>
                <a:latin typeface="+mj-lt"/>
              </a:defRPr>
            </a:lvl5pPr>
            <a:lvl6pPr marL="1828800" indent="0" algn="l">
              <a:buNone/>
              <a:defRPr sz="1800">
                <a:solidFill>
                  <a:schemeClr val="bg1"/>
                </a:solidFill>
                <a:latin typeface="+mj-lt"/>
              </a:defRPr>
            </a:lvl6pPr>
            <a:lvl7pPr marL="2286000" indent="0" algn="l">
              <a:buNone/>
              <a:defRPr sz="1800">
                <a:solidFill>
                  <a:schemeClr val="bg1"/>
                </a:solidFill>
                <a:latin typeface="+mj-lt"/>
              </a:defRPr>
            </a:lvl7pPr>
            <a:lvl8pPr marL="2743200" indent="0" algn="l">
              <a:buNone/>
              <a:defRPr sz="1800">
                <a:solidFill>
                  <a:schemeClr val="bg1"/>
                </a:solidFill>
                <a:latin typeface="+mj-lt"/>
              </a:defRPr>
            </a:lvl8pPr>
            <a:lvl9pPr marL="3200400" indent="0" algn="l">
              <a:buNone/>
              <a:defRPr sz="1800">
                <a:solidFill>
                  <a:schemeClr val="bg1"/>
                </a:solidFill>
                <a:latin typeface="+mj-lt"/>
              </a:defRPr>
            </a:lvl9pPr>
          </a:lstStyle>
          <a:p>
            <a:r>
              <a:rPr lang="en-AU" noProof="0" smtClean="0"/>
              <a:t>Subtitle and date (move higher if title is only one line)</a:t>
            </a:r>
            <a:endParaRPr lang="en-AU" noProof="0" dirty="0" smtClean="0"/>
          </a:p>
        </p:txBody>
      </p:sp>
      <p:sp>
        <p:nvSpPr>
          <p:cNvPr id="17" name="Picture Placeholder 76"/>
          <p:cNvSpPr>
            <a:spLocks noGrp="1"/>
          </p:cNvSpPr>
          <p:nvPr>
            <p:ph type="pic" sz="quarter" idx="13"/>
          </p:nvPr>
        </p:nvSpPr>
        <p:spPr>
          <a:xfrm>
            <a:off x="1752600" y="2899977"/>
            <a:ext cx="6324600" cy="3272223"/>
          </a:xfrm>
        </p:spPr>
        <p:txBody>
          <a:bodyPr/>
          <a:lstStyle>
            <a:lvl1pPr>
              <a:defRPr sz="1400"/>
            </a:lvl1pPr>
          </a:lstStyle>
          <a:p>
            <a:r>
              <a:rPr lang="en-US" noProof="0" smtClean="0"/>
              <a:t>Click icon to add picture</a:t>
            </a:r>
            <a:endParaRPr lang="en-AU" noProof="0" dirty="0"/>
          </a:p>
        </p:txBody>
      </p:sp>
      <p:grpSp>
        <p:nvGrpSpPr>
          <p:cNvPr id="18" name="Group 32"/>
          <p:cNvGrpSpPr/>
          <p:nvPr/>
        </p:nvGrpSpPr>
        <p:grpSpPr>
          <a:xfrm>
            <a:off x="968592" y="6170991"/>
            <a:ext cx="914400" cy="533479"/>
            <a:chOff x="518032" y="978681"/>
            <a:chExt cx="4572000" cy="2667393"/>
          </a:xfrm>
        </p:grpSpPr>
        <p:sp>
          <p:nvSpPr>
            <p:cNvPr id="19" name="Rectangle 37"/>
            <p:cNvSpPr>
              <a:spLocks noChangeArrowheads="1"/>
            </p:cNvSpPr>
            <p:nvPr userDrawn="1"/>
          </p:nvSpPr>
          <p:spPr bwMode="black">
            <a:xfrm>
              <a:off x="3295650" y="978681"/>
              <a:ext cx="1143000" cy="263229"/>
            </a:xfrm>
            <a:prstGeom prst="rect">
              <a:avLst/>
            </a:prstGeom>
            <a:solidFill>
              <a:srgbClr val="A10000"/>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AU" noProof="0"/>
            </a:p>
          </p:txBody>
        </p:sp>
        <p:sp>
          <p:nvSpPr>
            <p:cNvPr id="21" name="Freeform 7"/>
            <p:cNvSpPr>
              <a:spLocks noEditPoints="1"/>
            </p:cNvSpPr>
            <p:nvPr userDrawn="1"/>
          </p:nvSpPr>
          <p:spPr bwMode="black">
            <a:xfrm>
              <a:off x="518032" y="1922794"/>
              <a:ext cx="4572000" cy="1723280"/>
            </a:xfrm>
            <a:custGeom>
              <a:avLst/>
              <a:gdLst/>
              <a:ahLst/>
              <a:cxnLst>
                <a:cxn ang="0">
                  <a:pos x="581" y="233"/>
                </a:cxn>
                <a:cxn ang="0">
                  <a:pos x="538" y="949"/>
                </a:cxn>
                <a:cxn ang="0">
                  <a:pos x="630" y="946"/>
                </a:cxn>
                <a:cxn ang="0">
                  <a:pos x="793" y="880"/>
                </a:cxn>
                <a:cxn ang="0">
                  <a:pos x="886" y="728"/>
                </a:cxn>
                <a:cxn ang="0">
                  <a:pos x="905" y="505"/>
                </a:cxn>
                <a:cxn ang="0">
                  <a:pos x="850" y="329"/>
                </a:cxn>
                <a:cxn ang="0">
                  <a:pos x="727" y="241"/>
                </a:cxn>
                <a:cxn ang="0">
                  <a:pos x="521" y="3"/>
                </a:cxn>
                <a:cxn ang="0">
                  <a:pos x="643" y="74"/>
                </a:cxn>
                <a:cxn ang="0">
                  <a:pos x="761" y="24"/>
                </a:cxn>
                <a:cxn ang="0">
                  <a:pos x="855" y="9"/>
                </a:cxn>
                <a:cxn ang="0">
                  <a:pos x="1026" y="40"/>
                </a:cxn>
                <a:cxn ang="0">
                  <a:pos x="1180" y="172"/>
                </a:cxn>
                <a:cxn ang="0">
                  <a:pos x="1265" y="383"/>
                </a:cxn>
                <a:cxn ang="0">
                  <a:pos x="1265" y="641"/>
                </a:cxn>
                <a:cxn ang="0">
                  <a:pos x="1175" y="857"/>
                </a:cxn>
                <a:cxn ang="0">
                  <a:pos x="1005" y="1006"/>
                </a:cxn>
                <a:cxn ang="0">
                  <a:pos x="766" y="1074"/>
                </a:cxn>
                <a:cxn ang="0">
                  <a:pos x="601" y="1074"/>
                </a:cxn>
                <a:cxn ang="0">
                  <a:pos x="692" y="1447"/>
                </a:cxn>
                <a:cxn ang="0">
                  <a:pos x="171" y="1408"/>
                </a:cxn>
                <a:cxn ang="0">
                  <a:pos x="413" y="3"/>
                </a:cxn>
                <a:cxn ang="0">
                  <a:pos x="3876" y="20"/>
                </a:cxn>
                <a:cxn ang="0">
                  <a:pos x="4036" y="100"/>
                </a:cxn>
                <a:cxn ang="0">
                  <a:pos x="4113" y="232"/>
                </a:cxn>
                <a:cxn ang="0">
                  <a:pos x="4091" y="362"/>
                </a:cxn>
                <a:cxn ang="0">
                  <a:pos x="3995" y="436"/>
                </a:cxn>
                <a:cxn ang="0">
                  <a:pos x="3859" y="438"/>
                </a:cxn>
                <a:cxn ang="0">
                  <a:pos x="3757" y="114"/>
                </a:cxn>
                <a:cxn ang="0">
                  <a:pos x="3597" y="187"/>
                </a:cxn>
                <a:cxn ang="0">
                  <a:pos x="3508" y="339"/>
                </a:cxn>
                <a:cxn ang="0">
                  <a:pos x="3489" y="565"/>
                </a:cxn>
                <a:cxn ang="0">
                  <a:pos x="3547" y="753"/>
                </a:cxn>
                <a:cxn ang="0">
                  <a:pos x="3668" y="869"/>
                </a:cxn>
                <a:cxn ang="0">
                  <a:pos x="3821" y="896"/>
                </a:cxn>
                <a:cxn ang="0">
                  <a:pos x="3931" y="872"/>
                </a:cxn>
                <a:cxn ang="0">
                  <a:pos x="4079" y="810"/>
                </a:cxn>
                <a:cxn ang="0">
                  <a:pos x="4016" y="1024"/>
                </a:cxn>
                <a:cxn ang="0">
                  <a:pos x="3830" y="1080"/>
                </a:cxn>
                <a:cxn ang="0">
                  <a:pos x="3651" y="1095"/>
                </a:cxn>
                <a:cxn ang="0">
                  <a:pos x="3426" y="1060"/>
                </a:cxn>
                <a:cxn ang="0">
                  <a:pos x="3255" y="947"/>
                </a:cxn>
                <a:cxn ang="0">
                  <a:pos x="3140" y="772"/>
                </a:cxn>
                <a:cxn ang="0">
                  <a:pos x="3101" y="561"/>
                </a:cxn>
                <a:cxn ang="0">
                  <a:pos x="3153" y="318"/>
                </a:cxn>
                <a:cxn ang="0">
                  <a:pos x="3293" y="135"/>
                </a:cxn>
                <a:cxn ang="0">
                  <a:pos x="3508" y="27"/>
                </a:cxn>
                <a:cxn ang="0">
                  <a:pos x="2910" y="0"/>
                </a:cxn>
                <a:cxn ang="0">
                  <a:pos x="3040" y="52"/>
                </a:cxn>
                <a:cxn ang="0">
                  <a:pos x="3093" y="178"/>
                </a:cxn>
                <a:cxn ang="0">
                  <a:pos x="3071" y="277"/>
                </a:cxn>
                <a:cxn ang="0">
                  <a:pos x="3004" y="393"/>
                </a:cxn>
                <a:cxn ang="0">
                  <a:pos x="2876" y="561"/>
                </a:cxn>
                <a:cxn ang="0">
                  <a:pos x="1784" y="1078"/>
                </a:cxn>
                <a:cxn ang="0">
                  <a:pos x="1313" y="118"/>
                </a:cxn>
                <a:cxn ang="0">
                  <a:pos x="2247" y="25"/>
                </a:cxn>
                <a:cxn ang="0">
                  <a:pos x="2759" y="62"/>
                </a:cxn>
                <a:cxn ang="0">
                  <a:pos x="2872" y="4"/>
                </a:cxn>
              </a:cxnLst>
              <a:rect l="0" t="0" r="r" b="b"/>
              <a:pathLst>
                <a:path w="4127" h="1544">
                  <a:moveTo>
                    <a:pt x="640" y="229"/>
                  </a:moveTo>
                  <a:lnTo>
                    <a:pt x="622" y="229"/>
                  </a:lnTo>
                  <a:lnTo>
                    <a:pt x="603" y="230"/>
                  </a:lnTo>
                  <a:lnTo>
                    <a:pt x="581" y="233"/>
                  </a:lnTo>
                  <a:lnTo>
                    <a:pt x="553" y="235"/>
                  </a:lnTo>
                  <a:lnTo>
                    <a:pt x="521" y="241"/>
                  </a:lnTo>
                  <a:lnTo>
                    <a:pt x="521" y="947"/>
                  </a:lnTo>
                  <a:lnTo>
                    <a:pt x="538" y="949"/>
                  </a:lnTo>
                  <a:lnTo>
                    <a:pt x="553" y="949"/>
                  </a:lnTo>
                  <a:lnTo>
                    <a:pt x="566" y="949"/>
                  </a:lnTo>
                  <a:lnTo>
                    <a:pt x="578" y="949"/>
                  </a:lnTo>
                  <a:lnTo>
                    <a:pt x="630" y="946"/>
                  </a:lnTo>
                  <a:lnTo>
                    <a:pt x="677" y="937"/>
                  </a:lnTo>
                  <a:lnTo>
                    <a:pt x="720" y="924"/>
                  </a:lnTo>
                  <a:lnTo>
                    <a:pt x="758" y="905"/>
                  </a:lnTo>
                  <a:lnTo>
                    <a:pt x="793" y="880"/>
                  </a:lnTo>
                  <a:lnTo>
                    <a:pt x="824" y="850"/>
                  </a:lnTo>
                  <a:lnTo>
                    <a:pt x="849" y="815"/>
                  </a:lnTo>
                  <a:lnTo>
                    <a:pt x="870" y="775"/>
                  </a:lnTo>
                  <a:lnTo>
                    <a:pt x="886" y="728"/>
                  </a:lnTo>
                  <a:lnTo>
                    <a:pt x="897" y="678"/>
                  </a:lnTo>
                  <a:lnTo>
                    <a:pt x="905" y="622"/>
                  </a:lnTo>
                  <a:lnTo>
                    <a:pt x="907" y="561"/>
                  </a:lnTo>
                  <a:lnTo>
                    <a:pt x="905" y="505"/>
                  </a:lnTo>
                  <a:lnTo>
                    <a:pt x="897" y="452"/>
                  </a:lnTo>
                  <a:lnTo>
                    <a:pt x="886" y="407"/>
                  </a:lnTo>
                  <a:lnTo>
                    <a:pt x="870" y="366"/>
                  </a:lnTo>
                  <a:lnTo>
                    <a:pt x="850" y="329"/>
                  </a:lnTo>
                  <a:lnTo>
                    <a:pt x="826" y="299"/>
                  </a:lnTo>
                  <a:lnTo>
                    <a:pt x="797" y="274"/>
                  </a:lnTo>
                  <a:lnTo>
                    <a:pt x="763" y="254"/>
                  </a:lnTo>
                  <a:lnTo>
                    <a:pt x="727" y="241"/>
                  </a:lnTo>
                  <a:lnTo>
                    <a:pt x="686" y="232"/>
                  </a:lnTo>
                  <a:lnTo>
                    <a:pt x="640" y="229"/>
                  </a:lnTo>
                  <a:close/>
                  <a:moveTo>
                    <a:pt x="413" y="3"/>
                  </a:moveTo>
                  <a:lnTo>
                    <a:pt x="521" y="3"/>
                  </a:lnTo>
                  <a:lnTo>
                    <a:pt x="521" y="143"/>
                  </a:lnTo>
                  <a:lnTo>
                    <a:pt x="566" y="117"/>
                  </a:lnTo>
                  <a:lnTo>
                    <a:pt x="607" y="93"/>
                  </a:lnTo>
                  <a:lnTo>
                    <a:pt x="643" y="74"/>
                  </a:lnTo>
                  <a:lnTo>
                    <a:pt x="677" y="57"/>
                  </a:lnTo>
                  <a:lnTo>
                    <a:pt x="707" y="44"/>
                  </a:lnTo>
                  <a:lnTo>
                    <a:pt x="735" y="33"/>
                  </a:lnTo>
                  <a:lnTo>
                    <a:pt x="761" y="24"/>
                  </a:lnTo>
                  <a:lnTo>
                    <a:pt x="785" y="18"/>
                  </a:lnTo>
                  <a:lnTo>
                    <a:pt x="809" y="13"/>
                  </a:lnTo>
                  <a:lnTo>
                    <a:pt x="831" y="10"/>
                  </a:lnTo>
                  <a:lnTo>
                    <a:pt x="855" y="9"/>
                  </a:lnTo>
                  <a:lnTo>
                    <a:pt x="879" y="8"/>
                  </a:lnTo>
                  <a:lnTo>
                    <a:pt x="931" y="12"/>
                  </a:lnTo>
                  <a:lnTo>
                    <a:pt x="980" y="23"/>
                  </a:lnTo>
                  <a:lnTo>
                    <a:pt x="1026" y="40"/>
                  </a:lnTo>
                  <a:lnTo>
                    <a:pt x="1070" y="64"/>
                  </a:lnTo>
                  <a:lnTo>
                    <a:pt x="1110" y="94"/>
                  </a:lnTo>
                  <a:lnTo>
                    <a:pt x="1148" y="130"/>
                  </a:lnTo>
                  <a:lnTo>
                    <a:pt x="1180" y="172"/>
                  </a:lnTo>
                  <a:lnTo>
                    <a:pt x="1209" y="218"/>
                  </a:lnTo>
                  <a:lnTo>
                    <a:pt x="1233" y="268"/>
                  </a:lnTo>
                  <a:lnTo>
                    <a:pt x="1252" y="324"/>
                  </a:lnTo>
                  <a:lnTo>
                    <a:pt x="1265" y="383"/>
                  </a:lnTo>
                  <a:lnTo>
                    <a:pt x="1274" y="446"/>
                  </a:lnTo>
                  <a:lnTo>
                    <a:pt x="1278" y="512"/>
                  </a:lnTo>
                  <a:lnTo>
                    <a:pt x="1274" y="578"/>
                  </a:lnTo>
                  <a:lnTo>
                    <a:pt x="1265" y="641"/>
                  </a:lnTo>
                  <a:lnTo>
                    <a:pt x="1252" y="701"/>
                  </a:lnTo>
                  <a:lnTo>
                    <a:pt x="1232" y="756"/>
                  </a:lnTo>
                  <a:lnTo>
                    <a:pt x="1205" y="809"/>
                  </a:lnTo>
                  <a:lnTo>
                    <a:pt x="1175" y="857"/>
                  </a:lnTo>
                  <a:lnTo>
                    <a:pt x="1140" y="901"/>
                  </a:lnTo>
                  <a:lnTo>
                    <a:pt x="1099" y="941"/>
                  </a:lnTo>
                  <a:lnTo>
                    <a:pt x="1054" y="976"/>
                  </a:lnTo>
                  <a:lnTo>
                    <a:pt x="1005" y="1006"/>
                  </a:lnTo>
                  <a:lnTo>
                    <a:pt x="951" y="1031"/>
                  </a:lnTo>
                  <a:lnTo>
                    <a:pt x="894" y="1051"/>
                  </a:lnTo>
                  <a:lnTo>
                    <a:pt x="831" y="1065"/>
                  </a:lnTo>
                  <a:lnTo>
                    <a:pt x="766" y="1074"/>
                  </a:lnTo>
                  <a:lnTo>
                    <a:pt x="696" y="1078"/>
                  </a:lnTo>
                  <a:lnTo>
                    <a:pt x="670" y="1078"/>
                  </a:lnTo>
                  <a:lnTo>
                    <a:pt x="637" y="1076"/>
                  </a:lnTo>
                  <a:lnTo>
                    <a:pt x="601" y="1074"/>
                  </a:lnTo>
                  <a:lnTo>
                    <a:pt x="561" y="1071"/>
                  </a:lnTo>
                  <a:lnTo>
                    <a:pt x="521" y="1068"/>
                  </a:lnTo>
                  <a:lnTo>
                    <a:pt x="521" y="1408"/>
                  </a:lnTo>
                  <a:lnTo>
                    <a:pt x="692" y="1447"/>
                  </a:lnTo>
                  <a:lnTo>
                    <a:pt x="692" y="1544"/>
                  </a:lnTo>
                  <a:lnTo>
                    <a:pt x="18" y="1544"/>
                  </a:lnTo>
                  <a:lnTo>
                    <a:pt x="18" y="1447"/>
                  </a:lnTo>
                  <a:lnTo>
                    <a:pt x="171" y="1408"/>
                  </a:lnTo>
                  <a:lnTo>
                    <a:pt x="171" y="229"/>
                  </a:lnTo>
                  <a:lnTo>
                    <a:pt x="0" y="229"/>
                  </a:lnTo>
                  <a:lnTo>
                    <a:pt x="0" y="128"/>
                  </a:lnTo>
                  <a:lnTo>
                    <a:pt x="413" y="3"/>
                  </a:lnTo>
                  <a:close/>
                  <a:moveTo>
                    <a:pt x="3711" y="0"/>
                  </a:moveTo>
                  <a:lnTo>
                    <a:pt x="3770" y="3"/>
                  </a:lnTo>
                  <a:lnTo>
                    <a:pt x="3825" y="9"/>
                  </a:lnTo>
                  <a:lnTo>
                    <a:pt x="3876" y="20"/>
                  </a:lnTo>
                  <a:lnTo>
                    <a:pt x="3923" y="34"/>
                  </a:lnTo>
                  <a:lnTo>
                    <a:pt x="3965" y="53"/>
                  </a:lnTo>
                  <a:lnTo>
                    <a:pt x="4004" y="75"/>
                  </a:lnTo>
                  <a:lnTo>
                    <a:pt x="4036" y="100"/>
                  </a:lnTo>
                  <a:lnTo>
                    <a:pt x="4064" y="129"/>
                  </a:lnTo>
                  <a:lnTo>
                    <a:pt x="4086" y="160"/>
                  </a:lnTo>
                  <a:lnTo>
                    <a:pt x="4103" y="194"/>
                  </a:lnTo>
                  <a:lnTo>
                    <a:pt x="4113" y="232"/>
                  </a:lnTo>
                  <a:lnTo>
                    <a:pt x="4117" y="271"/>
                  </a:lnTo>
                  <a:lnTo>
                    <a:pt x="4114" y="304"/>
                  </a:lnTo>
                  <a:lnTo>
                    <a:pt x="4105" y="334"/>
                  </a:lnTo>
                  <a:lnTo>
                    <a:pt x="4091" y="362"/>
                  </a:lnTo>
                  <a:lnTo>
                    <a:pt x="4074" y="387"/>
                  </a:lnTo>
                  <a:lnTo>
                    <a:pt x="4051" y="407"/>
                  </a:lnTo>
                  <a:lnTo>
                    <a:pt x="4025" y="423"/>
                  </a:lnTo>
                  <a:lnTo>
                    <a:pt x="3995" y="436"/>
                  </a:lnTo>
                  <a:lnTo>
                    <a:pt x="3961" y="443"/>
                  </a:lnTo>
                  <a:lnTo>
                    <a:pt x="3925" y="446"/>
                  </a:lnTo>
                  <a:lnTo>
                    <a:pt x="3891" y="444"/>
                  </a:lnTo>
                  <a:lnTo>
                    <a:pt x="3859" y="438"/>
                  </a:lnTo>
                  <a:lnTo>
                    <a:pt x="3826" y="428"/>
                  </a:lnTo>
                  <a:lnTo>
                    <a:pt x="3792" y="413"/>
                  </a:lnTo>
                  <a:lnTo>
                    <a:pt x="3757" y="394"/>
                  </a:lnTo>
                  <a:lnTo>
                    <a:pt x="3757" y="114"/>
                  </a:lnTo>
                  <a:lnTo>
                    <a:pt x="3711" y="125"/>
                  </a:lnTo>
                  <a:lnTo>
                    <a:pt x="3668" y="140"/>
                  </a:lnTo>
                  <a:lnTo>
                    <a:pt x="3631" y="162"/>
                  </a:lnTo>
                  <a:lnTo>
                    <a:pt x="3597" y="187"/>
                  </a:lnTo>
                  <a:lnTo>
                    <a:pt x="3568" y="218"/>
                  </a:lnTo>
                  <a:lnTo>
                    <a:pt x="3543" y="253"/>
                  </a:lnTo>
                  <a:lnTo>
                    <a:pt x="3523" y="294"/>
                  </a:lnTo>
                  <a:lnTo>
                    <a:pt x="3508" y="339"/>
                  </a:lnTo>
                  <a:lnTo>
                    <a:pt x="3497" y="391"/>
                  </a:lnTo>
                  <a:lnTo>
                    <a:pt x="3489" y="447"/>
                  </a:lnTo>
                  <a:lnTo>
                    <a:pt x="3487" y="507"/>
                  </a:lnTo>
                  <a:lnTo>
                    <a:pt x="3489" y="565"/>
                  </a:lnTo>
                  <a:lnTo>
                    <a:pt x="3497" y="617"/>
                  </a:lnTo>
                  <a:lnTo>
                    <a:pt x="3509" y="667"/>
                  </a:lnTo>
                  <a:lnTo>
                    <a:pt x="3526" y="712"/>
                  </a:lnTo>
                  <a:lnTo>
                    <a:pt x="3547" y="753"/>
                  </a:lnTo>
                  <a:lnTo>
                    <a:pt x="3571" y="790"/>
                  </a:lnTo>
                  <a:lnTo>
                    <a:pt x="3600" y="821"/>
                  </a:lnTo>
                  <a:lnTo>
                    <a:pt x="3632" y="847"/>
                  </a:lnTo>
                  <a:lnTo>
                    <a:pt x="3668" y="869"/>
                  </a:lnTo>
                  <a:lnTo>
                    <a:pt x="3707" y="885"/>
                  </a:lnTo>
                  <a:lnTo>
                    <a:pt x="3750" y="894"/>
                  </a:lnTo>
                  <a:lnTo>
                    <a:pt x="3795" y="897"/>
                  </a:lnTo>
                  <a:lnTo>
                    <a:pt x="3821" y="896"/>
                  </a:lnTo>
                  <a:lnTo>
                    <a:pt x="3847" y="894"/>
                  </a:lnTo>
                  <a:lnTo>
                    <a:pt x="3874" y="889"/>
                  </a:lnTo>
                  <a:lnTo>
                    <a:pt x="3901" y="881"/>
                  </a:lnTo>
                  <a:lnTo>
                    <a:pt x="3931" y="872"/>
                  </a:lnTo>
                  <a:lnTo>
                    <a:pt x="3964" y="861"/>
                  </a:lnTo>
                  <a:lnTo>
                    <a:pt x="3999" y="846"/>
                  </a:lnTo>
                  <a:lnTo>
                    <a:pt x="4036" y="830"/>
                  </a:lnTo>
                  <a:lnTo>
                    <a:pt x="4079" y="810"/>
                  </a:lnTo>
                  <a:lnTo>
                    <a:pt x="4127" y="787"/>
                  </a:lnTo>
                  <a:lnTo>
                    <a:pt x="4127" y="976"/>
                  </a:lnTo>
                  <a:lnTo>
                    <a:pt x="4069" y="1001"/>
                  </a:lnTo>
                  <a:lnTo>
                    <a:pt x="4016" y="1024"/>
                  </a:lnTo>
                  <a:lnTo>
                    <a:pt x="3966" y="1041"/>
                  </a:lnTo>
                  <a:lnTo>
                    <a:pt x="3919" y="1058"/>
                  </a:lnTo>
                  <a:lnTo>
                    <a:pt x="3874" y="1070"/>
                  </a:lnTo>
                  <a:lnTo>
                    <a:pt x="3830" y="1080"/>
                  </a:lnTo>
                  <a:lnTo>
                    <a:pt x="3786" y="1086"/>
                  </a:lnTo>
                  <a:lnTo>
                    <a:pt x="3742" y="1091"/>
                  </a:lnTo>
                  <a:lnTo>
                    <a:pt x="3697" y="1094"/>
                  </a:lnTo>
                  <a:lnTo>
                    <a:pt x="3651" y="1095"/>
                  </a:lnTo>
                  <a:lnTo>
                    <a:pt x="3588" y="1093"/>
                  </a:lnTo>
                  <a:lnTo>
                    <a:pt x="3530" y="1086"/>
                  </a:lnTo>
                  <a:lnTo>
                    <a:pt x="3476" y="1075"/>
                  </a:lnTo>
                  <a:lnTo>
                    <a:pt x="3426" y="1060"/>
                  </a:lnTo>
                  <a:lnTo>
                    <a:pt x="3378" y="1039"/>
                  </a:lnTo>
                  <a:lnTo>
                    <a:pt x="3334" y="1014"/>
                  </a:lnTo>
                  <a:lnTo>
                    <a:pt x="3294" y="984"/>
                  </a:lnTo>
                  <a:lnTo>
                    <a:pt x="3255" y="947"/>
                  </a:lnTo>
                  <a:lnTo>
                    <a:pt x="3219" y="907"/>
                  </a:lnTo>
                  <a:lnTo>
                    <a:pt x="3188" y="865"/>
                  </a:lnTo>
                  <a:lnTo>
                    <a:pt x="3162" y="820"/>
                  </a:lnTo>
                  <a:lnTo>
                    <a:pt x="3140" y="772"/>
                  </a:lnTo>
                  <a:lnTo>
                    <a:pt x="3124" y="722"/>
                  </a:lnTo>
                  <a:lnTo>
                    <a:pt x="3111" y="670"/>
                  </a:lnTo>
                  <a:lnTo>
                    <a:pt x="3104" y="616"/>
                  </a:lnTo>
                  <a:lnTo>
                    <a:pt x="3101" y="561"/>
                  </a:lnTo>
                  <a:lnTo>
                    <a:pt x="3105" y="494"/>
                  </a:lnTo>
                  <a:lnTo>
                    <a:pt x="3115" y="433"/>
                  </a:lnTo>
                  <a:lnTo>
                    <a:pt x="3130" y="373"/>
                  </a:lnTo>
                  <a:lnTo>
                    <a:pt x="3153" y="318"/>
                  </a:lnTo>
                  <a:lnTo>
                    <a:pt x="3179" y="267"/>
                  </a:lnTo>
                  <a:lnTo>
                    <a:pt x="3213" y="219"/>
                  </a:lnTo>
                  <a:lnTo>
                    <a:pt x="3250" y="175"/>
                  </a:lnTo>
                  <a:lnTo>
                    <a:pt x="3293" y="135"/>
                  </a:lnTo>
                  <a:lnTo>
                    <a:pt x="3341" y="102"/>
                  </a:lnTo>
                  <a:lnTo>
                    <a:pt x="3392" y="72"/>
                  </a:lnTo>
                  <a:lnTo>
                    <a:pt x="3448" y="47"/>
                  </a:lnTo>
                  <a:lnTo>
                    <a:pt x="3508" y="27"/>
                  </a:lnTo>
                  <a:lnTo>
                    <a:pt x="3573" y="12"/>
                  </a:lnTo>
                  <a:lnTo>
                    <a:pt x="3640" y="3"/>
                  </a:lnTo>
                  <a:lnTo>
                    <a:pt x="3711" y="0"/>
                  </a:lnTo>
                  <a:close/>
                  <a:moveTo>
                    <a:pt x="2910" y="0"/>
                  </a:moveTo>
                  <a:lnTo>
                    <a:pt x="2948" y="4"/>
                  </a:lnTo>
                  <a:lnTo>
                    <a:pt x="2983" y="14"/>
                  </a:lnTo>
                  <a:lnTo>
                    <a:pt x="3014" y="30"/>
                  </a:lnTo>
                  <a:lnTo>
                    <a:pt x="3040" y="52"/>
                  </a:lnTo>
                  <a:lnTo>
                    <a:pt x="3063" y="78"/>
                  </a:lnTo>
                  <a:lnTo>
                    <a:pt x="3079" y="109"/>
                  </a:lnTo>
                  <a:lnTo>
                    <a:pt x="3089" y="142"/>
                  </a:lnTo>
                  <a:lnTo>
                    <a:pt x="3093" y="178"/>
                  </a:lnTo>
                  <a:lnTo>
                    <a:pt x="3091" y="203"/>
                  </a:lnTo>
                  <a:lnTo>
                    <a:pt x="3088" y="227"/>
                  </a:lnTo>
                  <a:lnTo>
                    <a:pt x="3081" y="252"/>
                  </a:lnTo>
                  <a:lnTo>
                    <a:pt x="3071" y="277"/>
                  </a:lnTo>
                  <a:lnTo>
                    <a:pt x="3060" y="303"/>
                  </a:lnTo>
                  <a:lnTo>
                    <a:pt x="3044" y="331"/>
                  </a:lnTo>
                  <a:lnTo>
                    <a:pt x="3025" y="361"/>
                  </a:lnTo>
                  <a:lnTo>
                    <a:pt x="3004" y="393"/>
                  </a:lnTo>
                  <a:lnTo>
                    <a:pt x="2978" y="429"/>
                  </a:lnTo>
                  <a:lnTo>
                    <a:pt x="2948" y="468"/>
                  </a:lnTo>
                  <a:lnTo>
                    <a:pt x="2914" y="512"/>
                  </a:lnTo>
                  <a:lnTo>
                    <a:pt x="2876" y="561"/>
                  </a:lnTo>
                  <a:lnTo>
                    <a:pt x="2472" y="1078"/>
                  </a:lnTo>
                  <a:lnTo>
                    <a:pt x="2182" y="1078"/>
                  </a:lnTo>
                  <a:lnTo>
                    <a:pt x="2182" y="424"/>
                  </a:lnTo>
                  <a:lnTo>
                    <a:pt x="1784" y="1078"/>
                  </a:lnTo>
                  <a:lnTo>
                    <a:pt x="1518" y="1078"/>
                  </a:lnTo>
                  <a:lnTo>
                    <a:pt x="1518" y="234"/>
                  </a:lnTo>
                  <a:lnTo>
                    <a:pt x="1313" y="214"/>
                  </a:lnTo>
                  <a:lnTo>
                    <a:pt x="1313" y="118"/>
                  </a:lnTo>
                  <a:lnTo>
                    <a:pt x="1690" y="25"/>
                  </a:lnTo>
                  <a:lnTo>
                    <a:pt x="1832" y="25"/>
                  </a:lnTo>
                  <a:lnTo>
                    <a:pt x="1832" y="713"/>
                  </a:lnTo>
                  <a:lnTo>
                    <a:pt x="2247" y="25"/>
                  </a:lnTo>
                  <a:lnTo>
                    <a:pt x="2497" y="25"/>
                  </a:lnTo>
                  <a:lnTo>
                    <a:pt x="2497" y="822"/>
                  </a:lnTo>
                  <a:lnTo>
                    <a:pt x="2759" y="473"/>
                  </a:lnTo>
                  <a:lnTo>
                    <a:pt x="2759" y="62"/>
                  </a:lnTo>
                  <a:lnTo>
                    <a:pt x="2779" y="44"/>
                  </a:lnTo>
                  <a:lnTo>
                    <a:pt x="2806" y="27"/>
                  </a:lnTo>
                  <a:lnTo>
                    <a:pt x="2837" y="13"/>
                  </a:lnTo>
                  <a:lnTo>
                    <a:pt x="2872" y="4"/>
                  </a:lnTo>
                  <a:lnTo>
                    <a:pt x="2910" y="0"/>
                  </a:lnTo>
                  <a:close/>
                </a:path>
              </a:pathLst>
            </a:custGeom>
            <a:solidFill>
              <a:srgbClr val="0000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AU" noProof="0"/>
            </a:p>
          </p:txBody>
        </p:sp>
      </p:grpSp>
      <p:sp>
        <p:nvSpPr>
          <p:cNvPr id="51" name="Text Placeholder 31"/>
          <p:cNvSpPr>
            <a:spLocks noGrp="1"/>
          </p:cNvSpPr>
          <p:nvPr>
            <p:ph type="body" sz="quarter" idx="10" hasCustomPrompt="1"/>
          </p:nvPr>
        </p:nvSpPr>
        <p:spPr bwMode="white">
          <a:xfrm>
            <a:off x="1895475" y="374904"/>
            <a:ext cx="4105656" cy="146304"/>
          </a:xfrm>
        </p:spPr>
        <p:txBody>
          <a:bodyPr/>
          <a:lstStyle>
            <a:lvl1pPr>
              <a:defRPr sz="1100">
                <a:solidFill>
                  <a:schemeClr val="bg1"/>
                </a:solidFill>
                <a:latin typeface="+mj-lt"/>
              </a:defRPr>
            </a:lvl1pPr>
            <a:lvl2pPr>
              <a:defRPr sz="1000">
                <a:solidFill>
                  <a:schemeClr val="bg1"/>
                </a:solidFill>
                <a:latin typeface="+mj-lt"/>
              </a:defRPr>
            </a:lvl2pPr>
            <a:lvl3pPr>
              <a:defRPr sz="1000">
                <a:solidFill>
                  <a:schemeClr val="bg1"/>
                </a:solidFill>
                <a:latin typeface="+mj-lt"/>
              </a:defRPr>
            </a:lvl3pPr>
            <a:lvl4pPr>
              <a:defRPr sz="1000">
                <a:solidFill>
                  <a:schemeClr val="bg1"/>
                </a:solidFill>
                <a:latin typeface="+mj-lt"/>
              </a:defRPr>
            </a:lvl4pPr>
            <a:lvl5pPr>
              <a:defRPr sz="1000">
                <a:solidFill>
                  <a:schemeClr val="bg1"/>
                </a:solidFill>
                <a:latin typeface="+mj-lt"/>
              </a:defRPr>
            </a:lvl5pPr>
          </a:lstStyle>
          <a:p>
            <a:pPr lvl="0"/>
            <a:r>
              <a:rPr lang="en-AU" noProof="0" dirty="0" smtClean="0"/>
              <a:t>www.pwc.com.au</a:t>
            </a:r>
            <a:endParaRPr lang="en-AU" noProof="0" dirty="0"/>
          </a:p>
        </p:txBody>
      </p:sp>
      <p:grpSp>
        <p:nvGrpSpPr>
          <p:cNvPr id="22" name="Group 21"/>
          <p:cNvGrpSpPr/>
          <p:nvPr userDrawn="1"/>
        </p:nvGrpSpPr>
        <p:grpSpPr bwMode="gray">
          <a:xfrm>
            <a:off x="1752601" y="1"/>
            <a:ext cx="7391400" cy="6176009"/>
            <a:chOff x="19140488" y="13674"/>
            <a:chExt cx="7443798" cy="6145827"/>
          </a:xfrm>
        </p:grpSpPr>
        <p:sp>
          <p:nvSpPr>
            <p:cNvPr id="27" name="Rectangle 17"/>
            <p:cNvSpPr>
              <a:spLocks noChangeArrowheads="1"/>
            </p:cNvSpPr>
            <p:nvPr/>
          </p:nvSpPr>
          <p:spPr bwMode="gray">
            <a:xfrm>
              <a:off x="19140488" y="4188799"/>
              <a:ext cx="2302206" cy="1970702"/>
            </a:xfrm>
            <a:prstGeom prst="rect">
              <a:avLst/>
            </a:prstGeom>
            <a:solidFill>
              <a:srgbClr val="9A1702"/>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28" name="Rectangle 7"/>
            <p:cNvSpPr>
              <a:spLocks noChangeArrowheads="1"/>
            </p:cNvSpPr>
            <p:nvPr/>
          </p:nvSpPr>
          <p:spPr bwMode="gray">
            <a:xfrm>
              <a:off x="25663403" y="4032250"/>
              <a:ext cx="920883" cy="2127250"/>
            </a:xfrm>
            <a:prstGeom prst="rect">
              <a:avLst/>
            </a:prstGeom>
            <a:solidFill>
              <a:srgbClr val="F3BE26"/>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29" name="Rectangle 8"/>
            <p:cNvSpPr>
              <a:spLocks noChangeArrowheads="1"/>
            </p:cNvSpPr>
            <p:nvPr/>
          </p:nvSpPr>
          <p:spPr bwMode="gray">
            <a:xfrm>
              <a:off x="25049482" y="2899477"/>
              <a:ext cx="734694" cy="1289321"/>
            </a:xfrm>
            <a:prstGeom prst="rect">
              <a:avLst/>
            </a:prstGeom>
            <a:solidFill>
              <a:srgbClr val="F3BC87"/>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30" name="Rectangle 9"/>
            <p:cNvSpPr>
              <a:spLocks noChangeArrowheads="1"/>
            </p:cNvSpPr>
            <p:nvPr/>
          </p:nvSpPr>
          <p:spPr bwMode="gray">
            <a:xfrm>
              <a:off x="25049482" y="4032250"/>
              <a:ext cx="734693" cy="2127250"/>
            </a:xfrm>
            <a:prstGeom prst="rect">
              <a:avLst/>
            </a:prstGeom>
            <a:solidFill>
              <a:srgbClr val="E88C14"/>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31" name="Rectangle 11"/>
            <p:cNvSpPr>
              <a:spLocks noChangeArrowheads="1"/>
            </p:cNvSpPr>
            <p:nvPr/>
          </p:nvSpPr>
          <p:spPr bwMode="gray">
            <a:xfrm>
              <a:off x="24665780" y="706365"/>
              <a:ext cx="477045" cy="2263848"/>
            </a:xfrm>
            <a:prstGeom prst="rect">
              <a:avLst/>
            </a:prstGeom>
            <a:solidFill>
              <a:srgbClr val="E669A2"/>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32" name="Rectangle 12"/>
            <p:cNvSpPr>
              <a:spLocks noChangeArrowheads="1"/>
            </p:cNvSpPr>
            <p:nvPr/>
          </p:nvSpPr>
          <p:spPr bwMode="gray">
            <a:xfrm>
              <a:off x="24665780" y="2899478"/>
              <a:ext cx="477045" cy="1289321"/>
            </a:xfrm>
            <a:prstGeom prst="rect">
              <a:avLst/>
            </a:prstGeom>
            <a:solidFill>
              <a:srgbClr val="DB4D56"/>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33" name="Rectangle 13"/>
            <p:cNvSpPr>
              <a:spLocks noChangeArrowheads="1"/>
            </p:cNvSpPr>
            <p:nvPr/>
          </p:nvSpPr>
          <p:spPr bwMode="gray">
            <a:xfrm>
              <a:off x="24665780" y="4032250"/>
              <a:ext cx="477045" cy="2127250"/>
            </a:xfrm>
            <a:prstGeom prst="rect">
              <a:avLst/>
            </a:prstGeom>
            <a:solidFill>
              <a:srgbClr val="D13A0D"/>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40" name="Rectangle 14"/>
            <p:cNvSpPr>
              <a:spLocks noChangeArrowheads="1"/>
            </p:cNvSpPr>
            <p:nvPr/>
          </p:nvSpPr>
          <p:spPr bwMode="gray">
            <a:xfrm>
              <a:off x="19140488" y="669925"/>
              <a:ext cx="5662612" cy="2300288"/>
            </a:xfrm>
            <a:prstGeom prst="rect">
              <a:avLst/>
            </a:prstGeom>
            <a:solidFill>
              <a:srgbClr val="D74021"/>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41" name="Rectangle 15"/>
            <p:cNvSpPr>
              <a:spLocks noChangeArrowheads="1"/>
            </p:cNvSpPr>
            <p:nvPr/>
          </p:nvSpPr>
          <p:spPr bwMode="gray">
            <a:xfrm>
              <a:off x="19140488" y="2899478"/>
              <a:ext cx="5662612" cy="1289321"/>
            </a:xfrm>
            <a:prstGeom prst="rect">
              <a:avLst/>
            </a:prstGeom>
            <a:solidFill>
              <a:srgbClr val="CD2F12"/>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42" name="Freeform 16"/>
            <p:cNvSpPr>
              <a:spLocks/>
            </p:cNvSpPr>
            <p:nvPr/>
          </p:nvSpPr>
          <p:spPr bwMode="gray">
            <a:xfrm>
              <a:off x="19140488" y="4032250"/>
              <a:ext cx="5662612" cy="2127250"/>
            </a:xfrm>
            <a:custGeom>
              <a:avLst/>
              <a:gdLst/>
              <a:ahLst/>
              <a:cxnLst>
                <a:cxn ang="0">
                  <a:pos x="0" y="0"/>
                </a:cxn>
                <a:cxn ang="0">
                  <a:pos x="3567" y="0"/>
                </a:cxn>
                <a:cxn ang="0">
                  <a:pos x="3567" y="1340"/>
                </a:cxn>
                <a:cxn ang="0">
                  <a:pos x="1372" y="1340"/>
                </a:cxn>
                <a:cxn ang="0">
                  <a:pos x="1372" y="181"/>
                </a:cxn>
                <a:cxn ang="0">
                  <a:pos x="0" y="181"/>
                </a:cxn>
                <a:cxn ang="0">
                  <a:pos x="0" y="0"/>
                </a:cxn>
              </a:cxnLst>
              <a:rect l="0" t="0" r="r" b="b"/>
              <a:pathLst>
                <a:path w="3567" h="1340">
                  <a:moveTo>
                    <a:pt x="0" y="0"/>
                  </a:moveTo>
                  <a:lnTo>
                    <a:pt x="3567" y="0"/>
                  </a:lnTo>
                  <a:lnTo>
                    <a:pt x="3567" y="1340"/>
                  </a:lnTo>
                  <a:lnTo>
                    <a:pt x="1372" y="1340"/>
                  </a:lnTo>
                  <a:lnTo>
                    <a:pt x="1372" y="181"/>
                  </a:lnTo>
                  <a:lnTo>
                    <a:pt x="0" y="181"/>
                  </a:lnTo>
                  <a:lnTo>
                    <a:pt x="0" y="0"/>
                  </a:lnTo>
                  <a:close/>
                </a:path>
              </a:pathLst>
            </a:custGeom>
            <a:solidFill>
              <a:srgbClr val="C42303"/>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AU"/>
            </a:p>
          </p:txBody>
        </p:sp>
        <p:sp>
          <p:nvSpPr>
            <p:cNvPr id="43" name="Rectangle 10"/>
            <p:cNvSpPr>
              <a:spLocks noChangeArrowheads="1"/>
            </p:cNvSpPr>
            <p:nvPr/>
          </p:nvSpPr>
          <p:spPr bwMode="gray">
            <a:xfrm>
              <a:off x="19140488" y="13674"/>
              <a:ext cx="5662612" cy="692692"/>
            </a:xfrm>
            <a:prstGeom prst="rect">
              <a:avLst/>
            </a:prstGeom>
            <a:solidFill>
              <a:srgbClr val="EE9C34"/>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Content: One">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077200" cy="914400"/>
          </a:xfrm>
        </p:spPr>
        <p:txBody>
          <a:bodyPr/>
          <a:lstStyle>
            <a:lvl1pPr>
              <a:defRPr/>
            </a:lvl1pPr>
          </a:lstStyle>
          <a:p>
            <a:r>
              <a:rPr lang="en-US" noProof="0" smtClean="0"/>
              <a:t>Click to edit Master title style</a:t>
            </a:r>
            <a:endParaRPr lang="en-AU" noProof="0"/>
          </a:p>
        </p:txBody>
      </p:sp>
      <p:sp>
        <p:nvSpPr>
          <p:cNvPr id="31" name="Content Placeholder 26"/>
          <p:cNvSpPr>
            <a:spLocks noGrp="1"/>
          </p:cNvSpPr>
          <p:nvPr>
            <p:ph sz="quarter" idx="15"/>
          </p:nvPr>
        </p:nvSpPr>
        <p:spPr>
          <a:xfrm>
            <a:off x="533400" y="1752600"/>
            <a:ext cx="8077200" cy="4419600"/>
          </a:xfrm>
        </p:spPr>
        <p:txBody>
          <a:bodyPr/>
          <a:lstStyle>
            <a:lvl1pPr>
              <a:defRPr baseline="0"/>
            </a:lvl1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AU" noProof="0" dirty="0"/>
          </a:p>
        </p:txBody>
      </p:sp>
      <p:sp>
        <p:nvSpPr>
          <p:cNvPr id="27" name="Footer Placeholder 4"/>
          <p:cNvSpPr>
            <a:spLocks noGrp="1"/>
          </p:cNvSpPr>
          <p:nvPr>
            <p:ph type="ftr" sz="quarter" idx="3"/>
          </p:nvPr>
        </p:nvSpPr>
        <p:spPr>
          <a:xfrm>
            <a:off x="533400" y="6324600"/>
            <a:ext cx="5257800" cy="152400"/>
          </a:xfrm>
          <a:prstGeom prst="rect">
            <a:avLst/>
          </a:prstGeom>
        </p:spPr>
        <p:txBody>
          <a:bodyPr vert="horz" lIns="0" tIns="0" rIns="0" bIns="0" anchor="b" anchorCtr="0">
            <a:noAutofit/>
          </a:bodyPr>
          <a:lstStyle>
            <a:lvl1pPr algn="l">
              <a:defRPr sz="1000">
                <a:solidFill>
                  <a:schemeClr val="tx1"/>
                </a:solidFill>
                <a:latin typeface="Arial" pitchFamily="34" charset="0"/>
                <a:cs typeface="Arial" pitchFamily="34" charset="0"/>
              </a:defRPr>
            </a:lvl1pPr>
          </a:lstStyle>
          <a:p>
            <a:endParaRPr lang="en-AU"/>
          </a:p>
        </p:txBody>
      </p:sp>
      <p:sp>
        <p:nvSpPr>
          <p:cNvPr id="32" name="PwCFirm"/>
          <p:cNvSpPr txBox="1"/>
          <p:nvPr/>
        </p:nvSpPr>
        <p:spPr>
          <a:xfrm>
            <a:off x="533400" y="6477000"/>
            <a:ext cx="2590800" cy="152401"/>
          </a:xfrm>
          <a:prstGeom prst="rect">
            <a:avLst/>
          </a:prstGeom>
          <a:noFill/>
        </p:spPr>
        <p:txBody>
          <a:bodyPr vert="horz" wrap="square" lIns="0" tIns="0" rIns="0" bIns="0" rtlCol="0" anchor="t" anchorCtr="0">
            <a:noAutofit/>
          </a:bodyPr>
          <a:lstStyle/>
          <a:p>
            <a:r>
              <a:rPr lang="en-AU" sz="1000" noProof="0" smtClean="0">
                <a:latin typeface="Arial" pitchFamily="34" charset="0"/>
                <a:cs typeface="Arial" pitchFamily="34" charset="0"/>
              </a:rPr>
              <a:t>PwC</a:t>
            </a:r>
            <a:endParaRPr lang="en-AU" sz="1000" noProof="0" dirty="0">
              <a:latin typeface="Arial" pitchFamily="34" charset="0"/>
              <a:cs typeface="Arial" pitchFamily="34" charset="0"/>
            </a:endParaRPr>
          </a:p>
        </p:txBody>
      </p:sp>
      <p:cxnSp>
        <p:nvCxnSpPr>
          <p:cNvPr id="15" name="Shape 14"/>
          <p:cNvCxnSpPr/>
          <p:nvPr/>
        </p:nvCxnSpPr>
        <p:spPr>
          <a:xfrm rot="5400000" flipH="1" flipV="1">
            <a:off x="4423800" y="-3433199"/>
            <a:ext cx="144000" cy="8229600"/>
          </a:xfrm>
          <a:prstGeom prst="bentConnector2">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7086600" y="6477000"/>
            <a:ext cx="1527048"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fld id="{9EBD5762-3BDC-484D-9503-7EA6D5A9A8CE}" type="slidenum">
              <a:rPr lang="en-AU" smtClean="0"/>
              <a:pPr/>
              <a:t>‹#›</a:t>
            </a:fld>
            <a:endParaRPr lang="en-AU"/>
          </a:p>
        </p:txBody>
      </p:sp>
      <p:sp>
        <p:nvSpPr>
          <p:cNvPr id="10" name="Date Placeholder 3"/>
          <p:cNvSpPr>
            <a:spLocks noGrp="1"/>
          </p:cNvSpPr>
          <p:nvPr>
            <p:ph type="dt" sz="half" idx="2"/>
          </p:nvPr>
        </p:nvSpPr>
        <p:spPr>
          <a:xfrm>
            <a:off x="7086600" y="6324600"/>
            <a:ext cx="1524000"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endParaRPr lang="en-AU"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Cover Slide: Colour">
    <p:spTree>
      <p:nvGrpSpPr>
        <p:cNvPr id="1" name=""/>
        <p:cNvGrpSpPr/>
        <p:nvPr/>
      </p:nvGrpSpPr>
      <p:grpSpPr>
        <a:xfrm>
          <a:off x="0" y="0"/>
          <a:ext cx="0" cy="0"/>
          <a:chOff x="0" y="0"/>
          <a:chExt cx="0" cy="0"/>
        </a:xfrm>
      </p:grpSpPr>
      <p:sp>
        <p:nvSpPr>
          <p:cNvPr id="82" name="Rectangle 649"/>
          <p:cNvSpPr>
            <a:spLocks noChangeArrowheads="1"/>
          </p:cNvSpPr>
          <p:nvPr/>
        </p:nvSpPr>
        <p:spPr bwMode="gray">
          <a:xfrm>
            <a:off x="7391400" y="685801"/>
            <a:ext cx="1752600" cy="5486399"/>
          </a:xfrm>
          <a:prstGeom prst="rect">
            <a:avLst/>
          </a:prstGeom>
          <a:solidFill>
            <a:schemeClr val="tx2">
              <a:lumMod val="40000"/>
              <a:lumOff val="60000"/>
            </a:schemeClr>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AU" noProof="0"/>
          </a:p>
        </p:txBody>
      </p:sp>
      <p:sp>
        <p:nvSpPr>
          <p:cNvPr id="81" name="Rectangle 648"/>
          <p:cNvSpPr>
            <a:spLocks noChangeArrowheads="1"/>
          </p:cNvSpPr>
          <p:nvPr/>
        </p:nvSpPr>
        <p:spPr bwMode="gray">
          <a:xfrm>
            <a:off x="1752600" y="0"/>
            <a:ext cx="5638800" cy="685800"/>
          </a:xfrm>
          <a:prstGeom prst="rect">
            <a:avLst/>
          </a:prstGeom>
          <a:solidFill>
            <a:schemeClr val="tx2">
              <a:lumMod val="60000"/>
              <a:lumOff val="40000"/>
            </a:schemeClr>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AU" noProof="0"/>
          </a:p>
        </p:txBody>
      </p:sp>
      <p:sp>
        <p:nvSpPr>
          <p:cNvPr id="83" name="Rectangle 650"/>
          <p:cNvSpPr>
            <a:spLocks noChangeArrowheads="1"/>
          </p:cNvSpPr>
          <p:nvPr/>
        </p:nvSpPr>
        <p:spPr bwMode="gray">
          <a:xfrm>
            <a:off x="1752600" y="685800"/>
            <a:ext cx="5638800" cy="5486400"/>
          </a:xfrm>
          <a:prstGeom prst="rect">
            <a:avLst/>
          </a:prstGeom>
          <a:solidFill>
            <a:schemeClr val="tx2"/>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AU" noProof="0"/>
          </a:p>
        </p:txBody>
      </p:sp>
      <p:sp>
        <p:nvSpPr>
          <p:cNvPr id="50" name="Title 1"/>
          <p:cNvSpPr>
            <a:spLocks noGrp="1"/>
          </p:cNvSpPr>
          <p:nvPr>
            <p:ph type="ctrTitle" hasCustomPrompt="1"/>
          </p:nvPr>
        </p:nvSpPr>
        <p:spPr bwMode="white">
          <a:xfrm>
            <a:off x="1895475" y="838200"/>
            <a:ext cx="5343525" cy="914400"/>
          </a:xfrm>
        </p:spPr>
        <p:txBody>
          <a:bodyPr anchor="t" anchorCtr="0">
            <a:noAutofit/>
          </a:bodyPr>
          <a:lstStyle>
            <a:lvl1pPr>
              <a:lnSpc>
                <a:spcPct val="90000"/>
              </a:lnSpc>
              <a:defRPr sz="3200" b="1" i="1" baseline="0">
                <a:solidFill>
                  <a:schemeClr val="bg1"/>
                </a:solidFill>
              </a:defRPr>
            </a:lvl1pPr>
          </a:lstStyle>
          <a:p>
            <a:r>
              <a:rPr lang="en-AU" noProof="0" smtClean="0"/>
              <a:t>Click to add the presentation’s main title</a:t>
            </a:r>
            <a:endParaRPr lang="en-AU" noProof="0" dirty="0"/>
          </a:p>
        </p:txBody>
      </p:sp>
      <p:sp>
        <p:nvSpPr>
          <p:cNvPr id="51" name="Subtitle 2"/>
          <p:cNvSpPr>
            <a:spLocks noGrp="1"/>
          </p:cNvSpPr>
          <p:nvPr>
            <p:ph type="subTitle" idx="1" hasCustomPrompt="1"/>
          </p:nvPr>
        </p:nvSpPr>
        <p:spPr bwMode="white">
          <a:xfrm>
            <a:off x="1895475" y="1828799"/>
            <a:ext cx="5343525" cy="914401"/>
          </a:xfrm>
        </p:spPr>
        <p:txBody>
          <a:bodyPr>
            <a:noAutofit/>
          </a:bodyPr>
          <a:lstStyle>
            <a:lvl1pPr marL="0" indent="0" algn="l">
              <a:lnSpc>
                <a:spcPct val="90000"/>
              </a:lnSpc>
              <a:spcAft>
                <a:spcPts val="0"/>
              </a:spcAft>
              <a:buNone/>
              <a:defRPr sz="3200" baseline="0">
                <a:solidFill>
                  <a:schemeClr val="bg1"/>
                </a:solidFill>
                <a:latin typeface="+mj-lt"/>
              </a:defRPr>
            </a:lvl1pPr>
            <a:lvl2pPr marL="0" indent="0" algn="l">
              <a:buNone/>
              <a:defRPr sz="1800">
                <a:solidFill>
                  <a:schemeClr val="bg1"/>
                </a:solidFill>
                <a:latin typeface="+mj-lt"/>
              </a:defRPr>
            </a:lvl2pPr>
            <a:lvl3pPr marL="457200" indent="0" algn="l">
              <a:buNone/>
              <a:defRPr sz="1800">
                <a:solidFill>
                  <a:schemeClr val="bg1"/>
                </a:solidFill>
                <a:latin typeface="+mj-lt"/>
              </a:defRPr>
            </a:lvl3pPr>
            <a:lvl4pPr marL="914400" indent="0" algn="l">
              <a:buNone/>
              <a:defRPr sz="1800">
                <a:solidFill>
                  <a:schemeClr val="bg1"/>
                </a:solidFill>
                <a:latin typeface="+mj-lt"/>
              </a:defRPr>
            </a:lvl4pPr>
            <a:lvl5pPr marL="1371600" indent="0" algn="l">
              <a:buNone/>
              <a:defRPr sz="1800">
                <a:solidFill>
                  <a:schemeClr val="bg1"/>
                </a:solidFill>
                <a:latin typeface="+mj-lt"/>
              </a:defRPr>
            </a:lvl5pPr>
            <a:lvl6pPr marL="1828800" indent="0" algn="l">
              <a:buNone/>
              <a:defRPr sz="1800">
                <a:solidFill>
                  <a:schemeClr val="bg1"/>
                </a:solidFill>
                <a:latin typeface="+mj-lt"/>
              </a:defRPr>
            </a:lvl6pPr>
            <a:lvl7pPr marL="2286000" indent="0" algn="l">
              <a:buNone/>
              <a:defRPr sz="1800">
                <a:solidFill>
                  <a:schemeClr val="bg1"/>
                </a:solidFill>
                <a:latin typeface="+mj-lt"/>
              </a:defRPr>
            </a:lvl7pPr>
            <a:lvl8pPr marL="2743200" indent="0" algn="l">
              <a:buNone/>
              <a:defRPr sz="1800">
                <a:solidFill>
                  <a:schemeClr val="bg1"/>
                </a:solidFill>
                <a:latin typeface="+mj-lt"/>
              </a:defRPr>
            </a:lvl8pPr>
            <a:lvl9pPr marL="3200400" indent="0" algn="l">
              <a:buNone/>
              <a:defRPr sz="1800">
                <a:solidFill>
                  <a:schemeClr val="bg1"/>
                </a:solidFill>
                <a:latin typeface="+mj-lt"/>
              </a:defRPr>
            </a:lvl9pPr>
          </a:lstStyle>
          <a:p>
            <a:r>
              <a:rPr lang="en-AU" noProof="0" smtClean="0"/>
              <a:t>Subtitle and date (move higher if title is only one line)</a:t>
            </a:r>
            <a:endParaRPr lang="en-AU" noProof="0" dirty="0" smtClean="0"/>
          </a:p>
        </p:txBody>
      </p:sp>
      <p:grpSp>
        <p:nvGrpSpPr>
          <p:cNvPr id="11" name="Group 32"/>
          <p:cNvGrpSpPr/>
          <p:nvPr/>
        </p:nvGrpSpPr>
        <p:grpSpPr>
          <a:xfrm>
            <a:off x="968592" y="6170991"/>
            <a:ext cx="914400" cy="533479"/>
            <a:chOff x="518032" y="978681"/>
            <a:chExt cx="4572000" cy="2667393"/>
          </a:xfrm>
        </p:grpSpPr>
        <p:sp>
          <p:nvSpPr>
            <p:cNvPr id="12" name="Rectangle 37"/>
            <p:cNvSpPr>
              <a:spLocks noChangeArrowheads="1"/>
            </p:cNvSpPr>
            <p:nvPr userDrawn="1"/>
          </p:nvSpPr>
          <p:spPr bwMode="black">
            <a:xfrm>
              <a:off x="3295650" y="978681"/>
              <a:ext cx="1143000" cy="263229"/>
            </a:xfrm>
            <a:prstGeom prst="rect">
              <a:avLst/>
            </a:prstGeom>
            <a:solidFill>
              <a:schemeClr val="tx2"/>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AU" noProof="0"/>
            </a:p>
          </p:txBody>
        </p:sp>
        <p:sp>
          <p:nvSpPr>
            <p:cNvPr id="13" name="Freeform 7"/>
            <p:cNvSpPr>
              <a:spLocks noEditPoints="1"/>
            </p:cNvSpPr>
            <p:nvPr userDrawn="1"/>
          </p:nvSpPr>
          <p:spPr bwMode="black">
            <a:xfrm>
              <a:off x="518032" y="1922794"/>
              <a:ext cx="4572000" cy="1723280"/>
            </a:xfrm>
            <a:custGeom>
              <a:avLst/>
              <a:gdLst/>
              <a:ahLst/>
              <a:cxnLst>
                <a:cxn ang="0">
                  <a:pos x="581" y="233"/>
                </a:cxn>
                <a:cxn ang="0">
                  <a:pos x="538" y="949"/>
                </a:cxn>
                <a:cxn ang="0">
                  <a:pos x="630" y="946"/>
                </a:cxn>
                <a:cxn ang="0">
                  <a:pos x="793" y="880"/>
                </a:cxn>
                <a:cxn ang="0">
                  <a:pos x="886" y="728"/>
                </a:cxn>
                <a:cxn ang="0">
                  <a:pos x="905" y="505"/>
                </a:cxn>
                <a:cxn ang="0">
                  <a:pos x="850" y="329"/>
                </a:cxn>
                <a:cxn ang="0">
                  <a:pos x="727" y="241"/>
                </a:cxn>
                <a:cxn ang="0">
                  <a:pos x="521" y="3"/>
                </a:cxn>
                <a:cxn ang="0">
                  <a:pos x="643" y="74"/>
                </a:cxn>
                <a:cxn ang="0">
                  <a:pos x="761" y="24"/>
                </a:cxn>
                <a:cxn ang="0">
                  <a:pos x="855" y="9"/>
                </a:cxn>
                <a:cxn ang="0">
                  <a:pos x="1026" y="40"/>
                </a:cxn>
                <a:cxn ang="0">
                  <a:pos x="1180" y="172"/>
                </a:cxn>
                <a:cxn ang="0">
                  <a:pos x="1265" y="383"/>
                </a:cxn>
                <a:cxn ang="0">
                  <a:pos x="1265" y="641"/>
                </a:cxn>
                <a:cxn ang="0">
                  <a:pos x="1175" y="857"/>
                </a:cxn>
                <a:cxn ang="0">
                  <a:pos x="1005" y="1006"/>
                </a:cxn>
                <a:cxn ang="0">
                  <a:pos x="766" y="1074"/>
                </a:cxn>
                <a:cxn ang="0">
                  <a:pos x="601" y="1074"/>
                </a:cxn>
                <a:cxn ang="0">
                  <a:pos x="692" y="1447"/>
                </a:cxn>
                <a:cxn ang="0">
                  <a:pos x="171" y="1408"/>
                </a:cxn>
                <a:cxn ang="0">
                  <a:pos x="413" y="3"/>
                </a:cxn>
                <a:cxn ang="0">
                  <a:pos x="3876" y="20"/>
                </a:cxn>
                <a:cxn ang="0">
                  <a:pos x="4036" y="100"/>
                </a:cxn>
                <a:cxn ang="0">
                  <a:pos x="4113" y="232"/>
                </a:cxn>
                <a:cxn ang="0">
                  <a:pos x="4091" y="362"/>
                </a:cxn>
                <a:cxn ang="0">
                  <a:pos x="3995" y="436"/>
                </a:cxn>
                <a:cxn ang="0">
                  <a:pos x="3859" y="438"/>
                </a:cxn>
                <a:cxn ang="0">
                  <a:pos x="3757" y="114"/>
                </a:cxn>
                <a:cxn ang="0">
                  <a:pos x="3597" y="187"/>
                </a:cxn>
                <a:cxn ang="0">
                  <a:pos x="3508" y="339"/>
                </a:cxn>
                <a:cxn ang="0">
                  <a:pos x="3489" y="565"/>
                </a:cxn>
                <a:cxn ang="0">
                  <a:pos x="3547" y="753"/>
                </a:cxn>
                <a:cxn ang="0">
                  <a:pos x="3668" y="869"/>
                </a:cxn>
                <a:cxn ang="0">
                  <a:pos x="3821" y="896"/>
                </a:cxn>
                <a:cxn ang="0">
                  <a:pos x="3931" y="872"/>
                </a:cxn>
                <a:cxn ang="0">
                  <a:pos x="4079" y="810"/>
                </a:cxn>
                <a:cxn ang="0">
                  <a:pos x="4016" y="1024"/>
                </a:cxn>
                <a:cxn ang="0">
                  <a:pos x="3830" y="1080"/>
                </a:cxn>
                <a:cxn ang="0">
                  <a:pos x="3651" y="1095"/>
                </a:cxn>
                <a:cxn ang="0">
                  <a:pos x="3426" y="1060"/>
                </a:cxn>
                <a:cxn ang="0">
                  <a:pos x="3255" y="947"/>
                </a:cxn>
                <a:cxn ang="0">
                  <a:pos x="3140" y="772"/>
                </a:cxn>
                <a:cxn ang="0">
                  <a:pos x="3101" y="561"/>
                </a:cxn>
                <a:cxn ang="0">
                  <a:pos x="3153" y="318"/>
                </a:cxn>
                <a:cxn ang="0">
                  <a:pos x="3293" y="135"/>
                </a:cxn>
                <a:cxn ang="0">
                  <a:pos x="3508" y="27"/>
                </a:cxn>
                <a:cxn ang="0">
                  <a:pos x="2910" y="0"/>
                </a:cxn>
                <a:cxn ang="0">
                  <a:pos x="3040" y="52"/>
                </a:cxn>
                <a:cxn ang="0">
                  <a:pos x="3093" y="178"/>
                </a:cxn>
                <a:cxn ang="0">
                  <a:pos x="3071" y="277"/>
                </a:cxn>
                <a:cxn ang="0">
                  <a:pos x="3004" y="393"/>
                </a:cxn>
                <a:cxn ang="0">
                  <a:pos x="2876" y="561"/>
                </a:cxn>
                <a:cxn ang="0">
                  <a:pos x="1784" y="1078"/>
                </a:cxn>
                <a:cxn ang="0">
                  <a:pos x="1313" y="118"/>
                </a:cxn>
                <a:cxn ang="0">
                  <a:pos x="2247" y="25"/>
                </a:cxn>
                <a:cxn ang="0">
                  <a:pos x="2759" y="62"/>
                </a:cxn>
                <a:cxn ang="0">
                  <a:pos x="2872" y="4"/>
                </a:cxn>
              </a:cxnLst>
              <a:rect l="0" t="0" r="r" b="b"/>
              <a:pathLst>
                <a:path w="4127" h="1544">
                  <a:moveTo>
                    <a:pt x="640" y="229"/>
                  </a:moveTo>
                  <a:lnTo>
                    <a:pt x="622" y="229"/>
                  </a:lnTo>
                  <a:lnTo>
                    <a:pt x="603" y="230"/>
                  </a:lnTo>
                  <a:lnTo>
                    <a:pt x="581" y="233"/>
                  </a:lnTo>
                  <a:lnTo>
                    <a:pt x="553" y="235"/>
                  </a:lnTo>
                  <a:lnTo>
                    <a:pt x="521" y="241"/>
                  </a:lnTo>
                  <a:lnTo>
                    <a:pt x="521" y="947"/>
                  </a:lnTo>
                  <a:lnTo>
                    <a:pt x="538" y="949"/>
                  </a:lnTo>
                  <a:lnTo>
                    <a:pt x="553" y="949"/>
                  </a:lnTo>
                  <a:lnTo>
                    <a:pt x="566" y="949"/>
                  </a:lnTo>
                  <a:lnTo>
                    <a:pt x="578" y="949"/>
                  </a:lnTo>
                  <a:lnTo>
                    <a:pt x="630" y="946"/>
                  </a:lnTo>
                  <a:lnTo>
                    <a:pt x="677" y="937"/>
                  </a:lnTo>
                  <a:lnTo>
                    <a:pt x="720" y="924"/>
                  </a:lnTo>
                  <a:lnTo>
                    <a:pt x="758" y="905"/>
                  </a:lnTo>
                  <a:lnTo>
                    <a:pt x="793" y="880"/>
                  </a:lnTo>
                  <a:lnTo>
                    <a:pt x="824" y="850"/>
                  </a:lnTo>
                  <a:lnTo>
                    <a:pt x="849" y="815"/>
                  </a:lnTo>
                  <a:lnTo>
                    <a:pt x="870" y="775"/>
                  </a:lnTo>
                  <a:lnTo>
                    <a:pt x="886" y="728"/>
                  </a:lnTo>
                  <a:lnTo>
                    <a:pt x="897" y="678"/>
                  </a:lnTo>
                  <a:lnTo>
                    <a:pt x="905" y="622"/>
                  </a:lnTo>
                  <a:lnTo>
                    <a:pt x="907" y="561"/>
                  </a:lnTo>
                  <a:lnTo>
                    <a:pt x="905" y="505"/>
                  </a:lnTo>
                  <a:lnTo>
                    <a:pt x="897" y="452"/>
                  </a:lnTo>
                  <a:lnTo>
                    <a:pt x="886" y="407"/>
                  </a:lnTo>
                  <a:lnTo>
                    <a:pt x="870" y="366"/>
                  </a:lnTo>
                  <a:lnTo>
                    <a:pt x="850" y="329"/>
                  </a:lnTo>
                  <a:lnTo>
                    <a:pt x="826" y="299"/>
                  </a:lnTo>
                  <a:lnTo>
                    <a:pt x="797" y="274"/>
                  </a:lnTo>
                  <a:lnTo>
                    <a:pt x="763" y="254"/>
                  </a:lnTo>
                  <a:lnTo>
                    <a:pt x="727" y="241"/>
                  </a:lnTo>
                  <a:lnTo>
                    <a:pt x="686" y="232"/>
                  </a:lnTo>
                  <a:lnTo>
                    <a:pt x="640" y="229"/>
                  </a:lnTo>
                  <a:close/>
                  <a:moveTo>
                    <a:pt x="413" y="3"/>
                  </a:moveTo>
                  <a:lnTo>
                    <a:pt x="521" y="3"/>
                  </a:lnTo>
                  <a:lnTo>
                    <a:pt x="521" y="143"/>
                  </a:lnTo>
                  <a:lnTo>
                    <a:pt x="566" y="117"/>
                  </a:lnTo>
                  <a:lnTo>
                    <a:pt x="607" y="93"/>
                  </a:lnTo>
                  <a:lnTo>
                    <a:pt x="643" y="74"/>
                  </a:lnTo>
                  <a:lnTo>
                    <a:pt x="677" y="57"/>
                  </a:lnTo>
                  <a:lnTo>
                    <a:pt x="707" y="44"/>
                  </a:lnTo>
                  <a:lnTo>
                    <a:pt x="735" y="33"/>
                  </a:lnTo>
                  <a:lnTo>
                    <a:pt x="761" y="24"/>
                  </a:lnTo>
                  <a:lnTo>
                    <a:pt x="785" y="18"/>
                  </a:lnTo>
                  <a:lnTo>
                    <a:pt x="809" y="13"/>
                  </a:lnTo>
                  <a:lnTo>
                    <a:pt x="831" y="10"/>
                  </a:lnTo>
                  <a:lnTo>
                    <a:pt x="855" y="9"/>
                  </a:lnTo>
                  <a:lnTo>
                    <a:pt x="879" y="8"/>
                  </a:lnTo>
                  <a:lnTo>
                    <a:pt x="931" y="12"/>
                  </a:lnTo>
                  <a:lnTo>
                    <a:pt x="980" y="23"/>
                  </a:lnTo>
                  <a:lnTo>
                    <a:pt x="1026" y="40"/>
                  </a:lnTo>
                  <a:lnTo>
                    <a:pt x="1070" y="64"/>
                  </a:lnTo>
                  <a:lnTo>
                    <a:pt x="1110" y="94"/>
                  </a:lnTo>
                  <a:lnTo>
                    <a:pt x="1148" y="130"/>
                  </a:lnTo>
                  <a:lnTo>
                    <a:pt x="1180" y="172"/>
                  </a:lnTo>
                  <a:lnTo>
                    <a:pt x="1209" y="218"/>
                  </a:lnTo>
                  <a:lnTo>
                    <a:pt x="1233" y="268"/>
                  </a:lnTo>
                  <a:lnTo>
                    <a:pt x="1252" y="324"/>
                  </a:lnTo>
                  <a:lnTo>
                    <a:pt x="1265" y="383"/>
                  </a:lnTo>
                  <a:lnTo>
                    <a:pt x="1274" y="446"/>
                  </a:lnTo>
                  <a:lnTo>
                    <a:pt x="1278" y="512"/>
                  </a:lnTo>
                  <a:lnTo>
                    <a:pt x="1274" y="578"/>
                  </a:lnTo>
                  <a:lnTo>
                    <a:pt x="1265" y="641"/>
                  </a:lnTo>
                  <a:lnTo>
                    <a:pt x="1252" y="701"/>
                  </a:lnTo>
                  <a:lnTo>
                    <a:pt x="1232" y="756"/>
                  </a:lnTo>
                  <a:lnTo>
                    <a:pt x="1205" y="809"/>
                  </a:lnTo>
                  <a:lnTo>
                    <a:pt x="1175" y="857"/>
                  </a:lnTo>
                  <a:lnTo>
                    <a:pt x="1140" y="901"/>
                  </a:lnTo>
                  <a:lnTo>
                    <a:pt x="1099" y="941"/>
                  </a:lnTo>
                  <a:lnTo>
                    <a:pt x="1054" y="976"/>
                  </a:lnTo>
                  <a:lnTo>
                    <a:pt x="1005" y="1006"/>
                  </a:lnTo>
                  <a:lnTo>
                    <a:pt x="951" y="1031"/>
                  </a:lnTo>
                  <a:lnTo>
                    <a:pt x="894" y="1051"/>
                  </a:lnTo>
                  <a:lnTo>
                    <a:pt x="831" y="1065"/>
                  </a:lnTo>
                  <a:lnTo>
                    <a:pt x="766" y="1074"/>
                  </a:lnTo>
                  <a:lnTo>
                    <a:pt x="696" y="1078"/>
                  </a:lnTo>
                  <a:lnTo>
                    <a:pt x="670" y="1078"/>
                  </a:lnTo>
                  <a:lnTo>
                    <a:pt x="637" y="1076"/>
                  </a:lnTo>
                  <a:lnTo>
                    <a:pt x="601" y="1074"/>
                  </a:lnTo>
                  <a:lnTo>
                    <a:pt x="561" y="1071"/>
                  </a:lnTo>
                  <a:lnTo>
                    <a:pt x="521" y="1068"/>
                  </a:lnTo>
                  <a:lnTo>
                    <a:pt x="521" y="1408"/>
                  </a:lnTo>
                  <a:lnTo>
                    <a:pt x="692" y="1447"/>
                  </a:lnTo>
                  <a:lnTo>
                    <a:pt x="692" y="1544"/>
                  </a:lnTo>
                  <a:lnTo>
                    <a:pt x="18" y="1544"/>
                  </a:lnTo>
                  <a:lnTo>
                    <a:pt x="18" y="1447"/>
                  </a:lnTo>
                  <a:lnTo>
                    <a:pt x="171" y="1408"/>
                  </a:lnTo>
                  <a:lnTo>
                    <a:pt x="171" y="229"/>
                  </a:lnTo>
                  <a:lnTo>
                    <a:pt x="0" y="229"/>
                  </a:lnTo>
                  <a:lnTo>
                    <a:pt x="0" y="128"/>
                  </a:lnTo>
                  <a:lnTo>
                    <a:pt x="413" y="3"/>
                  </a:lnTo>
                  <a:close/>
                  <a:moveTo>
                    <a:pt x="3711" y="0"/>
                  </a:moveTo>
                  <a:lnTo>
                    <a:pt x="3770" y="3"/>
                  </a:lnTo>
                  <a:lnTo>
                    <a:pt x="3825" y="9"/>
                  </a:lnTo>
                  <a:lnTo>
                    <a:pt x="3876" y="20"/>
                  </a:lnTo>
                  <a:lnTo>
                    <a:pt x="3923" y="34"/>
                  </a:lnTo>
                  <a:lnTo>
                    <a:pt x="3965" y="53"/>
                  </a:lnTo>
                  <a:lnTo>
                    <a:pt x="4004" y="75"/>
                  </a:lnTo>
                  <a:lnTo>
                    <a:pt x="4036" y="100"/>
                  </a:lnTo>
                  <a:lnTo>
                    <a:pt x="4064" y="129"/>
                  </a:lnTo>
                  <a:lnTo>
                    <a:pt x="4086" y="160"/>
                  </a:lnTo>
                  <a:lnTo>
                    <a:pt x="4103" y="194"/>
                  </a:lnTo>
                  <a:lnTo>
                    <a:pt x="4113" y="232"/>
                  </a:lnTo>
                  <a:lnTo>
                    <a:pt x="4117" y="271"/>
                  </a:lnTo>
                  <a:lnTo>
                    <a:pt x="4114" y="304"/>
                  </a:lnTo>
                  <a:lnTo>
                    <a:pt x="4105" y="334"/>
                  </a:lnTo>
                  <a:lnTo>
                    <a:pt x="4091" y="362"/>
                  </a:lnTo>
                  <a:lnTo>
                    <a:pt x="4074" y="387"/>
                  </a:lnTo>
                  <a:lnTo>
                    <a:pt x="4051" y="407"/>
                  </a:lnTo>
                  <a:lnTo>
                    <a:pt x="4025" y="423"/>
                  </a:lnTo>
                  <a:lnTo>
                    <a:pt x="3995" y="436"/>
                  </a:lnTo>
                  <a:lnTo>
                    <a:pt x="3961" y="443"/>
                  </a:lnTo>
                  <a:lnTo>
                    <a:pt x="3925" y="446"/>
                  </a:lnTo>
                  <a:lnTo>
                    <a:pt x="3891" y="444"/>
                  </a:lnTo>
                  <a:lnTo>
                    <a:pt x="3859" y="438"/>
                  </a:lnTo>
                  <a:lnTo>
                    <a:pt x="3826" y="428"/>
                  </a:lnTo>
                  <a:lnTo>
                    <a:pt x="3792" y="413"/>
                  </a:lnTo>
                  <a:lnTo>
                    <a:pt x="3757" y="394"/>
                  </a:lnTo>
                  <a:lnTo>
                    <a:pt x="3757" y="114"/>
                  </a:lnTo>
                  <a:lnTo>
                    <a:pt x="3711" y="125"/>
                  </a:lnTo>
                  <a:lnTo>
                    <a:pt x="3668" y="140"/>
                  </a:lnTo>
                  <a:lnTo>
                    <a:pt x="3631" y="162"/>
                  </a:lnTo>
                  <a:lnTo>
                    <a:pt x="3597" y="187"/>
                  </a:lnTo>
                  <a:lnTo>
                    <a:pt x="3568" y="218"/>
                  </a:lnTo>
                  <a:lnTo>
                    <a:pt x="3543" y="253"/>
                  </a:lnTo>
                  <a:lnTo>
                    <a:pt x="3523" y="294"/>
                  </a:lnTo>
                  <a:lnTo>
                    <a:pt x="3508" y="339"/>
                  </a:lnTo>
                  <a:lnTo>
                    <a:pt x="3497" y="391"/>
                  </a:lnTo>
                  <a:lnTo>
                    <a:pt x="3489" y="447"/>
                  </a:lnTo>
                  <a:lnTo>
                    <a:pt x="3487" y="507"/>
                  </a:lnTo>
                  <a:lnTo>
                    <a:pt x="3489" y="565"/>
                  </a:lnTo>
                  <a:lnTo>
                    <a:pt x="3497" y="617"/>
                  </a:lnTo>
                  <a:lnTo>
                    <a:pt x="3509" y="667"/>
                  </a:lnTo>
                  <a:lnTo>
                    <a:pt x="3526" y="712"/>
                  </a:lnTo>
                  <a:lnTo>
                    <a:pt x="3547" y="753"/>
                  </a:lnTo>
                  <a:lnTo>
                    <a:pt x="3571" y="790"/>
                  </a:lnTo>
                  <a:lnTo>
                    <a:pt x="3600" y="821"/>
                  </a:lnTo>
                  <a:lnTo>
                    <a:pt x="3632" y="847"/>
                  </a:lnTo>
                  <a:lnTo>
                    <a:pt x="3668" y="869"/>
                  </a:lnTo>
                  <a:lnTo>
                    <a:pt x="3707" y="885"/>
                  </a:lnTo>
                  <a:lnTo>
                    <a:pt x="3750" y="894"/>
                  </a:lnTo>
                  <a:lnTo>
                    <a:pt x="3795" y="897"/>
                  </a:lnTo>
                  <a:lnTo>
                    <a:pt x="3821" y="896"/>
                  </a:lnTo>
                  <a:lnTo>
                    <a:pt x="3847" y="894"/>
                  </a:lnTo>
                  <a:lnTo>
                    <a:pt x="3874" y="889"/>
                  </a:lnTo>
                  <a:lnTo>
                    <a:pt x="3901" y="881"/>
                  </a:lnTo>
                  <a:lnTo>
                    <a:pt x="3931" y="872"/>
                  </a:lnTo>
                  <a:lnTo>
                    <a:pt x="3964" y="861"/>
                  </a:lnTo>
                  <a:lnTo>
                    <a:pt x="3999" y="846"/>
                  </a:lnTo>
                  <a:lnTo>
                    <a:pt x="4036" y="830"/>
                  </a:lnTo>
                  <a:lnTo>
                    <a:pt x="4079" y="810"/>
                  </a:lnTo>
                  <a:lnTo>
                    <a:pt x="4127" y="787"/>
                  </a:lnTo>
                  <a:lnTo>
                    <a:pt x="4127" y="976"/>
                  </a:lnTo>
                  <a:lnTo>
                    <a:pt x="4069" y="1001"/>
                  </a:lnTo>
                  <a:lnTo>
                    <a:pt x="4016" y="1024"/>
                  </a:lnTo>
                  <a:lnTo>
                    <a:pt x="3966" y="1041"/>
                  </a:lnTo>
                  <a:lnTo>
                    <a:pt x="3919" y="1058"/>
                  </a:lnTo>
                  <a:lnTo>
                    <a:pt x="3874" y="1070"/>
                  </a:lnTo>
                  <a:lnTo>
                    <a:pt x="3830" y="1080"/>
                  </a:lnTo>
                  <a:lnTo>
                    <a:pt x="3786" y="1086"/>
                  </a:lnTo>
                  <a:lnTo>
                    <a:pt x="3742" y="1091"/>
                  </a:lnTo>
                  <a:lnTo>
                    <a:pt x="3697" y="1094"/>
                  </a:lnTo>
                  <a:lnTo>
                    <a:pt x="3651" y="1095"/>
                  </a:lnTo>
                  <a:lnTo>
                    <a:pt x="3588" y="1093"/>
                  </a:lnTo>
                  <a:lnTo>
                    <a:pt x="3530" y="1086"/>
                  </a:lnTo>
                  <a:lnTo>
                    <a:pt x="3476" y="1075"/>
                  </a:lnTo>
                  <a:lnTo>
                    <a:pt x="3426" y="1060"/>
                  </a:lnTo>
                  <a:lnTo>
                    <a:pt x="3378" y="1039"/>
                  </a:lnTo>
                  <a:lnTo>
                    <a:pt x="3334" y="1014"/>
                  </a:lnTo>
                  <a:lnTo>
                    <a:pt x="3294" y="984"/>
                  </a:lnTo>
                  <a:lnTo>
                    <a:pt x="3255" y="947"/>
                  </a:lnTo>
                  <a:lnTo>
                    <a:pt x="3219" y="907"/>
                  </a:lnTo>
                  <a:lnTo>
                    <a:pt x="3188" y="865"/>
                  </a:lnTo>
                  <a:lnTo>
                    <a:pt x="3162" y="820"/>
                  </a:lnTo>
                  <a:lnTo>
                    <a:pt x="3140" y="772"/>
                  </a:lnTo>
                  <a:lnTo>
                    <a:pt x="3124" y="722"/>
                  </a:lnTo>
                  <a:lnTo>
                    <a:pt x="3111" y="670"/>
                  </a:lnTo>
                  <a:lnTo>
                    <a:pt x="3104" y="616"/>
                  </a:lnTo>
                  <a:lnTo>
                    <a:pt x="3101" y="561"/>
                  </a:lnTo>
                  <a:lnTo>
                    <a:pt x="3105" y="494"/>
                  </a:lnTo>
                  <a:lnTo>
                    <a:pt x="3115" y="433"/>
                  </a:lnTo>
                  <a:lnTo>
                    <a:pt x="3130" y="373"/>
                  </a:lnTo>
                  <a:lnTo>
                    <a:pt x="3153" y="318"/>
                  </a:lnTo>
                  <a:lnTo>
                    <a:pt x="3179" y="267"/>
                  </a:lnTo>
                  <a:lnTo>
                    <a:pt x="3213" y="219"/>
                  </a:lnTo>
                  <a:lnTo>
                    <a:pt x="3250" y="175"/>
                  </a:lnTo>
                  <a:lnTo>
                    <a:pt x="3293" y="135"/>
                  </a:lnTo>
                  <a:lnTo>
                    <a:pt x="3341" y="102"/>
                  </a:lnTo>
                  <a:lnTo>
                    <a:pt x="3392" y="72"/>
                  </a:lnTo>
                  <a:lnTo>
                    <a:pt x="3448" y="47"/>
                  </a:lnTo>
                  <a:lnTo>
                    <a:pt x="3508" y="27"/>
                  </a:lnTo>
                  <a:lnTo>
                    <a:pt x="3573" y="12"/>
                  </a:lnTo>
                  <a:lnTo>
                    <a:pt x="3640" y="3"/>
                  </a:lnTo>
                  <a:lnTo>
                    <a:pt x="3711" y="0"/>
                  </a:lnTo>
                  <a:close/>
                  <a:moveTo>
                    <a:pt x="2910" y="0"/>
                  </a:moveTo>
                  <a:lnTo>
                    <a:pt x="2948" y="4"/>
                  </a:lnTo>
                  <a:lnTo>
                    <a:pt x="2983" y="14"/>
                  </a:lnTo>
                  <a:lnTo>
                    <a:pt x="3014" y="30"/>
                  </a:lnTo>
                  <a:lnTo>
                    <a:pt x="3040" y="52"/>
                  </a:lnTo>
                  <a:lnTo>
                    <a:pt x="3063" y="78"/>
                  </a:lnTo>
                  <a:lnTo>
                    <a:pt x="3079" y="109"/>
                  </a:lnTo>
                  <a:lnTo>
                    <a:pt x="3089" y="142"/>
                  </a:lnTo>
                  <a:lnTo>
                    <a:pt x="3093" y="178"/>
                  </a:lnTo>
                  <a:lnTo>
                    <a:pt x="3091" y="203"/>
                  </a:lnTo>
                  <a:lnTo>
                    <a:pt x="3088" y="227"/>
                  </a:lnTo>
                  <a:lnTo>
                    <a:pt x="3081" y="252"/>
                  </a:lnTo>
                  <a:lnTo>
                    <a:pt x="3071" y="277"/>
                  </a:lnTo>
                  <a:lnTo>
                    <a:pt x="3060" y="303"/>
                  </a:lnTo>
                  <a:lnTo>
                    <a:pt x="3044" y="331"/>
                  </a:lnTo>
                  <a:lnTo>
                    <a:pt x="3025" y="361"/>
                  </a:lnTo>
                  <a:lnTo>
                    <a:pt x="3004" y="393"/>
                  </a:lnTo>
                  <a:lnTo>
                    <a:pt x="2978" y="429"/>
                  </a:lnTo>
                  <a:lnTo>
                    <a:pt x="2948" y="468"/>
                  </a:lnTo>
                  <a:lnTo>
                    <a:pt x="2914" y="512"/>
                  </a:lnTo>
                  <a:lnTo>
                    <a:pt x="2876" y="561"/>
                  </a:lnTo>
                  <a:lnTo>
                    <a:pt x="2472" y="1078"/>
                  </a:lnTo>
                  <a:lnTo>
                    <a:pt x="2182" y="1078"/>
                  </a:lnTo>
                  <a:lnTo>
                    <a:pt x="2182" y="424"/>
                  </a:lnTo>
                  <a:lnTo>
                    <a:pt x="1784" y="1078"/>
                  </a:lnTo>
                  <a:lnTo>
                    <a:pt x="1518" y="1078"/>
                  </a:lnTo>
                  <a:lnTo>
                    <a:pt x="1518" y="234"/>
                  </a:lnTo>
                  <a:lnTo>
                    <a:pt x="1313" y="214"/>
                  </a:lnTo>
                  <a:lnTo>
                    <a:pt x="1313" y="118"/>
                  </a:lnTo>
                  <a:lnTo>
                    <a:pt x="1690" y="25"/>
                  </a:lnTo>
                  <a:lnTo>
                    <a:pt x="1832" y="25"/>
                  </a:lnTo>
                  <a:lnTo>
                    <a:pt x="1832" y="713"/>
                  </a:lnTo>
                  <a:lnTo>
                    <a:pt x="2247" y="25"/>
                  </a:lnTo>
                  <a:lnTo>
                    <a:pt x="2497" y="25"/>
                  </a:lnTo>
                  <a:lnTo>
                    <a:pt x="2497" y="822"/>
                  </a:lnTo>
                  <a:lnTo>
                    <a:pt x="2759" y="473"/>
                  </a:lnTo>
                  <a:lnTo>
                    <a:pt x="2759" y="62"/>
                  </a:lnTo>
                  <a:lnTo>
                    <a:pt x="2779" y="44"/>
                  </a:lnTo>
                  <a:lnTo>
                    <a:pt x="2806" y="27"/>
                  </a:lnTo>
                  <a:lnTo>
                    <a:pt x="2837" y="13"/>
                  </a:lnTo>
                  <a:lnTo>
                    <a:pt x="2872" y="4"/>
                  </a:lnTo>
                  <a:lnTo>
                    <a:pt x="2910" y="0"/>
                  </a:lnTo>
                  <a:close/>
                </a:path>
              </a:pathLst>
            </a:custGeom>
            <a:solidFill>
              <a:srgbClr val="0000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AU" noProof="0"/>
            </a:p>
          </p:txBody>
        </p:sp>
      </p:grpSp>
      <p:sp>
        <p:nvSpPr>
          <p:cNvPr id="19" name="Text Placeholder 31"/>
          <p:cNvSpPr>
            <a:spLocks noGrp="1"/>
          </p:cNvSpPr>
          <p:nvPr>
            <p:ph type="body" sz="quarter" idx="10" hasCustomPrompt="1"/>
          </p:nvPr>
        </p:nvSpPr>
        <p:spPr bwMode="white">
          <a:xfrm>
            <a:off x="1895475" y="374904"/>
            <a:ext cx="4105656" cy="146304"/>
          </a:xfrm>
        </p:spPr>
        <p:txBody>
          <a:bodyPr/>
          <a:lstStyle>
            <a:lvl1pPr>
              <a:defRPr sz="1100">
                <a:solidFill>
                  <a:schemeClr val="bg1"/>
                </a:solidFill>
                <a:latin typeface="+mj-lt"/>
              </a:defRPr>
            </a:lvl1pPr>
            <a:lvl2pPr>
              <a:defRPr sz="1000">
                <a:solidFill>
                  <a:schemeClr val="bg1"/>
                </a:solidFill>
                <a:latin typeface="+mj-lt"/>
              </a:defRPr>
            </a:lvl2pPr>
            <a:lvl3pPr>
              <a:defRPr sz="1000">
                <a:solidFill>
                  <a:schemeClr val="bg1"/>
                </a:solidFill>
                <a:latin typeface="+mj-lt"/>
              </a:defRPr>
            </a:lvl3pPr>
            <a:lvl4pPr>
              <a:defRPr sz="1000">
                <a:solidFill>
                  <a:schemeClr val="bg1"/>
                </a:solidFill>
                <a:latin typeface="+mj-lt"/>
              </a:defRPr>
            </a:lvl4pPr>
            <a:lvl5pPr>
              <a:defRPr sz="1000">
                <a:solidFill>
                  <a:schemeClr val="bg1"/>
                </a:solidFill>
                <a:latin typeface="+mj-lt"/>
              </a:defRPr>
            </a:lvl5pPr>
          </a:lstStyle>
          <a:p>
            <a:pPr lvl="0"/>
            <a:r>
              <a:rPr lang="en-AU" noProof="0" dirty="0" smtClean="0"/>
              <a:t>www.pwc.com.au</a:t>
            </a:r>
            <a:endParaRPr lang="en-AU" noProof="0" dirty="0"/>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Closing Statement">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077200" cy="914400"/>
          </a:xfrm>
        </p:spPr>
        <p:txBody>
          <a:bodyPr/>
          <a:lstStyle>
            <a:lvl1pPr>
              <a:defRPr sz="3200">
                <a:solidFill>
                  <a:schemeClr val="tx1"/>
                </a:solidFill>
              </a:defRPr>
            </a:lvl1pPr>
          </a:lstStyle>
          <a:p>
            <a:r>
              <a:rPr lang="en-US" noProof="0" smtClean="0"/>
              <a:t>Click to edit Master title style</a:t>
            </a:r>
            <a:endParaRPr lang="en-AU" noProof="0" dirty="0"/>
          </a:p>
        </p:txBody>
      </p:sp>
      <p:sp>
        <p:nvSpPr>
          <p:cNvPr id="11" name="Text Placeholder 10"/>
          <p:cNvSpPr>
            <a:spLocks noGrp="1"/>
          </p:cNvSpPr>
          <p:nvPr>
            <p:ph type="body" sz="quarter" idx="10" hasCustomPrompt="1"/>
          </p:nvPr>
        </p:nvSpPr>
        <p:spPr>
          <a:xfrm>
            <a:off x="533400" y="5867400"/>
            <a:ext cx="5029200" cy="762000"/>
          </a:xfrm>
        </p:spPr>
        <p:txBody>
          <a:bodyPr anchor="b"/>
          <a:lstStyle>
            <a:lvl1pPr>
              <a:defRPr sz="900">
                <a:latin typeface="Arial" pitchFamily="34" charset="0"/>
                <a:cs typeface="Arial" pitchFamily="34" charset="0"/>
              </a:defRPr>
            </a:lvl1pPr>
          </a:lstStyle>
          <a:p>
            <a:r>
              <a:rPr lang="en-AU" dirty="0" smtClean="0"/>
              <a:t>© &lt;YEAR HERE&gt; PricewaterhouseCoopers. All rights reserved.</a:t>
            </a:r>
            <a:br>
              <a:rPr lang="en-AU" dirty="0" smtClean="0"/>
            </a:br>
            <a:r>
              <a:rPr lang="en-AU" dirty="0" smtClean="0"/>
              <a:t>PwC refers to the Australian member firm, and may sometimes refer to the PwC network.</a:t>
            </a:r>
            <a:br>
              <a:rPr lang="en-AU" dirty="0" smtClean="0"/>
            </a:br>
            <a:r>
              <a:rPr lang="en-AU" dirty="0" smtClean="0"/>
              <a:t>Each member firm is a separate legal entity. Please see www.pwc.com/structure for further details.</a:t>
            </a:r>
            <a:br>
              <a:rPr lang="en-AU" dirty="0" smtClean="0"/>
            </a:br>
            <a:r>
              <a:rPr lang="en-AU" dirty="0" smtClean="0"/>
              <a:t/>
            </a:r>
            <a:br>
              <a:rPr lang="en-AU" dirty="0" smtClean="0"/>
            </a:br>
            <a:r>
              <a:rPr lang="en-AU" dirty="0" smtClean="0"/>
              <a:t>Liability limited by a scheme approved under Professional Standards Legislation</a:t>
            </a:r>
          </a:p>
        </p:txBody>
      </p:sp>
      <p:cxnSp>
        <p:nvCxnSpPr>
          <p:cNvPr id="7" name="Shape 6"/>
          <p:cNvCxnSpPr/>
          <p:nvPr/>
        </p:nvCxnSpPr>
        <p:spPr>
          <a:xfrm rot="5400000" flipH="1" flipV="1">
            <a:off x="4423800" y="-3433199"/>
            <a:ext cx="144000" cy="8229600"/>
          </a:xfrm>
          <a:prstGeom prst="bentConnector2">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p:cSld name="Cover Slide 2">
    <p:spTree>
      <p:nvGrpSpPr>
        <p:cNvPr id="1" name=""/>
        <p:cNvGrpSpPr/>
        <p:nvPr/>
      </p:nvGrpSpPr>
      <p:grpSpPr>
        <a:xfrm>
          <a:off x="0" y="0"/>
          <a:ext cx="0" cy="0"/>
          <a:chOff x="0" y="0"/>
          <a:chExt cx="0" cy="0"/>
        </a:xfrm>
      </p:grpSpPr>
      <p:grpSp>
        <p:nvGrpSpPr>
          <p:cNvPr id="27" name="Group 26"/>
          <p:cNvGrpSpPr/>
          <p:nvPr/>
        </p:nvGrpSpPr>
        <p:grpSpPr>
          <a:xfrm>
            <a:off x="968592" y="-5815"/>
            <a:ext cx="8175409" cy="6710285"/>
            <a:chOff x="968592" y="-5815"/>
            <a:chExt cx="8175409" cy="6710285"/>
          </a:xfrm>
        </p:grpSpPr>
        <p:grpSp>
          <p:nvGrpSpPr>
            <p:cNvPr id="24" name="Group 24"/>
            <p:cNvGrpSpPr/>
            <p:nvPr userDrawn="1"/>
          </p:nvGrpSpPr>
          <p:grpSpPr>
            <a:xfrm>
              <a:off x="1752601" y="-5815"/>
              <a:ext cx="7391400" cy="6181825"/>
              <a:chOff x="533400" y="228599"/>
              <a:chExt cx="3752849" cy="6266963"/>
            </a:xfrm>
          </p:grpSpPr>
          <p:sp>
            <p:nvSpPr>
              <p:cNvPr id="25" name="Rectangle 66"/>
              <p:cNvSpPr>
                <a:spLocks noChangeArrowheads="1"/>
              </p:cNvSpPr>
              <p:nvPr/>
            </p:nvSpPr>
            <p:spPr bwMode="auto">
              <a:xfrm>
                <a:off x="533400" y="4725009"/>
                <a:ext cx="3616382" cy="1770553"/>
              </a:xfrm>
              <a:prstGeom prst="rect">
                <a:avLst/>
              </a:prstGeom>
              <a:solidFill>
                <a:srgbClr val="F3BE26"/>
              </a:solidFill>
              <a:ln w="9525">
                <a:noFill/>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28" name="Rectangle 72"/>
              <p:cNvSpPr>
                <a:spLocks noChangeArrowheads="1"/>
              </p:cNvSpPr>
              <p:nvPr/>
            </p:nvSpPr>
            <p:spPr bwMode="auto">
              <a:xfrm>
                <a:off x="533400" y="5344696"/>
                <a:ext cx="3752849" cy="1150866"/>
              </a:xfrm>
              <a:prstGeom prst="rect">
                <a:avLst/>
              </a:prstGeom>
              <a:solidFill>
                <a:srgbClr val="E4C7A7"/>
              </a:solidFill>
              <a:ln w="9525">
                <a:noFill/>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33" name="Rectangle 68"/>
              <p:cNvSpPr>
                <a:spLocks noChangeArrowheads="1"/>
              </p:cNvSpPr>
              <p:nvPr/>
            </p:nvSpPr>
            <p:spPr bwMode="auto">
              <a:xfrm>
                <a:off x="533400" y="931376"/>
                <a:ext cx="3514031" cy="5564186"/>
              </a:xfrm>
              <a:prstGeom prst="rect">
                <a:avLst/>
              </a:prstGeom>
              <a:solidFill>
                <a:srgbClr val="E669A2"/>
              </a:solidFill>
              <a:ln w="9525">
                <a:noFill/>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34" name="Rectangle 70"/>
              <p:cNvSpPr>
                <a:spLocks noChangeArrowheads="1"/>
              </p:cNvSpPr>
              <p:nvPr/>
            </p:nvSpPr>
            <p:spPr bwMode="auto">
              <a:xfrm>
                <a:off x="533400" y="460709"/>
                <a:ext cx="3206980" cy="6034853"/>
              </a:xfrm>
              <a:prstGeom prst="rect">
                <a:avLst/>
              </a:prstGeom>
              <a:solidFill>
                <a:srgbClr val="EE9C34"/>
              </a:solidFill>
              <a:ln w="9525">
                <a:noFill/>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35" name="Rectangle 74"/>
              <p:cNvSpPr>
                <a:spLocks noChangeArrowheads="1"/>
              </p:cNvSpPr>
              <p:nvPr/>
            </p:nvSpPr>
            <p:spPr bwMode="auto">
              <a:xfrm>
                <a:off x="533400" y="931376"/>
                <a:ext cx="3206980" cy="5564186"/>
              </a:xfrm>
              <a:prstGeom prst="rect">
                <a:avLst/>
              </a:prstGeom>
              <a:solidFill>
                <a:srgbClr val="D64021"/>
              </a:solidFill>
              <a:ln w="9525">
                <a:noFill/>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36" name="Rectangle 74"/>
              <p:cNvSpPr>
                <a:spLocks noChangeArrowheads="1"/>
              </p:cNvSpPr>
              <p:nvPr/>
            </p:nvSpPr>
            <p:spPr bwMode="auto">
              <a:xfrm>
                <a:off x="533400" y="4725009"/>
                <a:ext cx="3514031" cy="1770553"/>
              </a:xfrm>
              <a:prstGeom prst="rect">
                <a:avLst/>
              </a:prstGeom>
              <a:solidFill>
                <a:srgbClr val="DA4E18"/>
              </a:solidFill>
              <a:ln w="9525">
                <a:noFill/>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37" name="Rectangle 74"/>
              <p:cNvSpPr>
                <a:spLocks noChangeArrowheads="1"/>
              </p:cNvSpPr>
              <p:nvPr/>
            </p:nvSpPr>
            <p:spPr bwMode="auto">
              <a:xfrm>
                <a:off x="533400" y="4725009"/>
                <a:ext cx="3206980" cy="1770553"/>
              </a:xfrm>
              <a:prstGeom prst="rect">
                <a:avLst/>
              </a:prstGeom>
              <a:solidFill>
                <a:srgbClr val="CB2F05"/>
              </a:solidFill>
              <a:ln w="9525">
                <a:noFill/>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38" name="Rectangle 37"/>
              <p:cNvSpPr>
                <a:spLocks noChangeArrowheads="1"/>
              </p:cNvSpPr>
              <p:nvPr/>
            </p:nvSpPr>
            <p:spPr bwMode="auto">
              <a:xfrm>
                <a:off x="533400" y="5344696"/>
                <a:ext cx="3616382" cy="1150866"/>
              </a:xfrm>
              <a:prstGeom prst="rect">
                <a:avLst/>
              </a:prstGeom>
              <a:solidFill>
                <a:srgbClr val="D89419"/>
              </a:solidFill>
              <a:ln w="9525">
                <a:noFill/>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39" name="Rectangle 74"/>
              <p:cNvSpPr>
                <a:spLocks noChangeArrowheads="1"/>
              </p:cNvSpPr>
              <p:nvPr/>
            </p:nvSpPr>
            <p:spPr bwMode="auto">
              <a:xfrm>
                <a:off x="533400" y="5344696"/>
                <a:ext cx="3514031" cy="1150866"/>
              </a:xfrm>
              <a:prstGeom prst="rect">
                <a:avLst/>
              </a:prstGeom>
              <a:solidFill>
                <a:srgbClr val="C23D10"/>
              </a:solidFill>
              <a:ln w="9525">
                <a:noFill/>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40" name="Rectangle 39"/>
              <p:cNvSpPr>
                <a:spLocks noChangeArrowheads="1"/>
              </p:cNvSpPr>
              <p:nvPr/>
            </p:nvSpPr>
            <p:spPr bwMode="auto">
              <a:xfrm>
                <a:off x="533400" y="5344696"/>
                <a:ext cx="3206980" cy="1150866"/>
              </a:xfrm>
              <a:prstGeom prst="rect">
                <a:avLst/>
              </a:prstGeom>
              <a:solidFill>
                <a:srgbClr val="B52503"/>
              </a:solidFill>
              <a:ln w="9525">
                <a:noFill/>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50" name="Rectangle 74"/>
              <p:cNvSpPr>
                <a:spLocks noChangeArrowheads="1"/>
              </p:cNvSpPr>
              <p:nvPr/>
            </p:nvSpPr>
            <p:spPr bwMode="auto">
              <a:xfrm>
                <a:off x="533400" y="228599"/>
                <a:ext cx="3138746" cy="6266963"/>
              </a:xfrm>
              <a:prstGeom prst="rect">
                <a:avLst/>
              </a:prstGeom>
              <a:solidFill>
                <a:srgbClr val="F3BC87"/>
              </a:solidFill>
              <a:ln w="9525">
                <a:noFill/>
                <a:miter lim="800000"/>
                <a:headEnd/>
                <a:tailEnd/>
              </a:ln>
            </p:spPr>
            <p:txBody>
              <a:bodyPr vert="horz" wrap="square" lIns="91440" tIns="45720" rIns="91440" bIns="45720" numCol="1" anchor="t" anchorCtr="0" compatLnSpc="1">
                <a:prstTxWarp prst="textNoShape">
                  <a:avLst/>
                </a:prstTxWarp>
              </a:bodyPr>
              <a:lstStyle/>
              <a:p>
                <a:endParaRPr lang="en-AU" dirty="0"/>
              </a:p>
            </p:txBody>
          </p:sp>
          <p:sp>
            <p:nvSpPr>
              <p:cNvPr id="51" name="Rectangle 74"/>
              <p:cNvSpPr>
                <a:spLocks noChangeArrowheads="1"/>
              </p:cNvSpPr>
              <p:nvPr/>
            </p:nvSpPr>
            <p:spPr bwMode="auto">
              <a:xfrm>
                <a:off x="533400" y="460709"/>
                <a:ext cx="3138746" cy="6034853"/>
              </a:xfrm>
              <a:prstGeom prst="rect">
                <a:avLst/>
              </a:prstGeom>
              <a:solidFill>
                <a:srgbClr val="E2731B"/>
              </a:solidFill>
              <a:ln w="9525">
                <a:noFill/>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52" name="Rectangle 74"/>
              <p:cNvSpPr>
                <a:spLocks noChangeArrowheads="1"/>
              </p:cNvSpPr>
              <p:nvPr/>
            </p:nvSpPr>
            <p:spPr bwMode="auto">
              <a:xfrm>
                <a:off x="533400" y="931376"/>
                <a:ext cx="3138746" cy="5564186"/>
              </a:xfrm>
              <a:prstGeom prst="rect">
                <a:avLst/>
              </a:prstGeom>
              <a:solidFill>
                <a:srgbClr val="CB2F11"/>
              </a:solidFill>
              <a:ln w="9525">
                <a:noFill/>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53" name="Rectangle 74"/>
              <p:cNvSpPr>
                <a:spLocks noChangeArrowheads="1"/>
              </p:cNvSpPr>
              <p:nvPr/>
            </p:nvSpPr>
            <p:spPr bwMode="auto">
              <a:xfrm>
                <a:off x="533400" y="4725009"/>
                <a:ext cx="3138746" cy="1770553"/>
              </a:xfrm>
              <a:prstGeom prst="rect">
                <a:avLst/>
              </a:prstGeom>
              <a:solidFill>
                <a:srgbClr val="C12303"/>
              </a:solidFill>
              <a:ln w="9525">
                <a:noFill/>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54" name="Rectangle 74"/>
              <p:cNvSpPr>
                <a:spLocks noChangeArrowheads="1"/>
              </p:cNvSpPr>
              <p:nvPr/>
            </p:nvSpPr>
            <p:spPr bwMode="auto">
              <a:xfrm>
                <a:off x="533400" y="5344696"/>
                <a:ext cx="3138746" cy="1150866"/>
              </a:xfrm>
              <a:prstGeom prst="rect">
                <a:avLst/>
              </a:prstGeom>
              <a:solidFill>
                <a:srgbClr val="AC1B02"/>
              </a:solidFill>
              <a:ln w="9525">
                <a:noFill/>
                <a:miter lim="800000"/>
                <a:headEnd/>
                <a:tailEnd/>
              </a:ln>
            </p:spPr>
            <p:txBody>
              <a:bodyPr vert="horz" wrap="square" lIns="91440" tIns="45720" rIns="91440" bIns="45720" numCol="1" anchor="t" anchorCtr="0" compatLnSpc="1">
                <a:prstTxWarp prst="textNoShape">
                  <a:avLst/>
                </a:prstTxWarp>
              </a:bodyPr>
              <a:lstStyle/>
              <a:p>
                <a:endParaRPr lang="en-AU"/>
              </a:p>
            </p:txBody>
          </p:sp>
        </p:grpSp>
        <p:grpSp>
          <p:nvGrpSpPr>
            <p:cNvPr id="3" name="Group 32"/>
            <p:cNvGrpSpPr/>
            <p:nvPr/>
          </p:nvGrpSpPr>
          <p:grpSpPr>
            <a:xfrm>
              <a:off x="968592" y="6170991"/>
              <a:ext cx="914400" cy="533479"/>
              <a:chOff x="518032" y="978681"/>
              <a:chExt cx="4572000" cy="2667393"/>
            </a:xfrm>
          </p:grpSpPr>
          <p:sp>
            <p:nvSpPr>
              <p:cNvPr id="17" name="Rectangle 37"/>
              <p:cNvSpPr>
                <a:spLocks noChangeArrowheads="1"/>
              </p:cNvSpPr>
              <p:nvPr userDrawn="1"/>
            </p:nvSpPr>
            <p:spPr bwMode="black">
              <a:xfrm>
                <a:off x="3295650" y="978681"/>
                <a:ext cx="1143000" cy="263229"/>
              </a:xfrm>
              <a:prstGeom prst="rect">
                <a:avLst/>
              </a:prstGeom>
              <a:solidFill>
                <a:srgbClr val="A10000"/>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AU" noProof="0"/>
              </a:p>
            </p:txBody>
          </p:sp>
          <p:sp>
            <p:nvSpPr>
              <p:cNvPr id="20" name="Freeform 7"/>
              <p:cNvSpPr>
                <a:spLocks noEditPoints="1"/>
              </p:cNvSpPr>
              <p:nvPr userDrawn="1"/>
            </p:nvSpPr>
            <p:spPr bwMode="black">
              <a:xfrm>
                <a:off x="518032" y="1922794"/>
                <a:ext cx="4572000" cy="1723280"/>
              </a:xfrm>
              <a:custGeom>
                <a:avLst/>
                <a:gdLst/>
                <a:ahLst/>
                <a:cxnLst>
                  <a:cxn ang="0">
                    <a:pos x="581" y="233"/>
                  </a:cxn>
                  <a:cxn ang="0">
                    <a:pos x="538" y="949"/>
                  </a:cxn>
                  <a:cxn ang="0">
                    <a:pos x="630" y="946"/>
                  </a:cxn>
                  <a:cxn ang="0">
                    <a:pos x="793" y="880"/>
                  </a:cxn>
                  <a:cxn ang="0">
                    <a:pos x="886" y="728"/>
                  </a:cxn>
                  <a:cxn ang="0">
                    <a:pos x="905" y="505"/>
                  </a:cxn>
                  <a:cxn ang="0">
                    <a:pos x="850" y="329"/>
                  </a:cxn>
                  <a:cxn ang="0">
                    <a:pos x="727" y="241"/>
                  </a:cxn>
                  <a:cxn ang="0">
                    <a:pos x="521" y="3"/>
                  </a:cxn>
                  <a:cxn ang="0">
                    <a:pos x="643" y="74"/>
                  </a:cxn>
                  <a:cxn ang="0">
                    <a:pos x="761" y="24"/>
                  </a:cxn>
                  <a:cxn ang="0">
                    <a:pos x="855" y="9"/>
                  </a:cxn>
                  <a:cxn ang="0">
                    <a:pos x="1026" y="40"/>
                  </a:cxn>
                  <a:cxn ang="0">
                    <a:pos x="1180" y="172"/>
                  </a:cxn>
                  <a:cxn ang="0">
                    <a:pos x="1265" y="383"/>
                  </a:cxn>
                  <a:cxn ang="0">
                    <a:pos x="1265" y="641"/>
                  </a:cxn>
                  <a:cxn ang="0">
                    <a:pos x="1175" y="857"/>
                  </a:cxn>
                  <a:cxn ang="0">
                    <a:pos x="1005" y="1006"/>
                  </a:cxn>
                  <a:cxn ang="0">
                    <a:pos x="766" y="1074"/>
                  </a:cxn>
                  <a:cxn ang="0">
                    <a:pos x="601" y="1074"/>
                  </a:cxn>
                  <a:cxn ang="0">
                    <a:pos x="692" y="1447"/>
                  </a:cxn>
                  <a:cxn ang="0">
                    <a:pos x="171" y="1408"/>
                  </a:cxn>
                  <a:cxn ang="0">
                    <a:pos x="413" y="3"/>
                  </a:cxn>
                  <a:cxn ang="0">
                    <a:pos x="3876" y="20"/>
                  </a:cxn>
                  <a:cxn ang="0">
                    <a:pos x="4036" y="100"/>
                  </a:cxn>
                  <a:cxn ang="0">
                    <a:pos x="4113" y="232"/>
                  </a:cxn>
                  <a:cxn ang="0">
                    <a:pos x="4091" y="362"/>
                  </a:cxn>
                  <a:cxn ang="0">
                    <a:pos x="3995" y="436"/>
                  </a:cxn>
                  <a:cxn ang="0">
                    <a:pos x="3859" y="438"/>
                  </a:cxn>
                  <a:cxn ang="0">
                    <a:pos x="3757" y="114"/>
                  </a:cxn>
                  <a:cxn ang="0">
                    <a:pos x="3597" y="187"/>
                  </a:cxn>
                  <a:cxn ang="0">
                    <a:pos x="3508" y="339"/>
                  </a:cxn>
                  <a:cxn ang="0">
                    <a:pos x="3489" y="565"/>
                  </a:cxn>
                  <a:cxn ang="0">
                    <a:pos x="3547" y="753"/>
                  </a:cxn>
                  <a:cxn ang="0">
                    <a:pos x="3668" y="869"/>
                  </a:cxn>
                  <a:cxn ang="0">
                    <a:pos x="3821" y="896"/>
                  </a:cxn>
                  <a:cxn ang="0">
                    <a:pos x="3931" y="872"/>
                  </a:cxn>
                  <a:cxn ang="0">
                    <a:pos x="4079" y="810"/>
                  </a:cxn>
                  <a:cxn ang="0">
                    <a:pos x="4016" y="1024"/>
                  </a:cxn>
                  <a:cxn ang="0">
                    <a:pos x="3830" y="1080"/>
                  </a:cxn>
                  <a:cxn ang="0">
                    <a:pos x="3651" y="1095"/>
                  </a:cxn>
                  <a:cxn ang="0">
                    <a:pos x="3426" y="1060"/>
                  </a:cxn>
                  <a:cxn ang="0">
                    <a:pos x="3255" y="947"/>
                  </a:cxn>
                  <a:cxn ang="0">
                    <a:pos x="3140" y="772"/>
                  </a:cxn>
                  <a:cxn ang="0">
                    <a:pos x="3101" y="561"/>
                  </a:cxn>
                  <a:cxn ang="0">
                    <a:pos x="3153" y="318"/>
                  </a:cxn>
                  <a:cxn ang="0">
                    <a:pos x="3293" y="135"/>
                  </a:cxn>
                  <a:cxn ang="0">
                    <a:pos x="3508" y="27"/>
                  </a:cxn>
                  <a:cxn ang="0">
                    <a:pos x="2910" y="0"/>
                  </a:cxn>
                  <a:cxn ang="0">
                    <a:pos x="3040" y="52"/>
                  </a:cxn>
                  <a:cxn ang="0">
                    <a:pos x="3093" y="178"/>
                  </a:cxn>
                  <a:cxn ang="0">
                    <a:pos x="3071" y="277"/>
                  </a:cxn>
                  <a:cxn ang="0">
                    <a:pos x="3004" y="393"/>
                  </a:cxn>
                  <a:cxn ang="0">
                    <a:pos x="2876" y="561"/>
                  </a:cxn>
                  <a:cxn ang="0">
                    <a:pos x="1784" y="1078"/>
                  </a:cxn>
                  <a:cxn ang="0">
                    <a:pos x="1313" y="118"/>
                  </a:cxn>
                  <a:cxn ang="0">
                    <a:pos x="2247" y="25"/>
                  </a:cxn>
                  <a:cxn ang="0">
                    <a:pos x="2759" y="62"/>
                  </a:cxn>
                  <a:cxn ang="0">
                    <a:pos x="2872" y="4"/>
                  </a:cxn>
                </a:cxnLst>
                <a:rect l="0" t="0" r="r" b="b"/>
                <a:pathLst>
                  <a:path w="4127" h="1544">
                    <a:moveTo>
                      <a:pt x="640" y="229"/>
                    </a:moveTo>
                    <a:lnTo>
                      <a:pt x="622" y="229"/>
                    </a:lnTo>
                    <a:lnTo>
                      <a:pt x="603" y="230"/>
                    </a:lnTo>
                    <a:lnTo>
                      <a:pt x="581" y="233"/>
                    </a:lnTo>
                    <a:lnTo>
                      <a:pt x="553" y="235"/>
                    </a:lnTo>
                    <a:lnTo>
                      <a:pt x="521" y="241"/>
                    </a:lnTo>
                    <a:lnTo>
                      <a:pt x="521" y="947"/>
                    </a:lnTo>
                    <a:lnTo>
                      <a:pt x="538" y="949"/>
                    </a:lnTo>
                    <a:lnTo>
                      <a:pt x="553" y="949"/>
                    </a:lnTo>
                    <a:lnTo>
                      <a:pt x="566" y="949"/>
                    </a:lnTo>
                    <a:lnTo>
                      <a:pt x="578" y="949"/>
                    </a:lnTo>
                    <a:lnTo>
                      <a:pt x="630" y="946"/>
                    </a:lnTo>
                    <a:lnTo>
                      <a:pt x="677" y="937"/>
                    </a:lnTo>
                    <a:lnTo>
                      <a:pt x="720" y="924"/>
                    </a:lnTo>
                    <a:lnTo>
                      <a:pt x="758" y="905"/>
                    </a:lnTo>
                    <a:lnTo>
                      <a:pt x="793" y="880"/>
                    </a:lnTo>
                    <a:lnTo>
                      <a:pt x="824" y="850"/>
                    </a:lnTo>
                    <a:lnTo>
                      <a:pt x="849" y="815"/>
                    </a:lnTo>
                    <a:lnTo>
                      <a:pt x="870" y="775"/>
                    </a:lnTo>
                    <a:lnTo>
                      <a:pt x="886" y="728"/>
                    </a:lnTo>
                    <a:lnTo>
                      <a:pt x="897" y="678"/>
                    </a:lnTo>
                    <a:lnTo>
                      <a:pt x="905" y="622"/>
                    </a:lnTo>
                    <a:lnTo>
                      <a:pt x="907" y="561"/>
                    </a:lnTo>
                    <a:lnTo>
                      <a:pt x="905" y="505"/>
                    </a:lnTo>
                    <a:lnTo>
                      <a:pt x="897" y="452"/>
                    </a:lnTo>
                    <a:lnTo>
                      <a:pt x="886" y="407"/>
                    </a:lnTo>
                    <a:lnTo>
                      <a:pt x="870" y="366"/>
                    </a:lnTo>
                    <a:lnTo>
                      <a:pt x="850" y="329"/>
                    </a:lnTo>
                    <a:lnTo>
                      <a:pt x="826" y="299"/>
                    </a:lnTo>
                    <a:lnTo>
                      <a:pt x="797" y="274"/>
                    </a:lnTo>
                    <a:lnTo>
                      <a:pt x="763" y="254"/>
                    </a:lnTo>
                    <a:lnTo>
                      <a:pt x="727" y="241"/>
                    </a:lnTo>
                    <a:lnTo>
                      <a:pt x="686" y="232"/>
                    </a:lnTo>
                    <a:lnTo>
                      <a:pt x="640" y="229"/>
                    </a:lnTo>
                    <a:close/>
                    <a:moveTo>
                      <a:pt x="413" y="3"/>
                    </a:moveTo>
                    <a:lnTo>
                      <a:pt x="521" y="3"/>
                    </a:lnTo>
                    <a:lnTo>
                      <a:pt x="521" y="143"/>
                    </a:lnTo>
                    <a:lnTo>
                      <a:pt x="566" y="117"/>
                    </a:lnTo>
                    <a:lnTo>
                      <a:pt x="607" y="93"/>
                    </a:lnTo>
                    <a:lnTo>
                      <a:pt x="643" y="74"/>
                    </a:lnTo>
                    <a:lnTo>
                      <a:pt x="677" y="57"/>
                    </a:lnTo>
                    <a:lnTo>
                      <a:pt x="707" y="44"/>
                    </a:lnTo>
                    <a:lnTo>
                      <a:pt x="735" y="33"/>
                    </a:lnTo>
                    <a:lnTo>
                      <a:pt x="761" y="24"/>
                    </a:lnTo>
                    <a:lnTo>
                      <a:pt x="785" y="18"/>
                    </a:lnTo>
                    <a:lnTo>
                      <a:pt x="809" y="13"/>
                    </a:lnTo>
                    <a:lnTo>
                      <a:pt x="831" y="10"/>
                    </a:lnTo>
                    <a:lnTo>
                      <a:pt x="855" y="9"/>
                    </a:lnTo>
                    <a:lnTo>
                      <a:pt x="879" y="8"/>
                    </a:lnTo>
                    <a:lnTo>
                      <a:pt x="931" y="12"/>
                    </a:lnTo>
                    <a:lnTo>
                      <a:pt x="980" y="23"/>
                    </a:lnTo>
                    <a:lnTo>
                      <a:pt x="1026" y="40"/>
                    </a:lnTo>
                    <a:lnTo>
                      <a:pt x="1070" y="64"/>
                    </a:lnTo>
                    <a:lnTo>
                      <a:pt x="1110" y="94"/>
                    </a:lnTo>
                    <a:lnTo>
                      <a:pt x="1148" y="130"/>
                    </a:lnTo>
                    <a:lnTo>
                      <a:pt x="1180" y="172"/>
                    </a:lnTo>
                    <a:lnTo>
                      <a:pt x="1209" y="218"/>
                    </a:lnTo>
                    <a:lnTo>
                      <a:pt x="1233" y="268"/>
                    </a:lnTo>
                    <a:lnTo>
                      <a:pt x="1252" y="324"/>
                    </a:lnTo>
                    <a:lnTo>
                      <a:pt x="1265" y="383"/>
                    </a:lnTo>
                    <a:lnTo>
                      <a:pt x="1274" y="446"/>
                    </a:lnTo>
                    <a:lnTo>
                      <a:pt x="1278" y="512"/>
                    </a:lnTo>
                    <a:lnTo>
                      <a:pt x="1274" y="578"/>
                    </a:lnTo>
                    <a:lnTo>
                      <a:pt x="1265" y="641"/>
                    </a:lnTo>
                    <a:lnTo>
                      <a:pt x="1252" y="701"/>
                    </a:lnTo>
                    <a:lnTo>
                      <a:pt x="1232" y="756"/>
                    </a:lnTo>
                    <a:lnTo>
                      <a:pt x="1205" y="809"/>
                    </a:lnTo>
                    <a:lnTo>
                      <a:pt x="1175" y="857"/>
                    </a:lnTo>
                    <a:lnTo>
                      <a:pt x="1140" y="901"/>
                    </a:lnTo>
                    <a:lnTo>
                      <a:pt x="1099" y="941"/>
                    </a:lnTo>
                    <a:lnTo>
                      <a:pt x="1054" y="976"/>
                    </a:lnTo>
                    <a:lnTo>
                      <a:pt x="1005" y="1006"/>
                    </a:lnTo>
                    <a:lnTo>
                      <a:pt x="951" y="1031"/>
                    </a:lnTo>
                    <a:lnTo>
                      <a:pt x="894" y="1051"/>
                    </a:lnTo>
                    <a:lnTo>
                      <a:pt x="831" y="1065"/>
                    </a:lnTo>
                    <a:lnTo>
                      <a:pt x="766" y="1074"/>
                    </a:lnTo>
                    <a:lnTo>
                      <a:pt x="696" y="1078"/>
                    </a:lnTo>
                    <a:lnTo>
                      <a:pt x="670" y="1078"/>
                    </a:lnTo>
                    <a:lnTo>
                      <a:pt x="637" y="1076"/>
                    </a:lnTo>
                    <a:lnTo>
                      <a:pt x="601" y="1074"/>
                    </a:lnTo>
                    <a:lnTo>
                      <a:pt x="561" y="1071"/>
                    </a:lnTo>
                    <a:lnTo>
                      <a:pt x="521" y="1068"/>
                    </a:lnTo>
                    <a:lnTo>
                      <a:pt x="521" y="1408"/>
                    </a:lnTo>
                    <a:lnTo>
                      <a:pt x="692" y="1447"/>
                    </a:lnTo>
                    <a:lnTo>
                      <a:pt x="692" y="1544"/>
                    </a:lnTo>
                    <a:lnTo>
                      <a:pt x="18" y="1544"/>
                    </a:lnTo>
                    <a:lnTo>
                      <a:pt x="18" y="1447"/>
                    </a:lnTo>
                    <a:lnTo>
                      <a:pt x="171" y="1408"/>
                    </a:lnTo>
                    <a:lnTo>
                      <a:pt x="171" y="229"/>
                    </a:lnTo>
                    <a:lnTo>
                      <a:pt x="0" y="229"/>
                    </a:lnTo>
                    <a:lnTo>
                      <a:pt x="0" y="128"/>
                    </a:lnTo>
                    <a:lnTo>
                      <a:pt x="413" y="3"/>
                    </a:lnTo>
                    <a:close/>
                    <a:moveTo>
                      <a:pt x="3711" y="0"/>
                    </a:moveTo>
                    <a:lnTo>
                      <a:pt x="3770" y="3"/>
                    </a:lnTo>
                    <a:lnTo>
                      <a:pt x="3825" y="9"/>
                    </a:lnTo>
                    <a:lnTo>
                      <a:pt x="3876" y="20"/>
                    </a:lnTo>
                    <a:lnTo>
                      <a:pt x="3923" y="34"/>
                    </a:lnTo>
                    <a:lnTo>
                      <a:pt x="3965" y="53"/>
                    </a:lnTo>
                    <a:lnTo>
                      <a:pt x="4004" y="75"/>
                    </a:lnTo>
                    <a:lnTo>
                      <a:pt x="4036" y="100"/>
                    </a:lnTo>
                    <a:lnTo>
                      <a:pt x="4064" y="129"/>
                    </a:lnTo>
                    <a:lnTo>
                      <a:pt x="4086" y="160"/>
                    </a:lnTo>
                    <a:lnTo>
                      <a:pt x="4103" y="194"/>
                    </a:lnTo>
                    <a:lnTo>
                      <a:pt x="4113" y="232"/>
                    </a:lnTo>
                    <a:lnTo>
                      <a:pt x="4117" y="271"/>
                    </a:lnTo>
                    <a:lnTo>
                      <a:pt x="4114" y="304"/>
                    </a:lnTo>
                    <a:lnTo>
                      <a:pt x="4105" y="334"/>
                    </a:lnTo>
                    <a:lnTo>
                      <a:pt x="4091" y="362"/>
                    </a:lnTo>
                    <a:lnTo>
                      <a:pt x="4074" y="387"/>
                    </a:lnTo>
                    <a:lnTo>
                      <a:pt x="4051" y="407"/>
                    </a:lnTo>
                    <a:lnTo>
                      <a:pt x="4025" y="423"/>
                    </a:lnTo>
                    <a:lnTo>
                      <a:pt x="3995" y="436"/>
                    </a:lnTo>
                    <a:lnTo>
                      <a:pt x="3961" y="443"/>
                    </a:lnTo>
                    <a:lnTo>
                      <a:pt x="3925" y="446"/>
                    </a:lnTo>
                    <a:lnTo>
                      <a:pt x="3891" y="444"/>
                    </a:lnTo>
                    <a:lnTo>
                      <a:pt x="3859" y="438"/>
                    </a:lnTo>
                    <a:lnTo>
                      <a:pt x="3826" y="428"/>
                    </a:lnTo>
                    <a:lnTo>
                      <a:pt x="3792" y="413"/>
                    </a:lnTo>
                    <a:lnTo>
                      <a:pt x="3757" y="394"/>
                    </a:lnTo>
                    <a:lnTo>
                      <a:pt x="3757" y="114"/>
                    </a:lnTo>
                    <a:lnTo>
                      <a:pt x="3711" y="125"/>
                    </a:lnTo>
                    <a:lnTo>
                      <a:pt x="3668" y="140"/>
                    </a:lnTo>
                    <a:lnTo>
                      <a:pt x="3631" y="162"/>
                    </a:lnTo>
                    <a:lnTo>
                      <a:pt x="3597" y="187"/>
                    </a:lnTo>
                    <a:lnTo>
                      <a:pt x="3568" y="218"/>
                    </a:lnTo>
                    <a:lnTo>
                      <a:pt x="3543" y="253"/>
                    </a:lnTo>
                    <a:lnTo>
                      <a:pt x="3523" y="294"/>
                    </a:lnTo>
                    <a:lnTo>
                      <a:pt x="3508" y="339"/>
                    </a:lnTo>
                    <a:lnTo>
                      <a:pt x="3497" y="391"/>
                    </a:lnTo>
                    <a:lnTo>
                      <a:pt x="3489" y="447"/>
                    </a:lnTo>
                    <a:lnTo>
                      <a:pt x="3487" y="507"/>
                    </a:lnTo>
                    <a:lnTo>
                      <a:pt x="3489" y="565"/>
                    </a:lnTo>
                    <a:lnTo>
                      <a:pt x="3497" y="617"/>
                    </a:lnTo>
                    <a:lnTo>
                      <a:pt x="3509" y="667"/>
                    </a:lnTo>
                    <a:lnTo>
                      <a:pt x="3526" y="712"/>
                    </a:lnTo>
                    <a:lnTo>
                      <a:pt x="3547" y="753"/>
                    </a:lnTo>
                    <a:lnTo>
                      <a:pt x="3571" y="790"/>
                    </a:lnTo>
                    <a:lnTo>
                      <a:pt x="3600" y="821"/>
                    </a:lnTo>
                    <a:lnTo>
                      <a:pt x="3632" y="847"/>
                    </a:lnTo>
                    <a:lnTo>
                      <a:pt x="3668" y="869"/>
                    </a:lnTo>
                    <a:lnTo>
                      <a:pt x="3707" y="885"/>
                    </a:lnTo>
                    <a:lnTo>
                      <a:pt x="3750" y="894"/>
                    </a:lnTo>
                    <a:lnTo>
                      <a:pt x="3795" y="897"/>
                    </a:lnTo>
                    <a:lnTo>
                      <a:pt x="3821" y="896"/>
                    </a:lnTo>
                    <a:lnTo>
                      <a:pt x="3847" y="894"/>
                    </a:lnTo>
                    <a:lnTo>
                      <a:pt x="3874" y="889"/>
                    </a:lnTo>
                    <a:lnTo>
                      <a:pt x="3901" y="881"/>
                    </a:lnTo>
                    <a:lnTo>
                      <a:pt x="3931" y="872"/>
                    </a:lnTo>
                    <a:lnTo>
                      <a:pt x="3964" y="861"/>
                    </a:lnTo>
                    <a:lnTo>
                      <a:pt x="3999" y="846"/>
                    </a:lnTo>
                    <a:lnTo>
                      <a:pt x="4036" y="830"/>
                    </a:lnTo>
                    <a:lnTo>
                      <a:pt x="4079" y="810"/>
                    </a:lnTo>
                    <a:lnTo>
                      <a:pt x="4127" y="787"/>
                    </a:lnTo>
                    <a:lnTo>
                      <a:pt x="4127" y="976"/>
                    </a:lnTo>
                    <a:lnTo>
                      <a:pt x="4069" y="1001"/>
                    </a:lnTo>
                    <a:lnTo>
                      <a:pt x="4016" y="1024"/>
                    </a:lnTo>
                    <a:lnTo>
                      <a:pt x="3966" y="1041"/>
                    </a:lnTo>
                    <a:lnTo>
                      <a:pt x="3919" y="1058"/>
                    </a:lnTo>
                    <a:lnTo>
                      <a:pt x="3874" y="1070"/>
                    </a:lnTo>
                    <a:lnTo>
                      <a:pt x="3830" y="1080"/>
                    </a:lnTo>
                    <a:lnTo>
                      <a:pt x="3786" y="1086"/>
                    </a:lnTo>
                    <a:lnTo>
                      <a:pt x="3742" y="1091"/>
                    </a:lnTo>
                    <a:lnTo>
                      <a:pt x="3697" y="1094"/>
                    </a:lnTo>
                    <a:lnTo>
                      <a:pt x="3651" y="1095"/>
                    </a:lnTo>
                    <a:lnTo>
                      <a:pt x="3588" y="1093"/>
                    </a:lnTo>
                    <a:lnTo>
                      <a:pt x="3530" y="1086"/>
                    </a:lnTo>
                    <a:lnTo>
                      <a:pt x="3476" y="1075"/>
                    </a:lnTo>
                    <a:lnTo>
                      <a:pt x="3426" y="1060"/>
                    </a:lnTo>
                    <a:lnTo>
                      <a:pt x="3378" y="1039"/>
                    </a:lnTo>
                    <a:lnTo>
                      <a:pt x="3334" y="1014"/>
                    </a:lnTo>
                    <a:lnTo>
                      <a:pt x="3294" y="984"/>
                    </a:lnTo>
                    <a:lnTo>
                      <a:pt x="3255" y="947"/>
                    </a:lnTo>
                    <a:lnTo>
                      <a:pt x="3219" y="907"/>
                    </a:lnTo>
                    <a:lnTo>
                      <a:pt x="3188" y="865"/>
                    </a:lnTo>
                    <a:lnTo>
                      <a:pt x="3162" y="820"/>
                    </a:lnTo>
                    <a:lnTo>
                      <a:pt x="3140" y="772"/>
                    </a:lnTo>
                    <a:lnTo>
                      <a:pt x="3124" y="722"/>
                    </a:lnTo>
                    <a:lnTo>
                      <a:pt x="3111" y="670"/>
                    </a:lnTo>
                    <a:lnTo>
                      <a:pt x="3104" y="616"/>
                    </a:lnTo>
                    <a:lnTo>
                      <a:pt x="3101" y="561"/>
                    </a:lnTo>
                    <a:lnTo>
                      <a:pt x="3105" y="494"/>
                    </a:lnTo>
                    <a:lnTo>
                      <a:pt x="3115" y="433"/>
                    </a:lnTo>
                    <a:lnTo>
                      <a:pt x="3130" y="373"/>
                    </a:lnTo>
                    <a:lnTo>
                      <a:pt x="3153" y="318"/>
                    </a:lnTo>
                    <a:lnTo>
                      <a:pt x="3179" y="267"/>
                    </a:lnTo>
                    <a:lnTo>
                      <a:pt x="3213" y="219"/>
                    </a:lnTo>
                    <a:lnTo>
                      <a:pt x="3250" y="175"/>
                    </a:lnTo>
                    <a:lnTo>
                      <a:pt x="3293" y="135"/>
                    </a:lnTo>
                    <a:lnTo>
                      <a:pt x="3341" y="102"/>
                    </a:lnTo>
                    <a:lnTo>
                      <a:pt x="3392" y="72"/>
                    </a:lnTo>
                    <a:lnTo>
                      <a:pt x="3448" y="47"/>
                    </a:lnTo>
                    <a:lnTo>
                      <a:pt x="3508" y="27"/>
                    </a:lnTo>
                    <a:lnTo>
                      <a:pt x="3573" y="12"/>
                    </a:lnTo>
                    <a:lnTo>
                      <a:pt x="3640" y="3"/>
                    </a:lnTo>
                    <a:lnTo>
                      <a:pt x="3711" y="0"/>
                    </a:lnTo>
                    <a:close/>
                    <a:moveTo>
                      <a:pt x="2910" y="0"/>
                    </a:moveTo>
                    <a:lnTo>
                      <a:pt x="2948" y="4"/>
                    </a:lnTo>
                    <a:lnTo>
                      <a:pt x="2983" y="14"/>
                    </a:lnTo>
                    <a:lnTo>
                      <a:pt x="3014" y="30"/>
                    </a:lnTo>
                    <a:lnTo>
                      <a:pt x="3040" y="52"/>
                    </a:lnTo>
                    <a:lnTo>
                      <a:pt x="3063" y="78"/>
                    </a:lnTo>
                    <a:lnTo>
                      <a:pt x="3079" y="109"/>
                    </a:lnTo>
                    <a:lnTo>
                      <a:pt x="3089" y="142"/>
                    </a:lnTo>
                    <a:lnTo>
                      <a:pt x="3093" y="178"/>
                    </a:lnTo>
                    <a:lnTo>
                      <a:pt x="3091" y="203"/>
                    </a:lnTo>
                    <a:lnTo>
                      <a:pt x="3088" y="227"/>
                    </a:lnTo>
                    <a:lnTo>
                      <a:pt x="3081" y="252"/>
                    </a:lnTo>
                    <a:lnTo>
                      <a:pt x="3071" y="277"/>
                    </a:lnTo>
                    <a:lnTo>
                      <a:pt x="3060" y="303"/>
                    </a:lnTo>
                    <a:lnTo>
                      <a:pt x="3044" y="331"/>
                    </a:lnTo>
                    <a:lnTo>
                      <a:pt x="3025" y="361"/>
                    </a:lnTo>
                    <a:lnTo>
                      <a:pt x="3004" y="393"/>
                    </a:lnTo>
                    <a:lnTo>
                      <a:pt x="2978" y="429"/>
                    </a:lnTo>
                    <a:lnTo>
                      <a:pt x="2948" y="468"/>
                    </a:lnTo>
                    <a:lnTo>
                      <a:pt x="2914" y="512"/>
                    </a:lnTo>
                    <a:lnTo>
                      <a:pt x="2876" y="561"/>
                    </a:lnTo>
                    <a:lnTo>
                      <a:pt x="2472" y="1078"/>
                    </a:lnTo>
                    <a:lnTo>
                      <a:pt x="2182" y="1078"/>
                    </a:lnTo>
                    <a:lnTo>
                      <a:pt x="2182" y="424"/>
                    </a:lnTo>
                    <a:lnTo>
                      <a:pt x="1784" y="1078"/>
                    </a:lnTo>
                    <a:lnTo>
                      <a:pt x="1518" y="1078"/>
                    </a:lnTo>
                    <a:lnTo>
                      <a:pt x="1518" y="234"/>
                    </a:lnTo>
                    <a:lnTo>
                      <a:pt x="1313" y="214"/>
                    </a:lnTo>
                    <a:lnTo>
                      <a:pt x="1313" y="118"/>
                    </a:lnTo>
                    <a:lnTo>
                      <a:pt x="1690" y="25"/>
                    </a:lnTo>
                    <a:lnTo>
                      <a:pt x="1832" y="25"/>
                    </a:lnTo>
                    <a:lnTo>
                      <a:pt x="1832" y="713"/>
                    </a:lnTo>
                    <a:lnTo>
                      <a:pt x="2247" y="25"/>
                    </a:lnTo>
                    <a:lnTo>
                      <a:pt x="2497" y="25"/>
                    </a:lnTo>
                    <a:lnTo>
                      <a:pt x="2497" y="822"/>
                    </a:lnTo>
                    <a:lnTo>
                      <a:pt x="2759" y="473"/>
                    </a:lnTo>
                    <a:lnTo>
                      <a:pt x="2759" y="62"/>
                    </a:lnTo>
                    <a:lnTo>
                      <a:pt x="2779" y="44"/>
                    </a:lnTo>
                    <a:lnTo>
                      <a:pt x="2806" y="27"/>
                    </a:lnTo>
                    <a:lnTo>
                      <a:pt x="2837" y="13"/>
                    </a:lnTo>
                    <a:lnTo>
                      <a:pt x="2872" y="4"/>
                    </a:lnTo>
                    <a:lnTo>
                      <a:pt x="2910" y="0"/>
                    </a:lnTo>
                    <a:close/>
                  </a:path>
                </a:pathLst>
              </a:custGeom>
              <a:solidFill>
                <a:srgbClr val="0000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AU" noProof="0"/>
              </a:p>
            </p:txBody>
          </p:sp>
        </p:grpSp>
      </p:grpSp>
      <p:sp>
        <p:nvSpPr>
          <p:cNvPr id="15" name="Title 1"/>
          <p:cNvSpPr>
            <a:spLocks noGrp="1"/>
          </p:cNvSpPr>
          <p:nvPr>
            <p:ph type="ctrTitle" hasCustomPrompt="1"/>
          </p:nvPr>
        </p:nvSpPr>
        <p:spPr bwMode="white">
          <a:xfrm>
            <a:off x="1895475" y="838200"/>
            <a:ext cx="5343525" cy="914400"/>
          </a:xfrm>
        </p:spPr>
        <p:txBody>
          <a:bodyPr anchor="t" anchorCtr="0">
            <a:noAutofit/>
          </a:bodyPr>
          <a:lstStyle>
            <a:lvl1pPr>
              <a:lnSpc>
                <a:spcPct val="90000"/>
              </a:lnSpc>
              <a:defRPr sz="3200" b="1" i="1" baseline="0">
                <a:solidFill>
                  <a:schemeClr val="bg1"/>
                </a:solidFill>
              </a:defRPr>
            </a:lvl1pPr>
          </a:lstStyle>
          <a:p>
            <a:r>
              <a:rPr lang="en-AU" noProof="0" smtClean="0"/>
              <a:t>Click to add the presentation’s main title</a:t>
            </a:r>
            <a:endParaRPr lang="en-AU" noProof="0" dirty="0"/>
          </a:p>
        </p:txBody>
      </p:sp>
      <p:sp>
        <p:nvSpPr>
          <p:cNvPr id="18" name="Subtitle 2"/>
          <p:cNvSpPr>
            <a:spLocks noGrp="1"/>
          </p:cNvSpPr>
          <p:nvPr>
            <p:ph type="subTitle" idx="1" hasCustomPrompt="1"/>
          </p:nvPr>
        </p:nvSpPr>
        <p:spPr bwMode="white">
          <a:xfrm>
            <a:off x="1895475" y="1828799"/>
            <a:ext cx="5343525" cy="914401"/>
          </a:xfrm>
        </p:spPr>
        <p:txBody>
          <a:bodyPr>
            <a:noAutofit/>
          </a:bodyPr>
          <a:lstStyle>
            <a:lvl1pPr marL="0" indent="0" algn="l">
              <a:lnSpc>
                <a:spcPct val="90000"/>
              </a:lnSpc>
              <a:spcAft>
                <a:spcPts val="0"/>
              </a:spcAft>
              <a:buNone/>
              <a:defRPr sz="3200" baseline="0">
                <a:solidFill>
                  <a:schemeClr val="bg1"/>
                </a:solidFill>
                <a:latin typeface="+mj-lt"/>
              </a:defRPr>
            </a:lvl1pPr>
            <a:lvl2pPr marL="0" indent="0" algn="l">
              <a:buNone/>
              <a:defRPr sz="1800">
                <a:solidFill>
                  <a:schemeClr val="bg1"/>
                </a:solidFill>
                <a:latin typeface="+mj-lt"/>
              </a:defRPr>
            </a:lvl2pPr>
            <a:lvl3pPr marL="457200" indent="0" algn="l">
              <a:buNone/>
              <a:defRPr sz="1800">
                <a:solidFill>
                  <a:schemeClr val="bg1"/>
                </a:solidFill>
                <a:latin typeface="+mj-lt"/>
              </a:defRPr>
            </a:lvl3pPr>
            <a:lvl4pPr marL="914400" indent="0" algn="l">
              <a:buNone/>
              <a:defRPr sz="1800">
                <a:solidFill>
                  <a:schemeClr val="bg1"/>
                </a:solidFill>
                <a:latin typeface="+mj-lt"/>
              </a:defRPr>
            </a:lvl4pPr>
            <a:lvl5pPr marL="1371600" indent="0" algn="l">
              <a:buNone/>
              <a:defRPr sz="1800">
                <a:solidFill>
                  <a:schemeClr val="bg1"/>
                </a:solidFill>
                <a:latin typeface="+mj-lt"/>
              </a:defRPr>
            </a:lvl5pPr>
            <a:lvl6pPr marL="1828800" indent="0" algn="l">
              <a:buNone/>
              <a:defRPr sz="1800">
                <a:solidFill>
                  <a:schemeClr val="bg1"/>
                </a:solidFill>
                <a:latin typeface="+mj-lt"/>
              </a:defRPr>
            </a:lvl6pPr>
            <a:lvl7pPr marL="2286000" indent="0" algn="l">
              <a:buNone/>
              <a:defRPr sz="1800">
                <a:solidFill>
                  <a:schemeClr val="bg1"/>
                </a:solidFill>
                <a:latin typeface="+mj-lt"/>
              </a:defRPr>
            </a:lvl7pPr>
            <a:lvl8pPr marL="2743200" indent="0" algn="l">
              <a:buNone/>
              <a:defRPr sz="1800">
                <a:solidFill>
                  <a:schemeClr val="bg1"/>
                </a:solidFill>
                <a:latin typeface="+mj-lt"/>
              </a:defRPr>
            </a:lvl8pPr>
            <a:lvl9pPr marL="3200400" indent="0" algn="l">
              <a:buNone/>
              <a:defRPr sz="1800">
                <a:solidFill>
                  <a:schemeClr val="bg1"/>
                </a:solidFill>
                <a:latin typeface="+mj-lt"/>
              </a:defRPr>
            </a:lvl9pPr>
          </a:lstStyle>
          <a:p>
            <a:r>
              <a:rPr lang="en-AU" noProof="0" smtClean="0"/>
              <a:t>Subtitle and date (move higher if title is only one line)</a:t>
            </a:r>
            <a:endParaRPr lang="en-AU" noProof="0" dirty="0" smtClean="0"/>
          </a:p>
        </p:txBody>
      </p:sp>
      <p:sp>
        <p:nvSpPr>
          <p:cNvPr id="21" name="Text Placeholder 31"/>
          <p:cNvSpPr>
            <a:spLocks noGrp="1"/>
          </p:cNvSpPr>
          <p:nvPr>
            <p:ph type="body" sz="quarter" idx="10" hasCustomPrompt="1"/>
          </p:nvPr>
        </p:nvSpPr>
        <p:spPr bwMode="white">
          <a:xfrm>
            <a:off x="1895475" y="374904"/>
            <a:ext cx="4105656" cy="146304"/>
          </a:xfrm>
        </p:spPr>
        <p:txBody>
          <a:bodyPr/>
          <a:lstStyle>
            <a:lvl1pPr>
              <a:defRPr sz="1100">
                <a:solidFill>
                  <a:schemeClr val="bg1"/>
                </a:solidFill>
                <a:latin typeface="+mj-lt"/>
              </a:defRPr>
            </a:lvl1pPr>
            <a:lvl2pPr>
              <a:defRPr sz="1000">
                <a:solidFill>
                  <a:schemeClr val="bg1"/>
                </a:solidFill>
                <a:latin typeface="+mj-lt"/>
              </a:defRPr>
            </a:lvl2pPr>
            <a:lvl3pPr>
              <a:defRPr sz="1000">
                <a:solidFill>
                  <a:schemeClr val="bg1"/>
                </a:solidFill>
                <a:latin typeface="+mj-lt"/>
              </a:defRPr>
            </a:lvl3pPr>
            <a:lvl4pPr>
              <a:defRPr sz="1000">
                <a:solidFill>
                  <a:schemeClr val="bg1"/>
                </a:solidFill>
                <a:latin typeface="+mj-lt"/>
              </a:defRPr>
            </a:lvl4pPr>
            <a:lvl5pPr>
              <a:defRPr sz="1000">
                <a:solidFill>
                  <a:schemeClr val="bg1"/>
                </a:solidFill>
                <a:latin typeface="+mj-lt"/>
              </a:defRPr>
            </a:lvl5pPr>
          </a:lstStyle>
          <a:p>
            <a:pPr lvl="0"/>
            <a:r>
              <a:rPr lang="en-AU" noProof="0" dirty="0" smtClean="0"/>
              <a:t>www.pwc.com.au</a:t>
            </a:r>
            <a:endParaRPr lang="en-AU" noProof="0" dirty="0"/>
          </a:p>
        </p:txBody>
      </p:sp>
      <p:grpSp>
        <p:nvGrpSpPr>
          <p:cNvPr id="26" name="Group 25"/>
          <p:cNvGrpSpPr/>
          <p:nvPr userDrawn="1"/>
        </p:nvGrpSpPr>
        <p:grpSpPr>
          <a:xfrm>
            <a:off x="968592" y="-5815"/>
            <a:ext cx="8175409" cy="6710285"/>
            <a:chOff x="968592" y="-5815"/>
            <a:chExt cx="8175409" cy="6710285"/>
          </a:xfrm>
        </p:grpSpPr>
        <p:grpSp>
          <p:nvGrpSpPr>
            <p:cNvPr id="29" name="Group 24"/>
            <p:cNvGrpSpPr/>
            <p:nvPr userDrawn="1"/>
          </p:nvGrpSpPr>
          <p:grpSpPr>
            <a:xfrm>
              <a:off x="1752601" y="-5815"/>
              <a:ext cx="7391400" cy="6181825"/>
              <a:chOff x="533400" y="228599"/>
              <a:chExt cx="3752849" cy="6266963"/>
            </a:xfrm>
          </p:grpSpPr>
          <p:sp>
            <p:nvSpPr>
              <p:cNvPr id="41" name="Rectangle 66"/>
              <p:cNvSpPr>
                <a:spLocks noChangeArrowheads="1"/>
              </p:cNvSpPr>
              <p:nvPr/>
            </p:nvSpPr>
            <p:spPr bwMode="auto">
              <a:xfrm>
                <a:off x="533400" y="4725009"/>
                <a:ext cx="3616382" cy="1770553"/>
              </a:xfrm>
              <a:prstGeom prst="rect">
                <a:avLst/>
              </a:prstGeom>
              <a:solidFill>
                <a:srgbClr val="F3BE26"/>
              </a:solidFill>
              <a:ln w="9525">
                <a:noFill/>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42" name="Rectangle 72"/>
              <p:cNvSpPr>
                <a:spLocks noChangeArrowheads="1"/>
              </p:cNvSpPr>
              <p:nvPr/>
            </p:nvSpPr>
            <p:spPr bwMode="auto">
              <a:xfrm>
                <a:off x="533400" y="5344696"/>
                <a:ext cx="3752849" cy="1150866"/>
              </a:xfrm>
              <a:prstGeom prst="rect">
                <a:avLst/>
              </a:prstGeom>
              <a:solidFill>
                <a:srgbClr val="E4C7A7"/>
              </a:solidFill>
              <a:ln w="9525">
                <a:noFill/>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43" name="Rectangle 68"/>
              <p:cNvSpPr>
                <a:spLocks noChangeArrowheads="1"/>
              </p:cNvSpPr>
              <p:nvPr/>
            </p:nvSpPr>
            <p:spPr bwMode="auto">
              <a:xfrm>
                <a:off x="533400" y="931376"/>
                <a:ext cx="3514031" cy="5564186"/>
              </a:xfrm>
              <a:prstGeom prst="rect">
                <a:avLst/>
              </a:prstGeom>
              <a:solidFill>
                <a:srgbClr val="E669A2"/>
              </a:solidFill>
              <a:ln w="9525">
                <a:noFill/>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44" name="Rectangle 70"/>
              <p:cNvSpPr>
                <a:spLocks noChangeArrowheads="1"/>
              </p:cNvSpPr>
              <p:nvPr/>
            </p:nvSpPr>
            <p:spPr bwMode="auto">
              <a:xfrm>
                <a:off x="533400" y="460709"/>
                <a:ext cx="3206980" cy="6034853"/>
              </a:xfrm>
              <a:prstGeom prst="rect">
                <a:avLst/>
              </a:prstGeom>
              <a:solidFill>
                <a:srgbClr val="EE9C34"/>
              </a:solidFill>
              <a:ln w="9525">
                <a:noFill/>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45" name="Rectangle 74"/>
              <p:cNvSpPr>
                <a:spLocks noChangeArrowheads="1"/>
              </p:cNvSpPr>
              <p:nvPr/>
            </p:nvSpPr>
            <p:spPr bwMode="auto">
              <a:xfrm>
                <a:off x="533400" y="931376"/>
                <a:ext cx="3206980" cy="5564186"/>
              </a:xfrm>
              <a:prstGeom prst="rect">
                <a:avLst/>
              </a:prstGeom>
              <a:solidFill>
                <a:srgbClr val="D64021"/>
              </a:solidFill>
              <a:ln w="9525">
                <a:noFill/>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46" name="Rectangle 74"/>
              <p:cNvSpPr>
                <a:spLocks noChangeArrowheads="1"/>
              </p:cNvSpPr>
              <p:nvPr/>
            </p:nvSpPr>
            <p:spPr bwMode="auto">
              <a:xfrm>
                <a:off x="533400" y="4725009"/>
                <a:ext cx="3514031" cy="1770553"/>
              </a:xfrm>
              <a:prstGeom prst="rect">
                <a:avLst/>
              </a:prstGeom>
              <a:solidFill>
                <a:srgbClr val="DA4E18"/>
              </a:solidFill>
              <a:ln w="9525">
                <a:noFill/>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47" name="Rectangle 74"/>
              <p:cNvSpPr>
                <a:spLocks noChangeArrowheads="1"/>
              </p:cNvSpPr>
              <p:nvPr/>
            </p:nvSpPr>
            <p:spPr bwMode="auto">
              <a:xfrm>
                <a:off x="533400" y="4725009"/>
                <a:ext cx="3206980" cy="1770553"/>
              </a:xfrm>
              <a:prstGeom prst="rect">
                <a:avLst/>
              </a:prstGeom>
              <a:solidFill>
                <a:srgbClr val="CB2F05"/>
              </a:solidFill>
              <a:ln w="9525">
                <a:noFill/>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48" name="Rectangle 47"/>
              <p:cNvSpPr>
                <a:spLocks noChangeArrowheads="1"/>
              </p:cNvSpPr>
              <p:nvPr/>
            </p:nvSpPr>
            <p:spPr bwMode="auto">
              <a:xfrm>
                <a:off x="533400" y="5344696"/>
                <a:ext cx="3616382" cy="1150866"/>
              </a:xfrm>
              <a:prstGeom prst="rect">
                <a:avLst/>
              </a:prstGeom>
              <a:solidFill>
                <a:srgbClr val="D89419"/>
              </a:solidFill>
              <a:ln w="9525">
                <a:noFill/>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49" name="Rectangle 74"/>
              <p:cNvSpPr>
                <a:spLocks noChangeArrowheads="1"/>
              </p:cNvSpPr>
              <p:nvPr/>
            </p:nvSpPr>
            <p:spPr bwMode="auto">
              <a:xfrm>
                <a:off x="533400" y="5344696"/>
                <a:ext cx="3514031" cy="1150866"/>
              </a:xfrm>
              <a:prstGeom prst="rect">
                <a:avLst/>
              </a:prstGeom>
              <a:solidFill>
                <a:srgbClr val="C23D10"/>
              </a:solidFill>
              <a:ln w="9525">
                <a:noFill/>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55" name="Rectangle 54"/>
              <p:cNvSpPr>
                <a:spLocks noChangeArrowheads="1"/>
              </p:cNvSpPr>
              <p:nvPr/>
            </p:nvSpPr>
            <p:spPr bwMode="auto">
              <a:xfrm>
                <a:off x="533400" y="5344696"/>
                <a:ext cx="3206980" cy="1150866"/>
              </a:xfrm>
              <a:prstGeom prst="rect">
                <a:avLst/>
              </a:prstGeom>
              <a:solidFill>
                <a:srgbClr val="B52503"/>
              </a:solidFill>
              <a:ln w="9525">
                <a:noFill/>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56" name="Rectangle 74"/>
              <p:cNvSpPr>
                <a:spLocks noChangeArrowheads="1"/>
              </p:cNvSpPr>
              <p:nvPr/>
            </p:nvSpPr>
            <p:spPr bwMode="auto">
              <a:xfrm>
                <a:off x="533400" y="228599"/>
                <a:ext cx="3138746" cy="6266963"/>
              </a:xfrm>
              <a:prstGeom prst="rect">
                <a:avLst/>
              </a:prstGeom>
              <a:solidFill>
                <a:srgbClr val="F3BC87"/>
              </a:solidFill>
              <a:ln w="9525">
                <a:noFill/>
                <a:miter lim="800000"/>
                <a:headEnd/>
                <a:tailEnd/>
              </a:ln>
            </p:spPr>
            <p:txBody>
              <a:bodyPr vert="horz" wrap="square" lIns="91440" tIns="45720" rIns="91440" bIns="45720" numCol="1" anchor="t" anchorCtr="0" compatLnSpc="1">
                <a:prstTxWarp prst="textNoShape">
                  <a:avLst/>
                </a:prstTxWarp>
              </a:bodyPr>
              <a:lstStyle/>
              <a:p>
                <a:endParaRPr lang="en-AU" dirty="0"/>
              </a:p>
            </p:txBody>
          </p:sp>
          <p:sp>
            <p:nvSpPr>
              <p:cNvPr id="57" name="Rectangle 74"/>
              <p:cNvSpPr>
                <a:spLocks noChangeArrowheads="1"/>
              </p:cNvSpPr>
              <p:nvPr/>
            </p:nvSpPr>
            <p:spPr bwMode="auto">
              <a:xfrm>
                <a:off x="533400" y="460709"/>
                <a:ext cx="3138746" cy="6034853"/>
              </a:xfrm>
              <a:prstGeom prst="rect">
                <a:avLst/>
              </a:prstGeom>
              <a:solidFill>
                <a:srgbClr val="E2731B"/>
              </a:solidFill>
              <a:ln w="9525">
                <a:noFill/>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58" name="Rectangle 74"/>
              <p:cNvSpPr>
                <a:spLocks noChangeArrowheads="1"/>
              </p:cNvSpPr>
              <p:nvPr/>
            </p:nvSpPr>
            <p:spPr bwMode="auto">
              <a:xfrm>
                <a:off x="533400" y="931376"/>
                <a:ext cx="3138746" cy="5564186"/>
              </a:xfrm>
              <a:prstGeom prst="rect">
                <a:avLst/>
              </a:prstGeom>
              <a:solidFill>
                <a:srgbClr val="CB2F11"/>
              </a:solidFill>
              <a:ln w="9525">
                <a:noFill/>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59" name="Rectangle 74"/>
              <p:cNvSpPr>
                <a:spLocks noChangeArrowheads="1"/>
              </p:cNvSpPr>
              <p:nvPr/>
            </p:nvSpPr>
            <p:spPr bwMode="auto">
              <a:xfrm>
                <a:off x="533400" y="4725009"/>
                <a:ext cx="3138746" cy="1770553"/>
              </a:xfrm>
              <a:prstGeom prst="rect">
                <a:avLst/>
              </a:prstGeom>
              <a:solidFill>
                <a:srgbClr val="C12303"/>
              </a:solidFill>
              <a:ln w="9525">
                <a:noFill/>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60" name="Rectangle 74"/>
              <p:cNvSpPr>
                <a:spLocks noChangeArrowheads="1"/>
              </p:cNvSpPr>
              <p:nvPr/>
            </p:nvSpPr>
            <p:spPr bwMode="auto">
              <a:xfrm>
                <a:off x="533400" y="5344696"/>
                <a:ext cx="3138746" cy="1150866"/>
              </a:xfrm>
              <a:prstGeom prst="rect">
                <a:avLst/>
              </a:prstGeom>
              <a:solidFill>
                <a:srgbClr val="AC1B02"/>
              </a:solidFill>
              <a:ln w="9525">
                <a:noFill/>
                <a:miter lim="800000"/>
                <a:headEnd/>
                <a:tailEnd/>
              </a:ln>
            </p:spPr>
            <p:txBody>
              <a:bodyPr vert="horz" wrap="square" lIns="91440" tIns="45720" rIns="91440" bIns="45720" numCol="1" anchor="t" anchorCtr="0" compatLnSpc="1">
                <a:prstTxWarp prst="textNoShape">
                  <a:avLst/>
                </a:prstTxWarp>
              </a:bodyPr>
              <a:lstStyle/>
              <a:p>
                <a:endParaRPr lang="en-AU"/>
              </a:p>
            </p:txBody>
          </p:sp>
        </p:grpSp>
        <p:grpSp>
          <p:nvGrpSpPr>
            <p:cNvPr id="30" name="Group 32"/>
            <p:cNvGrpSpPr/>
            <p:nvPr/>
          </p:nvGrpSpPr>
          <p:grpSpPr>
            <a:xfrm>
              <a:off x="968592" y="6170991"/>
              <a:ext cx="914400" cy="533479"/>
              <a:chOff x="518032" y="978681"/>
              <a:chExt cx="4572000" cy="2667393"/>
            </a:xfrm>
          </p:grpSpPr>
          <p:sp>
            <p:nvSpPr>
              <p:cNvPr id="31" name="Rectangle 37"/>
              <p:cNvSpPr>
                <a:spLocks noChangeArrowheads="1"/>
              </p:cNvSpPr>
              <p:nvPr userDrawn="1"/>
            </p:nvSpPr>
            <p:spPr bwMode="black">
              <a:xfrm>
                <a:off x="3295650" y="978681"/>
                <a:ext cx="1143000" cy="263229"/>
              </a:xfrm>
              <a:prstGeom prst="rect">
                <a:avLst/>
              </a:prstGeom>
              <a:solidFill>
                <a:srgbClr val="A10000"/>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AU" noProof="0"/>
              </a:p>
            </p:txBody>
          </p:sp>
          <p:sp>
            <p:nvSpPr>
              <p:cNvPr id="32" name="Freeform 7"/>
              <p:cNvSpPr>
                <a:spLocks noEditPoints="1"/>
              </p:cNvSpPr>
              <p:nvPr userDrawn="1"/>
            </p:nvSpPr>
            <p:spPr bwMode="black">
              <a:xfrm>
                <a:off x="518032" y="1922794"/>
                <a:ext cx="4572000" cy="1723280"/>
              </a:xfrm>
              <a:custGeom>
                <a:avLst/>
                <a:gdLst/>
                <a:ahLst/>
                <a:cxnLst>
                  <a:cxn ang="0">
                    <a:pos x="581" y="233"/>
                  </a:cxn>
                  <a:cxn ang="0">
                    <a:pos x="538" y="949"/>
                  </a:cxn>
                  <a:cxn ang="0">
                    <a:pos x="630" y="946"/>
                  </a:cxn>
                  <a:cxn ang="0">
                    <a:pos x="793" y="880"/>
                  </a:cxn>
                  <a:cxn ang="0">
                    <a:pos x="886" y="728"/>
                  </a:cxn>
                  <a:cxn ang="0">
                    <a:pos x="905" y="505"/>
                  </a:cxn>
                  <a:cxn ang="0">
                    <a:pos x="850" y="329"/>
                  </a:cxn>
                  <a:cxn ang="0">
                    <a:pos x="727" y="241"/>
                  </a:cxn>
                  <a:cxn ang="0">
                    <a:pos x="521" y="3"/>
                  </a:cxn>
                  <a:cxn ang="0">
                    <a:pos x="643" y="74"/>
                  </a:cxn>
                  <a:cxn ang="0">
                    <a:pos x="761" y="24"/>
                  </a:cxn>
                  <a:cxn ang="0">
                    <a:pos x="855" y="9"/>
                  </a:cxn>
                  <a:cxn ang="0">
                    <a:pos x="1026" y="40"/>
                  </a:cxn>
                  <a:cxn ang="0">
                    <a:pos x="1180" y="172"/>
                  </a:cxn>
                  <a:cxn ang="0">
                    <a:pos x="1265" y="383"/>
                  </a:cxn>
                  <a:cxn ang="0">
                    <a:pos x="1265" y="641"/>
                  </a:cxn>
                  <a:cxn ang="0">
                    <a:pos x="1175" y="857"/>
                  </a:cxn>
                  <a:cxn ang="0">
                    <a:pos x="1005" y="1006"/>
                  </a:cxn>
                  <a:cxn ang="0">
                    <a:pos x="766" y="1074"/>
                  </a:cxn>
                  <a:cxn ang="0">
                    <a:pos x="601" y="1074"/>
                  </a:cxn>
                  <a:cxn ang="0">
                    <a:pos x="692" y="1447"/>
                  </a:cxn>
                  <a:cxn ang="0">
                    <a:pos x="171" y="1408"/>
                  </a:cxn>
                  <a:cxn ang="0">
                    <a:pos x="413" y="3"/>
                  </a:cxn>
                  <a:cxn ang="0">
                    <a:pos x="3876" y="20"/>
                  </a:cxn>
                  <a:cxn ang="0">
                    <a:pos x="4036" y="100"/>
                  </a:cxn>
                  <a:cxn ang="0">
                    <a:pos x="4113" y="232"/>
                  </a:cxn>
                  <a:cxn ang="0">
                    <a:pos x="4091" y="362"/>
                  </a:cxn>
                  <a:cxn ang="0">
                    <a:pos x="3995" y="436"/>
                  </a:cxn>
                  <a:cxn ang="0">
                    <a:pos x="3859" y="438"/>
                  </a:cxn>
                  <a:cxn ang="0">
                    <a:pos x="3757" y="114"/>
                  </a:cxn>
                  <a:cxn ang="0">
                    <a:pos x="3597" y="187"/>
                  </a:cxn>
                  <a:cxn ang="0">
                    <a:pos x="3508" y="339"/>
                  </a:cxn>
                  <a:cxn ang="0">
                    <a:pos x="3489" y="565"/>
                  </a:cxn>
                  <a:cxn ang="0">
                    <a:pos x="3547" y="753"/>
                  </a:cxn>
                  <a:cxn ang="0">
                    <a:pos x="3668" y="869"/>
                  </a:cxn>
                  <a:cxn ang="0">
                    <a:pos x="3821" y="896"/>
                  </a:cxn>
                  <a:cxn ang="0">
                    <a:pos x="3931" y="872"/>
                  </a:cxn>
                  <a:cxn ang="0">
                    <a:pos x="4079" y="810"/>
                  </a:cxn>
                  <a:cxn ang="0">
                    <a:pos x="4016" y="1024"/>
                  </a:cxn>
                  <a:cxn ang="0">
                    <a:pos x="3830" y="1080"/>
                  </a:cxn>
                  <a:cxn ang="0">
                    <a:pos x="3651" y="1095"/>
                  </a:cxn>
                  <a:cxn ang="0">
                    <a:pos x="3426" y="1060"/>
                  </a:cxn>
                  <a:cxn ang="0">
                    <a:pos x="3255" y="947"/>
                  </a:cxn>
                  <a:cxn ang="0">
                    <a:pos x="3140" y="772"/>
                  </a:cxn>
                  <a:cxn ang="0">
                    <a:pos x="3101" y="561"/>
                  </a:cxn>
                  <a:cxn ang="0">
                    <a:pos x="3153" y="318"/>
                  </a:cxn>
                  <a:cxn ang="0">
                    <a:pos x="3293" y="135"/>
                  </a:cxn>
                  <a:cxn ang="0">
                    <a:pos x="3508" y="27"/>
                  </a:cxn>
                  <a:cxn ang="0">
                    <a:pos x="2910" y="0"/>
                  </a:cxn>
                  <a:cxn ang="0">
                    <a:pos x="3040" y="52"/>
                  </a:cxn>
                  <a:cxn ang="0">
                    <a:pos x="3093" y="178"/>
                  </a:cxn>
                  <a:cxn ang="0">
                    <a:pos x="3071" y="277"/>
                  </a:cxn>
                  <a:cxn ang="0">
                    <a:pos x="3004" y="393"/>
                  </a:cxn>
                  <a:cxn ang="0">
                    <a:pos x="2876" y="561"/>
                  </a:cxn>
                  <a:cxn ang="0">
                    <a:pos x="1784" y="1078"/>
                  </a:cxn>
                  <a:cxn ang="0">
                    <a:pos x="1313" y="118"/>
                  </a:cxn>
                  <a:cxn ang="0">
                    <a:pos x="2247" y="25"/>
                  </a:cxn>
                  <a:cxn ang="0">
                    <a:pos x="2759" y="62"/>
                  </a:cxn>
                  <a:cxn ang="0">
                    <a:pos x="2872" y="4"/>
                  </a:cxn>
                </a:cxnLst>
                <a:rect l="0" t="0" r="r" b="b"/>
                <a:pathLst>
                  <a:path w="4127" h="1544">
                    <a:moveTo>
                      <a:pt x="640" y="229"/>
                    </a:moveTo>
                    <a:lnTo>
                      <a:pt x="622" y="229"/>
                    </a:lnTo>
                    <a:lnTo>
                      <a:pt x="603" y="230"/>
                    </a:lnTo>
                    <a:lnTo>
                      <a:pt x="581" y="233"/>
                    </a:lnTo>
                    <a:lnTo>
                      <a:pt x="553" y="235"/>
                    </a:lnTo>
                    <a:lnTo>
                      <a:pt x="521" y="241"/>
                    </a:lnTo>
                    <a:lnTo>
                      <a:pt x="521" y="947"/>
                    </a:lnTo>
                    <a:lnTo>
                      <a:pt x="538" y="949"/>
                    </a:lnTo>
                    <a:lnTo>
                      <a:pt x="553" y="949"/>
                    </a:lnTo>
                    <a:lnTo>
                      <a:pt x="566" y="949"/>
                    </a:lnTo>
                    <a:lnTo>
                      <a:pt x="578" y="949"/>
                    </a:lnTo>
                    <a:lnTo>
                      <a:pt x="630" y="946"/>
                    </a:lnTo>
                    <a:lnTo>
                      <a:pt x="677" y="937"/>
                    </a:lnTo>
                    <a:lnTo>
                      <a:pt x="720" y="924"/>
                    </a:lnTo>
                    <a:lnTo>
                      <a:pt x="758" y="905"/>
                    </a:lnTo>
                    <a:lnTo>
                      <a:pt x="793" y="880"/>
                    </a:lnTo>
                    <a:lnTo>
                      <a:pt x="824" y="850"/>
                    </a:lnTo>
                    <a:lnTo>
                      <a:pt x="849" y="815"/>
                    </a:lnTo>
                    <a:lnTo>
                      <a:pt x="870" y="775"/>
                    </a:lnTo>
                    <a:lnTo>
                      <a:pt x="886" y="728"/>
                    </a:lnTo>
                    <a:lnTo>
                      <a:pt x="897" y="678"/>
                    </a:lnTo>
                    <a:lnTo>
                      <a:pt x="905" y="622"/>
                    </a:lnTo>
                    <a:lnTo>
                      <a:pt x="907" y="561"/>
                    </a:lnTo>
                    <a:lnTo>
                      <a:pt x="905" y="505"/>
                    </a:lnTo>
                    <a:lnTo>
                      <a:pt x="897" y="452"/>
                    </a:lnTo>
                    <a:lnTo>
                      <a:pt x="886" y="407"/>
                    </a:lnTo>
                    <a:lnTo>
                      <a:pt x="870" y="366"/>
                    </a:lnTo>
                    <a:lnTo>
                      <a:pt x="850" y="329"/>
                    </a:lnTo>
                    <a:lnTo>
                      <a:pt x="826" y="299"/>
                    </a:lnTo>
                    <a:lnTo>
                      <a:pt x="797" y="274"/>
                    </a:lnTo>
                    <a:lnTo>
                      <a:pt x="763" y="254"/>
                    </a:lnTo>
                    <a:lnTo>
                      <a:pt x="727" y="241"/>
                    </a:lnTo>
                    <a:lnTo>
                      <a:pt x="686" y="232"/>
                    </a:lnTo>
                    <a:lnTo>
                      <a:pt x="640" y="229"/>
                    </a:lnTo>
                    <a:close/>
                    <a:moveTo>
                      <a:pt x="413" y="3"/>
                    </a:moveTo>
                    <a:lnTo>
                      <a:pt x="521" y="3"/>
                    </a:lnTo>
                    <a:lnTo>
                      <a:pt x="521" y="143"/>
                    </a:lnTo>
                    <a:lnTo>
                      <a:pt x="566" y="117"/>
                    </a:lnTo>
                    <a:lnTo>
                      <a:pt x="607" y="93"/>
                    </a:lnTo>
                    <a:lnTo>
                      <a:pt x="643" y="74"/>
                    </a:lnTo>
                    <a:lnTo>
                      <a:pt x="677" y="57"/>
                    </a:lnTo>
                    <a:lnTo>
                      <a:pt x="707" y="44"/>
                    </a:lnTo>
                    <a:lnTo>
                      <a:pt x="735" y="33"/>
                    </a:lnTo>
                    <a:lnTo>
                      <a:pt x="761" y="24"/>
                    </a:lnTo>
                    <a:lnTo>
                      <a:pt x="785" y="18"/>
                    </a:lnTo>
                    <a:lnTo>
                      <a:pt x="809" y="13"/>
                    </a:lnTo>
                    <a:lnTo>
                      <a:pt x="831" y="10"/>
                    </a:lnTo>
                    <a:lnTo>
                      <a:pt x="855" y="9"/>
                    </a:lnTo>
                    <a:lnTo>
                      <a:pt x="879" y="8"/>
                    </a:lnTo>
                    <a:lnTo>
                      <a:pt x="931" y="12"/>
                    </a:lnTo>
                    <a:lnTo>
                      <a:pt x="980" y="23"/>
                    </a:lnTo>
                    <a:lnTo>
                      <a:pt x="1026" y="40"/>
                    </a:lnTo>
                    <a:lnTo>
                      <a:pt x="1070" y="64"/>
                    </a:lnTo>
                    <a:lnTo>
                      <a:pt x="1110" y="94"/>
                    </a:lnTo>
                    <a:lnTo>
                      <a:pt x="1148" y="130"/>
                    </a:lnTo>
                    <a:lnTo>
                      <a:pt x="1180" y="172"/>
                    </a:lnTo>
                    <a:lnTo>
                      <a:pt x="1209" y="218"/>
                    </a:lnTo>
                    <a:lnTo>
                      <a:pt x="1233" y="268"/>
                    </a:lnTo>
                    <a:lnTo>
                      <a:pt x="1252" y="324"/>
                    </a:lnTo>
                    <a:lnTo>
                      <a:pt x="1265" y="383"/>
                    </a:lnTo>
                    <a:lnTo>
                      <a:pt x="1274" y="446"/>
                    </a:lnTo>
                    <a:lnTo>
                      <a:pt x="1278" y="512"/>
                    </a:lnTo>
                    <a:lnTo>
                      <a:pt x="1274" y="578"/>
                    </a:lnTo>
                    <a:lnTo>
                      <a:pt x="1265" y="641"/>
                    </a:lnTo>
                    <a:lnTo>
                      <a:pt x="1252" y="701"/>
                    </a:lnTo>
                    <a:lnTo>
                      <a:pt x="1232" y="756"/>
                    </a:lnTo>
                    <a:lnTo>
                      <a:pt x="1205" y="809"/>
                    </a:lnTo>
                    <a:lnTo>
                      <a:pt x="1175" y="857"/>
                    </a:lnTo>
                    <a:lnTo>
                      <a:pt x="1140" y="901"/>
                    </a:lnTo>
                    <a:lnTo>
                      <a:pt x="1099" y="941"/>
                    </a:lnTo>
                    <a:lnTo>
                      <a:pt x="1054" y="976"/>
                    </a:lnTo>
                    <a:lnTo>
                      <a:pt x="1005" y="1006"/>
                    </a:lnTo>
                    <a:lnTo>
                      <a:pt x="951" y="1031"/>
                    </a:lnTo>
                    <a:lnTo>
                      <a:pt x="894" y="1051"/>
                    </a:lnTo>
                    <a:lnTo>
                      <a:pt x="831" y="1065"/>
                    </a:lnTo>
                    <a:lnTo>
                      <a:pt x="766" y="1074"/>
                    </a:lnTo>
                    <a:lnTo>
                      <a:pt x="696" y="1078"/>
                    </a:lnTo>
                    <a:lnTo>
                      <a:pt x="670" y="1078"/>
                    </a:lnTo>
                    <a:lnTo>
                      <a:pt x="637" y="1076"/>
                    </a:lnTo>
                    <a:lnTo>
                      <a:pt x="601" y="1074"/>
                    </a:lnTo>
                    <a:lnTo>
                      <a:pt x="561" y="1071"/>
                    </a:lnTo>
                    <a:lnTo>
                      <a:pt x="521" y="1068"/>
                    </a:lnTo>
                    <a:lnTo>
                      <a:pt x="521" y="1408"/>
                    </a:lnTo>
                    <a:lnTo>
                      <a:pt x="692" y="1447"/>
                    </a:lnTo>
                    <a:lnTo>
                      <a:pt x="692" y="1544"/>
                    </a:lnTo>
                    <a:lnTo>
                      <a:pt x="18" y="1544"/>
                    </a:lnTo>
                    <a:lnTo>
                      <a:pt x="18" y="1447"/>
                    </a:lnTo>
                    <a:lnTo>
                      <a:pt x="171" y="1408"/>
                    </a:lnTo>
                    <a:lnTo>
                      <a:pt x="171" y="229"/>
                    </a:lnTo>
                    <a:lnTo>
                      <a:pt x="0" y="229"/>
                    </a:lnTo>
                    <a:lnTo>
                      <a:pt x="0" y="128"/>
                    </a:lnTo>
                    <a:lnTo>
                      <a:pt x="413" y="3"/>
                    </a:lnTo>
                    <a:close/>
                    <a:moveTo>
                      <a:pt x="3711" y="0"/>
                    </a:moveTo>
                    <a:lnTo>
                      <a:pt x="3770" y="3"/>
                    </a:lnTo>
                    <a:lnTo>
                      <a:pt x="3825" y="9"/>
                    </a:lnTo>
                    <a:lnTo>
                      <a:pt x="3876" y="20"/>
                    </a:lnTo>
                    <a:lnTo>
                      <a:pt x="3923" y="34"/>
                    </a:lnTo>
                    <a:lnTo>
                      <a:pt x="3965" y="53"/>
                    </a:lnTo>
                    <a:lnTo>
                      <a:pt x="4004" y="75"/>
                    </a:lnTo>
                    <a:lnTo>
                      <a:pt x="4036" y="100"/>
                    </a:lnTo>
                    <a:lnTo>
                      <a:pt x="4064" y="129"/>
                    </a:lnTo>
                    <a:lnTo>
                      <a:pt x="4086" y="160"/>
                    </a:lnTo>
                    <a:lnTo>
                      <a:pt x="4103" y="194"/>
                    </a:lnTo>
                    <a:lnTo>
                      <a:pt x="4113" y="232"/>
                    </a:lnTo>
                    <a:lnTo>
                      <a:pt x="4117" y="271"/>
                    </a:lnTo>
                    <a:lnTo>
                      <a:pt x="4114" y="304"/>
                    </a:lnTo>
                    <a:lnTo>
                      <a:pt x="4105" y="334"/>
                    </a:lnTo>
                    <a:lnTo>
                      <a:pt x="4091" y="362"/>
                    </a:lnTo>
                    <a:lnTo>
                      <a:pt x="4074" y="387"/>
                    </a:lnTo>
                    <a:lnTo>
                      <a:pt x="4051" y="407"/>
                    </a:lnTo>
                    <a:lnTo>
                      <a:pt x="4025" y="423"/>
                    </a:lnTo>
                    <a:lnTo>
                      <a:pt x="3995" y="436"/>
                    </a:lnTo>
                    <a:lnTo>
                      <a:pt x="3961" y="443"/>
                    </a:lnTo>
                    <a:lnTo>
                      <a:pt x="3925" y="446"/>
                    </a:lnTo>
                    <a:lnTo>
                      <a:pt x="3891" y="444"/>
                    </a:lnTo>
                    <a:lnTo>
                      <a:pt x="3859" y="438"/>
                    </a:lnTo>
                    <a:lnTo>
                      <a:pt x="3826" y="428"/>
                    </a:lnTo>
                    <a:lnTo>
                      <a:pt x="3792" y="413"/>
                    </a:lnTo>
                    <a:lnTo>
                      <a:pt x="3757" y="394"/>
                    </a:lnTo>
                    <a:lnTo>
                      <a:pt x="3757" y="114"/>
                    </a:lnTo>
                    <a:lnTo>
                      <a:pt x="3711" y="125"/>
                    </a:lnTo>
                    <a:lnTo>
                      <a:pt x="3668" y="140"/>
                    </a:lnTo>
                    <a:lnTo>
                      <a:pt x="3631" y="162"/>
                    </a:lnTo>
                    <a:lnTo>
                      <a:pt x="3597" y="187"/>
                    </a:lnTo>
                    <a:lnTo>
                      <a:pt x="3568" y="218"/>
                    </a:lnTo>
                    <a:lnTo>
                      <a:pt x="3543" y="253"/>
                    </a:lnTo>
                    <a:lnTo>
                      <a:pt x="3523" y="294"/>
                    </a:lnTo>
                    <a:lnTo>
                      <a:pt x="3508" y="339"/>
                    </a:lnTo>
                    <a:lnTo>
                      <a:pt x="3497" y="391"/>
                    </a:lnTo>
                    <a:lnTo>
                      <a:pt x="3489" y="447"/>
                    </a:lnTo>
                    <a:lnTo>
                      <a:pt x="3487" y="507"/>
                    </a:lnTo>
                    <a:lnTo>
                      <a:pt x="3489" y="565"/>
                    </a:lnTo>
                    <a:lnTo>
                      <a:pt x="3497" y="617"/>
                    </a:lnTo>
                    <a:lnTo>
                      <a:pt x="3509" y="667"/>
                    </a:lnTo>
                    <a:lnTo>
                      <a:pt x="3526" y="712"/>
                    </a:lnTo>
                    <a:lnTo>
                      <a:pt x="3547" y="753"/>
                    </a:lnTo>
                    <a:lnTo>
                      <a:pt x="3571" y="790"/>
                    </a:lnTo>
                    <a:lnTo>
                      <a:pt x="3600" y="821"/>
                    </a:lnTo>
                    <a:lnTo>
                      <a:pt x="3632" y="847"/>
                    </a:lnTo>
                    <a:lnTo>
                      <a:pt x="3668" y="869"/>
                    </a:lnTo>
                    <a:lnTo>
                      <a:pt x="3707" y="885"/>
                    </a:lnTo>
                    <a:lnTo>
                      <a:pt x="3750" y="894"/>
                    </a:lnTo>
                    <a:lnTo>
                      <a:pt x="3795" y="897"/>
                    </a:lnTo>
                    <a:lnTo>
                      <a:pt x="3821" y="896"/>
                    </a:lnTo>
                    <a:lnTo>
                      <a:pt x="3847" y="894"/>
                    </a:lnTo>
                    <a:lnTo>
                      <a:pt x="3874" y="889"/>
                    </a:lnTo>
                    <a:lnTo>
                      <a:pt x="3901" y="881"/>
                    </a:lnTo>
                    <a:lnTo>
                      <a:pt x="3931" y="872"/>
                    </a:lnTo>
                    <a:lnTo>
                      <a:pt x="3964" y="861"/>
                    </a:lnTo>
                    <a:lnTo>
                      <a:pt x="3999" y="846"/>
                    </a:lnTo>
                    <a:lnTo>
                      <a:pt x="4036" y="830"/>
                    </a:lnTo>
                    <a:lnTo>
                      <a:pt x="4079" y="810"/>
                    </a:lnTo>
                    <a:lnTo>
                      <a:pt x="4127" y="787"/>
                    </a:lnTo>
                    <a:lnTo>
                      <a:pt x="4127" y="976"/>
                    </a:lnTo>
                    <a:lnTo>
                      <a:pt x="4069" y="1001"/>
                    </a:lnTo>
                    <a:lnTo>
                      <a:pt x="4016" y="1024"/>
                    </a:lnTo>
                    <a:lnTo>
                      <a:pt x="3966" y="1041"/>
                    </a:lnTo>
                    <a:lnTo>
                      <a:pt x="3919" y="1058"/>
                    </a:lnTo>
                    <a:lnTo>
                      <a:pt x="3874" y="1070"/>
                    </a:lnTo>
                    <a:lnTo>
                      <a:pt x="3830" y="1080"/>
                    </a:lnTo>
                    <a:lnTo>
                      <a:pt x="3786" y="1086"/>
                    </a:lnTo>
                    <a:lnTo>
                      <a:pt x="3742" y="1091"/>
                    </a:lnTo>
                    <a:lnTo>
                      <a:pt x="3697" y="1094"/>
                    </a:lnTo>
                    <a:lnTo>
                      <a:pt x="3651" y="1095"/>
                    </a:lnTo>
                    <a:lnTo>
                      <a:pt x="3588" y="1093"/>
                    </a:lnTo>
                    <a:lnTo>
                      <a:pt x="3530" y="1086"/>
                    </a:lnTo>
                    <a:lnTo>
                      <a:pt x="3476" y="1075"/>
                    </a:lnTo>
                    <a:lnTo>
                      <a:pt x="3426" y="1060"/>
                    </a:lnTo>
                    <a:lnTo>
                      <a:pt x="3378" y="1039"/>
                    </a:lnTo>
                    <a:lnTo>
                      <a:pt x="3334" y="1014"/>
                    </a:lnTo>
                    <a:lnTo>
                      <a:pt x="3294" y="984"/>
                    </a:lnTo>
                    <a:lnTo>
                      <a:pt x="3255" y="947"/>
                    </a:lnTo>
                    <a:lnTo>
                      <a:pt x="3219" y="907"/>
                    </a:lnTo>
                    <a:lnTo>
                      <a:pt x="3188" y="865"/>
                    </a:lnTo>
                    <a:lnTo>
                      <a:pt x="3162" y="820"/>
                    </a:lnTo>
                    <a:lnTo>
                      <a:pt x="3140" y="772"/>
                    </a:lnTo>
                    <a:lnTo>
                      <a:pt x="3124" y="722"/>
                    </a:lnTo>
                    <a:lnTo>
                      <a:pt x="3111" y="670"/>
                    </a:lnTo>
                    <a:lnTo>
                      <a:pt x="3104" y="616"/>
                    </a:lnTo>
                    <a:lnTo>
                      <a:pt x="3101" y="561"/>
                    </a:lnTo>
                    <a:lnTo>
                      <a:pt x="3105" y="494"/>
                    </a:lnTo>
                    <a:lnTo>
                      <a:pt x="3115" y="433"/>
                    </a:lnTo>
                    <a:lnTo>
                      <a:pt x="3130" y="373"/>
                    </a:lnTo>
                    <a:lnTo>
                      <a:pt x="3153" y="318"/>
                    </a:lnTo>
                    <a:lnTo>
                      <a:pt x="3179" y="267"/>
                    </a:lnTo>
                    <a:lnTo>
                      <a:pt x="3213" y="219"/>
                    </a:lnTo>
                    <a:lnTo>
                      <a:pt x="3250" y="175"/>
                    </a:lnTo>
                    <a:lnTo>
                      <a:pt x="3293" y="135"/>
                    </a:lnTo>
                    <a:lnTo>
                      <a:pt x="3341" y="102"/>
                    </a:lnTo>
                    <a:lnTo>
                      <a:pt x="3392" y="72"/>
                    </a:lnTo>
                    <a:lnTo>
                      <a:pt x="3448" y="47"/>
                    </a:lnTo>
                    <a:lnTo>
                      <a:pt x="3508" y="27"/>
                    </a:lnTo>
                    <a:lnTo>
                      <a:pt x="3573" y="12"/>
                    </a:lnTo>
                    <a:lnTo>
                      <a:pt x="3640" y="3"/>
                    </a:lnTo>
                    <a:lnTo>
                      <a:pt x="3711" y="0"/>
                    </a:lnTo>
                    <a:close/>
                    <a:moveTo>
                      <a:pt x="2910" y="0"/>
                    </a:moveTo>
                    <a:lnTo>
                      <a:pt x="2948" y="4"/>
                    </a:lnTo>
                    <a:lnTo>
                      <a:pt x="2983" y="14"/>
                    </a:lnTo>
                    <a:lnTo>
                      <a:pt x="3014" y="30"/>
                    </a:lnTo>
                    <a:lnTo>
                      <a:pt x="3040" y="52"/>
                    </a:lnTo>
                    <a:lnTo>
                      <a:pt x="3063" y="78"/>
                    </a:lnTo>
                    <a:lnTo>
                      <a:pt x="3079" y="109"/>
                    </a:lnTo>
                    <a:lnTo>
                      <a:pt x="3089" y="142"/>
                    </a:lnTo>
                    <a:lnTo>
                      <a:pt x="3093" y="178"/>
                    </a:lnTo>
                    <a:lnTo>
                      <a:pt x="3091" y="203"/>
                    </a:lnTo>
                    <a:lnTo>
                      <a:pt x="3088" y="227"/>
                    </a:lnTo>
                    <a:lnTo>
                      <a:pt x="3081" y="252"/>
                    </a:lnTo>
                    <a:lnTo>
                      <a:pt x="3071" y="277"/>
                    </a:lnTo>
                    <a:lnTo>
                      <a:pt x="3060" y="303"/>
                    </a:lnTo>
                    <a:lnTo>
                      <a:pt x="3044" y="331"/>
                    </a:lnTo>
                    <a:lnTo>
                      <a:pt x="3025" y="361"/>
                    </a:lnTo>
                    <a:lnTo>
                      <a:pt x="3004" y="393"/>
                    </a:lnTo>
                    <a:lnTo>
                      <a:pt x="2978" y="429"/>
                    </a:lnTo>
                    <a:lnTo>
                      <a:pt x="2948" y="468"/>
                    </a:lnTo>
                    <a:lnTo>
                      <a:pt x="2914" y="512"/>
                    </a:lnTo>
                    <a:lnTo>
                      <a:pt x="2876" y="561"/>
                    </a:lnTo>
                    <a:lnTo>
                      <a:pt x="2472" y="1078"/>
                    </a:lnTo>
                    <a:lnTo>
                      <a:pt x="2182" y="1078"/>
                    </a:lnTo>
                    <a:lnTo>
                      <a:pt x="2182" y="424"/>
                    </a:lnTo>
                    <a:lnTo>
                      <a:pt x="1784" y="1078"/>
                    </a:lnTo>
                    <a:lnTo>
                      <a:pt x="1518" y="1078"/>
                    </a:lnTo>
                    <a:lnTo>
                      <a:pt x="1518" y="234"/>
                    </a:lnTo>
                    <a:lnTo>
                      <a:pt x="1313" y="214"/>
                    </a:lnTo>
                    <a:lnTo>
                      <a:pt x="1313" y="118"/>
                    </a:lnTo>
                    <a:lnTo>
                      <a:pt x="1690" y="25"/>
                    </a:lnTo>
                    <a:lnTo>
                      <a:pt x="1832" y="25"/>
                    </a:lnTo>
                    <a:lnTo>
                      <a:pt x="1832" y="713"/>
                    </a:lnTo>
                    <a:lnTo>
                      <a:pt x="2247" y="25"/>
                    </a:lnTo>
                    <a:lnTo>
                      <a:pt x="2497" y="25"/>
                    </a:lnTo>
                    <a:lnTo>
                      <a:pt x="2497" y="822"/>
                    </a:lnTo>
                    <a:lnTo>
                      <a:pt x="2759" y="473"/>
                    </a:lnTo>
                    <a:lnTo>
                      <a:pt x="2759" y="62"/>
                    </a:lnTo>
                    <a:lnTo>
                      <a:pt x="2779" y="44"/>
                    </a:lnTo>
                    <a:lnTo>
                      <a:pt x="2806" y="27"/>
                    </a:lnTo>
                    <a:lnTo>
                      <a:pt x="2837" y="13"/>
                    </a:lnTo>
                    <a:lnTo>
                      <a:pt x="2872" y="4"/>
                    </a:lnTo>
                    <a:lnTo>
                      <a:pt x="2910" y="0"/>
                    </a:lnTo>
                    <a:close/>
                  </a:path>
                </a:pathLst>
              </a:custGeom>
              <a:solidFill>
                <a:srgbClr val="0000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AU" noProof="0"/>
              </a:p>
            </p:txBody>
          </p:sp>
        </p:grpSp>
      </p:gr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p:cSld name="Cover Slide 3">
    <p:spTree>
      <p:nvGrpSpPr>
        <p:cNvPr id="1" name=""/>
        <p:cNvGrpSpPr/>
        <p:nvPr/>
      </p:nvGrpSpPr>
      <p:grpSpPr>
        <a:xfrm>
          <a:off x="0" y="0"/>
          <a:ext cx="0" cy="0"/>
          <a:chOff x="0" y="0"/>
          <a:chExt cx="0" cy="0"/>
        </a:xfrm>
      </p:grpSpPr>
      <p:grpSp>
        <p:nvGrpSpPr>
          <p:cNvPr id="27" name="Group 26"/>
          <p:cNvGrpSpPr/>
          <p:nvPr/>
        </p:nvGrpSpPr>
        <p:grpSpPr>
          <a:xfrm>
            <a:off x="968592" y="-5815"/>
            <a:ext cx="8175409" cy="6710285"/>
            <a:chOff x="968592" y="-5815"/>
            <a:chExt cx="8175409" cy="6710285"/>
          </a:xfrm>
        </p:grpSpPr>
        <p:grpSp>
          <p:nvGrpSpPr>
            <p:cNvPr id="24" name="Group 21"/>
            <p:cNvGrpSpPr/>
            <p:nvPr userDrawn="1"/>
          </p:nvGrpSpPr>
          <p:grpSpPr>
            <a:xfrm>
              <a:off x="1752601" y="-5815"/>
              <a:ext cx="7391400" cy="6181825"/>
              <a:chOff x="533400" y="228599"/>
              <a:chExt cx="3752849" cy="6266964"/>
            </a:xfrm>
          </p:grpSpPr>
          <p:sp>
            <p:nvSpPr>
              <p:cNvPr id="28" name="Rectangle 66"/>
              <p:cNvSpPr>
                <a:spLocks noChangeArrowheads="1"/>
              </p:cNvSpPr>
              <p:nvPr/>
            </p:nvSpPr>
            <p:spPr bwMode="auto">
              <a:xfrm>
                <a:off x="533400" y="1219201"/>
                <a:ext cx="3469615" cy="5276362"/>
              </a:xfrm>
              <a:prstGeom prst="rect">
                <a:avLst/>
              </a:prstGeom>
              <a:solidFill>
                <a:srgbClr val="F3BE26"/>
              </a:solidFill>
              <a:ln w="9525">
                <a:noFill/>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33" name="Rectangle 72"/>
              <p:cNvSpPr>
                <a:spLocks noChangeArrowheads="1"/>
              </p:cNvSpPr>
              <p:nvPr/>
            </p:nvSpPr>
            <p:spPr bwMode="auto">
              <a:xfrm>
                <a:off x="533400" y="5715000"/>
                <a:ext cx="3752849" cy="780562"/>
              </a:xfrm>
              <a:prstGeom prst="rect">
                <a:avLst/>
              </a:prstGeom>
              <a:solidFill>
                <a:srgbClr val="F3BC87"/>
              </a:solidFill>
              <a:ln w="9525">
                <a:noFill/>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34" name="Rectangle 68"/>
              <p:cNvSpPr>
                <a:spLocks noChangeArrowheads="1"/>
              </p:cNvSpPr>
              <p:nvPr/>
            </p:nvSpPr>
            <p:spPr bwMode="auto">
              <a:xfrm>
                <a:off x="533400" y="981074"/>
                <a:ext cx="3135429" cy="5514487"/>
              </a:xfrm>
              <a:prstGeom prst="rect">
                <a:avLst/>
              </a:prstGeom>
              <a:solidFill>
                <a:srgbClr val="E4C7A7"/>
              </a:solidFill>
              <a:ln w="9525">
                <a:noFill/>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35" name="Rectangle 70"/>
              <p:cNvSpPr>
                <a:spLocks noChangeArrowheads="1"/>
              </p:cNvSpPr>
              <p:nvPr/>
            </p:nvSpPr>
            <p:spPr bwMode="auto">
              <a:xfrm>
                <a:off x="533400" y="457201"/>
                <a:ext cx="2952298" cy="6038362"/>
              </a:xfrm>
              <a:prstGeom prst="rect">
                <a:avLst/>
              </a:prstGeom>
              <a:solidFill>
                <a:srgbClr val="EE9C34"/>
              </a:solidFill>
              <a:ln w="9525">
                <a:noFill/>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36" name="Rectangle 74"/>
              <p:cNvSpPr>
                <a:spLocks noChangeArrowheads="1"/>
              </p:cNvSpPr>
              <p:nvPr/>
            </p:nvSpPr>
            <p:spPr bwMode="auto">
              <a:xfrm>
                <a:off x="533400" y="981074"/>
                <a:ext cx="2952298" cy="5514487"/>
              </a:xfrm>
              <a:prstGeom prst="rect">
                <a:avLst/>
              </a:prstGeom>
              <a:solidFill>
                <a:srgbClr val="D47922"/>
              </a:solidFill>
              <a:ln w="9525">
                <a:noFill/>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37" name="Rectangle 74"/>
              <p:cNvSpPr>
                <a:spLocks noChangeArrowheads="1"/>
              </p:cNvSpPr>
              <p:nvPr/>
            </p:nvSpPr>
            <p:spPr bwMode="auto">
              <a:xfrm>
                <a:off x="533400" y="1219201"/>
                <a:ext cx="3135429" cy="5276362"/>
              </a:xfrm>
              <a:prstGeom prst="rect">
                <a:avLst/>
              </a:prstGeom>
              <a:solidFill>
                <a:srgbClr val="D89419"/>
              </a:solidFill>
              <a:ln w="9525">
                <a:noFill/>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38" name="Rectangle 74"/>
              <p:cNvSpPr>
                <a:spLocks noChangeArrowheads="1"/>
              </p:cNvSpPr>
              <p:nvPr/>
            </p:nvSpPr>
            <p:spPr bwMode="auto">
              <a:xfrm>
                <a:off x="533400" y="1219201"/>
                <a:ext cx="2952298" cy="5276362"/>
              </a:xfrm>
              <a:prstGeom prst="rect">
                <a:avLst/>
              </a:prstGeom>
              <a:solidFill>
                <a:srgbClr val="C95A05"/>
              </a:solidFill>
              <a:ln w="9525">
                <a:noFill/>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39" name="Rectangle 72"/>
              <p:cNvSpPr>
                <a:spLocks noChangeArrowheads="1"/>
              </p:cNvSpPr>
              <p:nvPr/>
            </p:nvSpPr>
            <p:spPr bwMode="auto">
              <a:xfrm>
                <a:off x="533400" y="5715000"/>
                <a:ext cx="3469615" cy="780562"/>
              </a:xfrm>
              <a:prstGeom prst="rect">
                <a:avLst/>
              </a:prstGeom>
              <a:solidFill>
                <a:srgbClr val="E78C14"/>
              </a:solidFill>
              <a:ln w="9525">
                <a:noFill/>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40" name="Rectangle 74"/>
              <p:cNvSpPr>
                <a:spLocks noChangeArrowheads="1"/>
              </p:cNvSpPr>
              <p:nvPr/>
            </p:nvSpPr>
            <p:spPr bwMode="auto">
              <a:xfrm>
                <a:off x="533400" y="5715000"/>
                <a:ext cx="3135429" cy="780562"/>
              </a:xfrm>
              <a:prstGeom prst="rect">
                <a:avLst/>
              </a:prstGeom>
              <a:solidFill>
                <a:srgbClr val="CD6C0D"/>
              </a:solidFill>
              <a:ln w="9525">
                <a:noFill/>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49" name="Rectangle 74"/>
              <p:cNvSpPr>
                <a:spLocks noChangeArrowheads="1"/>
              </p:cNvSpPr>
              <p:nvPr/>
            </p:nvSpPr>
            <p:spPr bwMode="auto">
              <a:xfrm>
                <a:off x="533400" y="5715000"/>
                <a:ext cx="2952298" cy="780562"/>
              </a:xfrm>
              <a:prstGeom prst="rect">
                <a:avLst/>
              </a:prstGeom>
              <a:solidFill>
                <a:srgbClr val="BF4203"/>
              </a:solidFill>
              <a:ln w="9525">
                <a:noFill/>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50" name="Rectangle 74"/>
              <p:cNvSpPr>
                <a:spLocks noChangeArrowheads="1"/>
              </p:cNvSpPr>
              <p:nvPr/>
            </p:nvSpPr>
            <p:spPr bwMode="auto">
              <a:xfrm>
                <a:off x="533400" y="228599"/>
                <a:ext cx="2828549" cy="6266963"/>
              </a:xfrm>
              <a:prstGeom prst="rect">
                <a:avLst/>
              </a:prstGeom>
              <a:solidFill>
                <a:srgbClr val="E669A2"/>
              </a:solidFill>
              <a:ln w="9525">
                <a:noFill/>
                <a:miter lim="800000"/>
                <a:headEnd/>
                <a:tailEnd/>
              </a:ln>
            </p:spPr>
            <p:txBody>
              <a:bodyPr vert="horz" wrap="square" lIns="91440" tIns="45720" rIns="91440" bIns="45720" numCol="1" anchor="t" anchorCtr="0" compatLnSpc="1">
                <a:prstTxWarp prst="textNoShape">
                  <a:avLst/>
                </a:prstTxWarp>
              </a:bodyPr>
              <a:lstStyle/>
              <a:p>
                <a:endParaRPr lang="en-AU" dirty="0"/>
              </a:p>
            </p:txBody>
          </p:sp>
          <p:sp>
            <p:nvSpPr>
              <p:cNvPr id="51" name="Rectangle 74"/>
              <p:cNvSpPr>
                <a:spLocks noChangeArrowheads="1"/>
              </p:cNvSpPr>
              <p:nvPr/>
            </p:nvSpPr>
            <p:spPr bwMode="auto">
              <a:xfrm>
                <a:off x="533400" y="457201"/>
                <a:ext cx="2828549" cy="6038362"/>
              </a:xfrm>
              <a:prstGeom prst="rect">
                <a:avLst/>
              </a:prstGeom>
              <a:solidFill>
                <a:srgbClr val="D64021"/>
              </a:solidFill>
              <a:ln w="9525">
                <a:noFill/>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52" name="Rectangle 74"/>
              <p:cNvSpPr>
                <a:spLocks noChangeArrowheads="1"/>
              </p:cNvSpPr>
              <p:nvPr/>
            </p:nvSpPr>
            <p:spPr bwMode="auto">
              <a:xfrm>
                <a:off x="533400" y="981074"/>
                <a:ext cx="2828549" cy="5514487"/>
              </a:xfrm>
              <a:prstGeom prst="rect">
                <a:avLst/>
              </a:prstGeom>
              <a:solidFill>
                <a:srgbClr val="BE3215"/>
              </a:solidFill>
              <a:ln w="9525">
                <a:noFill/>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53" name="Rectangle 74"/>
              <p:cNvSpPr>
                <a:spLocks noChangeArrowheads="1"/>
              </p:cNvSpPr>
              <p:nvPr/>
            </p:nvSpPr>
            <p:spPr bwMode="auto">
              <a:xfrm>
                <a:off x="533400" y="1219201"/>
                <a:ext cx="2828549" cy="5276362"/>
              </a:xfrm>
              <a:prstGeom prst="rect">
                <a:avLst/>
              </a:prstGeom>
              <a:solidFill>
                <a:srgbClr val="B52503"/>
              </a:solidFill>
              <a:ln w="9525">
                <a:noFill/>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54" name="Rectangle 74"/>
              <p:cNvSpPr>
                <a:spLocks noChangeArrowheads="1"/>
              </p:cNvSpPr>
              <p:nvPr/>
            </p:nvSpPr>
            <p:spPr bwMode="auto">
              <a:xfrm>
                <a:off x="533400" y="5715000"/>
                <a:ext cx="2828549" cy="780562"/>
              </a:xfrm>
              <a:prstGeom prst="rect">
                <a:avLst/>
              </a:prstGeom>
              <a:solidFill>
                <a:srgbClr val="AC1B02"/>
              </a:solidFill>
              <a:ln w="9525">
                <a:noFill/>
                <a:miter lim="800000"/>
                <a:headEnd/>
                <a:tailEnd/>
              </a:ln>
            </p:spPr>
            <p:txBody>
              <a:bodyPr vert="horz" wrap="square" lIns="91440" tIns="45720" rIns="91440" bIns="45720" numCol="1" anchor="t" anchorCtr="0" compatLnSpc="1">
                <a:prstTxWarp prst="textNoShape">
                  <a:avLst/>
                </a:prstTxWarp>
              </a:bodyPr>
              <a:lstStyle/>
              <a:p>
                <a:endParaRPr lang="en-AU"/>
              </a:p>
            </p:txBody>
          </p:sp>
        </p:grpSp>
        <p:grpSp>
          <p:nvGrpSpPr>
            <p:cNvPr id="3" name="Group 32"/>
            <p:cNvGrpSpPr/>
            <p:nvPr/>
          </p:nvGrpSpPr>
          <p:grpSpPr>
            <a:xfrm>
              <a:off x="968592" y="6170991"/>
              <a:ext cx="914400" cy="533479"/>
              <a:chOff x="518032" y="978681"/>
              <a:chExt cx="4572000" cy="2667393"/>
            </a:xfrm>
          </p:grpSpPr>
          <p:sp>
            <p:nvSpPr>
              <p:cNvPr id="17" name="Rectangle 37"/>
              <p:cNvSpPr>
                <a:spLocks noChangeArrowheads="1"/>
              </p:cNvSpPr>
              <p:nvPr userDrawn="1"/>
            </p:nvSpPr>
            <p:spPr bwMode="black">
              <a:xfrm>
                <a:off x="3295650" y="978681"/>
                <a:ext cx="1143000" cy="263229"/>
              </a:xfrm>
              <a:prstGeom prst="rect">
                <a:avLst/>
              </a:prstGeom>
              <a:solidFill>
                <a:srgbClr val="A10000"/>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AU" noProof="0"/>
              </a:p>
            </p:txBody>
          </p:sp>
          <p:sp>
            <p:nvSpPr>
              <p:cNvPr id="20" name="Freeform 7"/>
              <p:cNvSpPr>
                <a:spLocks noEditPoints="1"/>
              </p:cNvSpPr>
              <p:nvPr userDrawn="1"/>
            </p:nvSpPr>
            <p:spPr bwMode="black">
              <a:xfrm>
                <a:off x="518032" y="1922794"/>
                <a:ext cx="4572000" cy="1723280"/>
              </a:xfrm>
              <a:custGeom>
                <a:avLst/>
                <a:gdLst/>
                <a:ahLst/>
                <a:cxnLst>
                  <a:cxn ang="0">
                    <a:pos x="581" y="233"/>
                  </a:cxn>
                  <a:cxn ang="0">
                    <a:pos x="538" y="949"/>
                  </a:cxn>
                  <a:cxn ang="0">
                    <a:pos x="630" y="946"/>
                  </a:cxn>
                  <a:cxn ang="0">
                    <a:pos x="793" y="880"/>
                  </a:cxn>
                  <a:cxn ang="0">
                    <a:pos x="886" y="728"/>
                  </a:cxn>
                  <a:cxn ang="0">
                    <a:pos x="905" y="505"/>
                  </a:cxn>
                  <a:cxn ang="0">
                    <a:pos x="850" y="329"/>
                  </a:cxn>
                  <a:cxn ang="0">
                    <a:pos x="727" y="241"/>
                  </a:cxn>
                  <a:cxn ang="0">
                    <a:pos x="521" y="3"/>
                  </a:cxn>
                  <a:cxn ang="0">
                    <a:pos x="643" y="74"/>
                  </a:cxn>
                  <a:cxn ang="0">
                    <a:pos x="761" y="24"/>
                  </a:cxn>
                  <a:cxn ang="0">
                    <a:pos x="855" y="9"/>
                  </a:cxn>
                  <a:cxn ang="0">
                    <a:pos x="1026" y="40"/>
                  </a:cxn>
                  <a:cxn ang="0">
                    <a:pos x="1180" y="172"/>
                  </a:cxn>
                  <a:cxn ang="0">
                    <a:pos x="1265" y="383"/>
                  </a:cxn>
                  <a:cxn ang="0">
                    <a:pos x="1265" y="641"/>
                  </a:cxn>
                  <a:cxn ang="0">
                    <a:pos x="1175" y="857"/>
                  </a:cxn>
                  <a:cxn ang="0">
                    <a:pos x="1005" y="1006"/>
                  </a:cxn>
                  <a:cxn ang="0">
                    <a:pos x="766" y="1074"/>
                  </a:cxn>
                  <a:cxn ang="0">
                    <a:pos x="601" y="1074"/>
                  </a:cxn>
                  <a:cxn ang="0">
                    <a:pos x="692" y="1447"/>
                  </a:cxn>
                  <a:cxn ang="0">
                    <a:pos x="171" y="1408"/>
                  </a:cxn>
                  <a:cxn ang="0">
                    <a:pos x="413" y="3"/>
                  </a:cxn>
                  <a:cxn ang="0">
                    <a:pos x="3876" y="20"/>
                  </a:cxn>
                  <a:cxn ang="0">
                    <a:pos x="4036" y="100"/>
                  </a:cxn>
                  <a:cxn ang="0">
                    <a:pos x="4113" y="232"/>
                  </a:cxn>
                  <a:cxn ang="0">
                    <a:pos x="4091" y="362"/>
                  </a:cxn>
                  <a:cxn ang="0">
                    <a:pos x="3995" y="436"/>
                  </a:cxn>
                  <a:cxn ang="0">
                    <a:pos x="3859" y="438"/>
                  </a:cxn>
                  <a:cxn ang="0">
                    <a:pos x="3757" y="114"/>
                  </a:cxn>
                  <a:cxn ang="0">
                    <a:pos x="3597" y="187"/>
                  </a:cxn>
                  <a:cxn ang="0">
                    <a:pos x="3508" y="339"/>
                  </a:cxn>
                  <a:cxn ang="0">
                    <a:pos x="3489" y="565"/>
                  </a:cxn>
                  <a:cxn ang="0">
                    <a:pos x="3547" y="753"/>
                  </a:cxn>
                  <a:cxn ang="0">
                    <a:pos x="3668" y="869"/>
                  </a:cxn>
                  <a:cxn ang="0">
                    <a:pos x="3821" y="896"/>
                  </a:cxn>
                  <a:cxn ang="0">
                    <a:pos x="3931" y="872"/>
                  </a:cxn>
                  <a:cxn ang="0">
                    <a:pos x="4079" y="810"/>
                  </a:cxn>
                  <a:cxn ang="0">
                    <a:pos x="4016" y="1024"/>
                  </a:cxn>
                  <a:cxn ang="0">
                    <a:pos x="3830" y="1080"/>
                  </a:cxn>
                  <a:cxn ang="0">
                    <a:pos x="3651" y="1095"/>
                  </a:cxn>
                  <a:cxn ang="0">
                    <a:pos x="3426" y="1060"/>
                  </a:cxn>
                  <a:cxn ang="0">
                    <a:pos x="3255" y="947"/>
                  </a:cxn>
                  <a:cxn ang="0">
                    <a:pos x="3140" y="772"/>
                  </a:cxn>
                  <a:cxn ang="0">
                    <a:pos x="3101" y="561"/>
                  </a:cxn>
                  <a:cxn ang="0">
                    <a:pos x="3153" y="318"/>
                  </a:cxn>
                  <a:cxn ang="0">
                    <a:pos x="3293" y="135"/>
                  </a:cxn>
                  <a:cxn ang="0">
                    <a:pos x="3508" y="27"/>
                  </a:cxn>
                  <a:cxn ang="0">
                    <a:pos x="2910" y="0"/>
                  </a:cxn>
                  <a:cxn ang="0">
                    <a:pos x="3040" y="52"/>
                  </a:cxn>
                  <a:cxn ang="0">
                    <a:pos x="3093" y="178"/>
                  </a:cxn>
                  <a:cxn ang="0">
                    <a:pos x="3071" y="277"/>
                  </a:cxn>
                  <a:cxn ang="0">
                    <a:pos x="3004" y="393"/>
                  </a:cxn>
                  <a:cxn ang="0">
                    <a:pos x="2876" y="561"/>
                  </a:cxn>
                  <a:cxn ang="0">
                    <a:pos x="1784" y="1078"/>
                  </a:cxn>
                  <a:cxn ang="0">
                    <a:pos x="1313" y="118"/>
                  </a:cxn>
                  <a:cxn ang="0">
                    <a:pos x="2247" y="25"/>
                  </a:cxn>
                  <a:cxn ang="0">
                    <a:pos x="2759" y="62"/>
                  </a:cxn>
                  <a:cxn ang="0">
                    <a:pos x="2872" y="4"/>
                  </a:cxn>
                </a:cxnLst>
                <a:rect l="0" t="0" r="r" b="b"/>
                <a:pathLst>
                  <a:path w="4127" h="1544">
                    <a:moveTo>
                      <a:pt x="640" y="229"/>
                    </a:moveTo>
                    <a:lnTo>
                      <a:pt x="622" y="229"/>
                    </a:lnTo>
                    <a:lnTo>
                      <a:pt x="603" y="230"/>
                    </a:lnTo>
                    <a:lnTo>
                      <a:pt x="581" y="233"/>
                    </a:lnTo>
                    <a:lnTo>
                      <a:pt x="553" y="235"/>
                    </a:lnTo>
                    <a:lnTo>
                      <a:pt x="521" y="241"/>
                    </a:lnTo>
                    <a:lnTo>
                      <a:pt x="521" y="947"/>
                    </a:lnTo>
                    <a:lnTo>
                      <a:pt x="538" y="949"/>
                    </a:lnTo>
                    <a:lnTo>
                      <a:pt x="553" y="949"/>
                    </a:lnTo>
                    <a:lnTo>
                      <a:pt x="566" y="949"/>
                    </a:lnTo>
                    <a:lnTo>
                      <a:pt x="578" y="949"/>
                    </a:lnTo>
                    <a:lnTo>
                      <a:pt x="630" y="946"/>
                    </a:lnTo>
                    <a:lnTo>
                      <a:pt x="677" y="937"/>
                    </a:lnTo>
                    <a:lnTo>
                      <a:pt x="720" y="924"/>
                    </a:lnTo>
                    <a:lnTo>
                      <a:pt x="758" y="905"/>
                    </a:lnTo>
                    <a:lnTo>
                      <a:pt x="793" y="880"/>
                    </a:lnTo>
                    <a:lnTo>
                      <a:pt x="824" y="850"/>
                    </a:lnTo>
                    <a:lnTo>
                      <a:pt x="849" y="815"/>
                    </a:lnTo>
                    <a:lnTo>
                      <a:pt x="870" y="775"/>
                    </a:lnTo>
                    <a:lnTo>
                      <a:pt x="886" y="728"/>
                    </a:lnTo>
                    <a:lnTo>
                      <a:pt x="897" y="678"/>
                    </a:lnTo>
                    <a:lnTo>
                      <a:pt x="905" y="622"/>
                    </a:lnTo>
                    <a:lnTo>
                      <a:pt x="907" y="561"/>
                    </a:lnTo>
                    <a:lnTo>
                      <a:pt x="905" y="505"/>
                    </a:lnTo>
                    <a:lnTo>
                      <a:pt x="897" y="452"/>
                    </a:lnTo>
                    <a:lnTo>
                      <a:pt x="886" y="407"/>
                    </a:lnTo>
                    <a:lnTo>
                      <a:pt x="870" y="366"/>
                    </a:lnTo>
                    <a:lnTo>
                      <a:pt x="850" y="329"/>
                    </a:lnTo>
                    <a:lnTo>
                      <a:pt x="826" y="299"/>
                    </a:lnTo>
                    <a:lnTo>
                      <a:pt x="797" y="274"/>
                    </a:lnTo>
                    <a:lnTo>
                      <a:pt x="763" y="254"/>
                    </a:lnTo>
                    <a:lnTo>
                      <a:pt x="727" y="241"/>
                    </a:lnTo>
                    <a:lnTo>
                      <a:pt x="686" y="232"/>
                    </a:lnTo>
                    <a:lnTo>
                      <a:pt x="640" y="229"/>
                    </a:lnTo>
                    <a:close/>
                    <a:moveTo>
                      <a:pt x="413" y="3"/>
                    </a:moveTo>
                    <a:lnTo>
                      <a:pt x="521" y="3"/>
                    </a:lnTo>
                    <a:lnTo>
                      <a:pt x="521" y="143"/>
                    </a:lnTo>
                    <a:lnTo>
                      <a:pt x="566" y="117"/>
                    </a:lnTo>
                    <a:lnTo>
                      <a:pt x="607" y="93"/>
                    </a:lnTo>
                    <a:lnTo>
                      <a:pt x="643" y="74"/>
                    </a:lnTo>
                    <a:lnTo>
                      <a:pt x="677" y="57"/>
                    </a:lnTo>
                    <a:lnTo>
                      <a:pt x="707" y="44"/>
                    </a:lnTo>
                    <a:lnTo>
                      <a:pt x="735" y="33"/>
                    </a:lnTo>
                    <a:lnTo>
                      <a:pt x="761" y="24"/>
                    </a:lnTo>
                    <a:lnTo>
                      <a:pt x="785" y="18"/>
                    </a:lnTo>
                    <a:lnTo>
                      <a:pt x="809" y="13"/>
                    </a:lnTo>
                    <a:lnTo>
                      <a:pt x="831" y="10"/>
                    </a:lnTo>
                    <a:lnTo>
                      <a:pt x="855" y="9"/>
                    </a:lnTo>
                    <a:lnTo>
                      <a:pt x="879" y="8"/>
                    </a:lnTo>
                    <a:lnTo>
                      <a:pt x="931" y="12"/>
                    </a:lnTo>
                    <a:lnTo>
                      <a:pt x="980" y="23"/>
                    </a:lnTo>
                    <a:lnTo>
                      <a:pt x="1026" y="40"/>
                    </a:lnTo>
                    <a:lnTo>
                      <a:pt x="1070" y="64"/>
                    </a:lnTo>
                    <a:lnTo>
                      <a:pt x="1110" y="94"/>
                    </a:lnTo>
                    <a:lnTo>
                      <a:pt x="1148" y="130"/>
                    </a:lnTo>
                    <a:lnTo>
                      <a:pt x="1180" y="172"/>
                    </a:lnTo>
                    <a:lnTo>
                      <a:pt x="1209" y="218"/>
                    </a:lnTo>
                    <a:lnTo>
                      <a:pt x="1233" y="268"/>
                    </a:lnTo>
                    <a:lnTo>
                      <a:pt x="1252" y="324"/>
                    </a:lnTo>
                    <a:lnTo>
                      <a:pt x="1265" y="383"/>
                    </a:lnTo>
                    <a:lnTo>
                      <a:pt x="1274" y="446"/>
                    </a:lnTo>
                    <a:lnTo>
                      <a:pt x="1278" y="512"/>
                    </a:lnTo>
                    <a:lnTo>
                      <a:pt x="1274" y="578"/>
                    </a:lnTo>
                    <a:lnTo>
                      <a:pt x="1265" y="641"/>
                    </a:lnTo>
                    <a:lnTo>
                      <a:pt x="1252" y="701"/>
                    </a:lnTo>
                    <a:lnTo>
                      <a:pt x="1232" y="756"/>
                    </a:lnTo>
                    <a:lnTo>
                      <a:pt x="1205" y="809"/>
                    </a:lnTo>
                    <a:lnTo>
                      <a:pt x="1175" y="857"/>
                    </a:lnTo>
                    <a:lnTo>
                      <a:pt x="1140" y="901"/>
                    </a:lnTo>
                    <a:lnTo>
                      <a:pt x="1099" y="941"/>
                    </a:lnTo>
                    <a:lnTo>
                      <a:pt x="1054" y="976"/>
                    </a:lnTo>
                    <a:lnTo>
                      <a:pt x="1005" y="1006"/>
                    </a:lnTo>
                    <a:lnTo>
                      <a:pt x="951" y="1031"/>
                    </a:lnTo>
                    <a:lnTo>
                      <a:pt x="894" y="1051"/>
                    </a:lnTo>
                    <a:lnTo>
                      <a:pt x="831" y="1065"/>
                    </a:lnTo>
                    <a:lnTo>
                      <a:pt x="766" y="1074"/>
                    </a:lnTo>
                    <a:lnTo>
                      <a:pt x="696" y="1078"/>
                    </a:lnTo>
                    <a:lnTo>
                      <a:pt x="670" y="1078"/>
                    </a:lnTo>
                    <a:lnTo>
                      <a:pt x="637" y="1076"/>
                    </a:lnTo>
                    <a:lnTo>
                      <a:pt x="601" y="1074"/>
                    </a:lnTo>
                    <a:lnTo>
                      <a:pt x="561" y="1071"/>
                    </a:lnTo>
                    <a:lnTo>
                      <a:pt x="521" y="1068"/>
                    </a:lnTo>
                    <a:lnTo>
                      <a:pt x="521" y="1408"/>
                    </a:lnTo>
                    <a:lnTo>
                      <a:pt x="692" y="1447"/>
                    </a:lnTo>
                    <a:lnTo>
                      <a:pt x="692" y="1544"/>
                    </a:lnTo>
                    <a:lnTo>
                      <a:pt x="18" y="1544"/>
                    </a:lnTo>
                    <a:lnTo>
                      <a:pt x="18" y="1447"/>
                    </a:lnTo>
                    <a:lnTo>
                      <a:pt x="171" y="1408"/>
                    </a:lnTo>
                    <a:lnTo>
                      <a:pt x="171" y="229"/>
                    </a:lnTo>
                    <a:lnTo>
                      <a:pt x="0" y="229"/>
                    </a:lnTo>
                    <a:lnTo>
                      <a:pt x="0" y="128"/>
                    </a:lnTo>
                    <a:lnTo>
                      <a:pt x="413" y="3"/>
                    </a:lnTo>
                    <a:close/>
                    <a:moveTo>
                      <a:pt x="3711" y="0"/>
                    </a:moveTo>
                    <a:lnTo>
                      <a:pt x="3770" y="3"/>
                    </a:lnTo>
                    <a:lnTo>
                      <a:pt x="3825" y="9"/>
                    </a:lnTo>
                    <a:lnTo>
                      <a:pt x="3876" y="20"/>
                    </a:lnTo>
                    <a:lnTo>
                      <a:pt x="3923" y="34"/>
                    </a:lnTo>
                    <a:lnTo>
                      <a:pt x="3965" y="53"/>
                    </a:lnTo>
                    <a:lnTo>
                      <a:pt x="4004" y="75"/>
                    </a:lnTo>
                    <a:lnTo>
                      <a:pt x="4036" y="100"/>
                    </a:lnTo>
                    <a:lnTo>
                      <a:pt x="4064" y="129"/>
                    </a:lnTo>
                    <a:lnTo>
                      <a:pt x="4086" y="160"/>
                    </a:lnTo>
                    <a:lnTo>
                      <a:pt x="4103" y="194"/>
                    </a:lnTo>
                    <a:lnTo>
                      <a:pt x="4113" y="232"/>
                    </a:lnTo>
                    <a:lnTo>
                      <a:pt x="4117" y="271"/>
                    </a:lnTo>
                    <a:lnTo>
                      <a:pt x="4114" y="304"/>
                    </a:lnTo>
                    <a:lnTo>
                      <a:pt x="4105" y="334"/>
                    </a:lnTo>
                    <a:lnTo>
                      <a:pt x="4091" y="362"/>
                    </a:lnTo>
                    <a:lnTo>
                      <a:pt x="4074" y="387"/>
                    </a:lnTo>
                    <a:lnTo>
                      <a:pt x="4051" y="407"/>
                    </a:lnTo>
                    <a:lnTo>
                      <a:pt x="4025" y="423"/>
                    </a:lnTo>
                    <a:lnTo>
                      <a:pt x="3995" y="436"/>
                    </a:lnTo>
                    <a:lnTo>
                      <a:pt x="3961" y="443"/>
                    </a:lnTo>
                    <a:lnTo>
                      <a:pt x="3925" y="446"/>
                    </a:lnTo>
                    <a:lnTo>
                      <a:pt x="3891" y="444"/>
                    </a:lnTo>
                    <a:lnTo>
                      <a:pt x="3859" y="438"/>
                    </a:lnTo>
                    <a:lnTo>
                      <a:pt x="3826" y="428"/>
                    </a:lnTo>
                    <a:lnTo>
                      <a:pt x="3792" y="413"/>
                    </a:lnTo>
                    <a:lnTo>
                      <a:pt x="3757" y="394"/>
                    </a:lnTo>
                    <a:lnTo>
                      <a:pt x="3757" y="114"/>
                    </a:lnTo>
                    <a:lnTo>
                      <a:pt x="3711" y="125"/>
                    </a:lnTo>
                    <a:lnTo>
                      <a:pt x="3668" y="140"/>
                    </a:lnTo>
                    <a:lnTo>
                      <a:pt x="3631" y="162"/>
                    </a:lnTo>
                    <a:lnTo>
                      <a:pt x="3597" y="187"/>
                    </a:lnTo>
                    <a:lnTo>
                      <a:pt x="3568" y="218"/>
                    </a:lnTo>
                    <a:lnTo>
                      <a:pt x="3543" y="253"/>
                    </a:lnTo>
                    <a:lnTo>
                      <a:pt x="3523" y="294"/>
                    </a:lnTo>
                    <a:lnTo>
                      <a:pt x="3508" y="339"/>
                    </a:lnTo>
                    <a:lnTo>
                      <a:pt x="3497" y="391"/>
                    </a:lnTo>
                    <a:lnTo>
                      <a:pt x="3489" y="447"/>
                    </a:lnTo>
                    <a:lnTo>
                      <a:pt x="3487" y="507"/>
                    </a:lnTo>
                    <a:lnTo>
                      <a:pt x="3489" y="565"/>
                    </a:lnTo>
                    <a:lnTo>
                      <a:pt x="3497" y="617"/>
                    </a:lnTo>
                    <a:lnTo>
                      <a:pt x="3509" y="667"/>
                    </a:lnTo>
                    <a:lnTo>
                      <a:pt x="3526" y="712"/>
                    </a:lnTo>
                    <a:lnTo>
                      <a:pt x="3547" y="753"/>
                    </a:lnTo>
                    <a:lnTo>
                      <a:pt x="3571" y="790"/>
                    </a:lnTo>
                    <a:lnTo>
                      <a:pt x="3600" y="821"/>
                    </a:lnTo>
                    <a:lnTo>
                      <a:pt x="3632" y="847"/>
                    </a:lnTo>
                    <a:lnTo>
                      <a:pt x="3668" y="869"/>
                    </a:lnTo>
                    <a:lnTo>
                      <a:pt x="3707" y="885"/>
                    </a:lnTo>
                    <a:lnTo>
                      <a:pt x="3750" y="894"/>
                    </a:lnTo>
                    <a:lnTo>
                      <a:pt x="3795" y="897"/>
                    </a:lnTo>
                    <a:lnTo>
                      <a:pt x="3821" y="896"/>
                    </a:lnTo>
                    <a:lnTo>
                      <a:pt x="3847" y="894"/>
                    </a:lnTo>
                    <a:lnTo>
                      <a:pt x="3874" y="889"/>
                    </a:lnTo>
                    <a:lnTo>
                      <a:pt x="3901" y="881"/>
                    </a:lnTo>
                    <a:lnTo>
                      <a:pt x="3931" y="872"/>
                    </a:lnTo>
                    <a:lnTo>
                      <a:pt x="3964" y="861"/>
                    </a:lnTo>
                    <a:lnTo>
                      <a:pt x="3999" y="846"/>
                    </a:lnTo>
                    <a:lnTo>
                      <a:pt x="4036" y="830"/>
                    </a:lnTo>
                    <a:lnTo>
                      <a:pt x="4079" y="810"/>
                    </a:lnTo>
                    <a:lnTo>
                      <a:pt x="4127" y="787"/>
                    </a:lnTo>
                    <a:lnTo>
                      <a:pt x="4127" y="976"/>
                    </a:lnTo>
                    <a:lnTo>
                      <a:pt x="4069" y="1001"/>
                    </a:lnTo>
                    <a:lnTo>
                      <a:pt x="4016" y="1024"/>
                    </a:lnTo>
                    <a:lnTo>
                      <a:pt x="3966" y="1041"/>
                    </a:lnTo>
                    <a:lnTo>
                      <a:pt x="3919" y="1058"/>
                    </a:lnTo>
                    <a:lnTo>
                      <a:pt x="3874" y="1070"/>
                    </a:lnTo>
                    <a:lnTo>
                      <a:pt x="3830" y="1080"/>
                    </a:lnTo>
                    <a:lnTo>
                      <a:pt x="3786" y="1086"/>
                    </a:lnTo>
                    <a:lnTo>
                      <a:pt x="3742" y="1091"/>
                    </a:lnTo>
                    <a:lnTo>
                      <a:pt x="3697" y="1094"/>
                    </a:lnTo>
                    <a:lnTo>
                      <a:pt x="3651" y="1095"/>
                    </a:lnTo>
                    <a:lnTo>
                      <a:pt x="3588" y="1093"/>
                    </a:lnTo>
                    <a:lnTo>
                      <a:pt x="3530" y="1086"/>
                    </a:lnTo>
                    <a:lnTo>
                      <a:pt x="3476" y="1075"/>
                    </a:lnTo>
                    <a:lnTo>
                      <a:pt x="3426" y="1060"/>
                    </a:lnTo>
                    <a:lnTo>
                      <a:pt x="3378" y="1039"/>
                    </a:lnTo>
                    <a:lnTo>
                      <a:pt x="3334" y="1014"/>
                    </a:lnTo>
                    <a:lnTo>
                      <a:pt x="3294" y="984"/>
                    </a:lnTo>
                    <a:lnTo>
                      <a:pt x="3255" y="947"/>
                    </a:lnTo>
                    <a:lnTo>
                      <a:pt x="3219" y="907"/>
                    </a:lnTo>
                    <a:lnTo>
                      <a:pt x="3188" y="865"/>
                    </a:lnTo>
                    <a:lnTo>
                      <a:pt x="3162" y="820"/>
                    </a:lnTo>
                    <a:lnTo>
                      <a:pt x="3140" y="772"/>
                    </a:lnTo>
                    <a:lnTo>
                      <a:pt x="3124" y="722"/>
                    </a:lnTo>
                    <a:lnTo>
                      <a:pt x="3111" y="670"/>
                    </a:lnTo>
                    <a:lnTo>
                      <a:pt x="3104" y="616"/>
                    </a:lnTo>
                    <a:lnTo>
                      <a:pt x="3101" y="561"/>
                    </a:lnTo>
                    <a:lnTo>
                      <a:pt x="3105" y="494"/>
                    </a:lnTo>
                    <a:lnTo>
                      <a:pt x="3115" y="433"/>
                    </a:lnTo>
                    <a:lnTo>
                      <a:pt x="3130" y="373"/>
                    </a:lnTo>
                    <a:lnTo>
                      <a:pt x="3153" y="318"/>
                    </a:lnTo>
                    <a:lnTo>
                      <a:pt x="3179" y="267"/>
                    </a:lnTo>
                    <a:lnTo>
                      <a:pt x="3213" y="219"/>
                    </a:lnTo>
                    <a:lnTo>
                      <a:pt x="3250" y="175"/>
                    </a:lnTo>
                    <a:lnTo>
                      <a:pt x="3293" y="135"/>
                    </a:lnTo>
                    <a:lnTo>
                      <a:pt x="3341" y="102"/>
                    </a:lnTo>
                    <a:lnTo>
                      <a:pt x="3392" y="72"/>
                    </a:lnTo>
                    <a:lnTo>
                      <a:pt x="3448" y="47"/>
                    </a:lnTo>
                    <a:lnTo>
                      <a:pt x="3508" y="27"/>
                    </a:lnTo>
                    <a:lnTo>
                      <a:pt x="3573" y="12"/>
                    </a:lnTo>
                    <a:lnTo>
                      <a:pt x="3640" y="3"/>
                    </a:lnTo>
                    <a:lnTo>
                      <a:pt x="3711" y="0"/>
                    </a:lnTo>
                    <a:close/>
                    <a:moveTo>
                      <a:pt x="2910" y="0"/>
                    </a:moveTo>
                    <a:lnTo>
                      <a:pt x="2948" y="4"/>
                    </a:lnTo>
                    <a:lnTo>
                      <a:pt x="2983" y="14"/>
                    </a:lnTo>
                    <a:lnTo>
                      <a:pt x="3014" y="30"/>
                    </a:lnTo>
                    <a:lnTo>
                      <a:pt x="3040" y="52"/>
                    </a:lnTo>
                    <a:lnTo>
                      <a:pt x="3063" y="78"/>
                    </a:lnTo>
                    <a:lnTo>
                      <a:pt x="3079" y="109"/>
                    </a:lnTo>
                    <a:lnTo>
                      <a:pt x="3089" y="142"/>
                    </a:lnTo>
                    <a:lnTo>
                      <a:pt x="3093" y="178"/>
                    </a:lnTo>
                    <a:lnTo>
                      <a:pt x="3091" y="203"/>
                    </a:lnTo>
                    <a:lnTo>
                      <a:pt x="3088" y="227"/>
                    </a:lnTo>
                    <a:lnTo>
                      <a:pt x="3081" y="252"/>
                    </a:lnTo>
                    <a:lnTo>
                      <a:pt x="3071" y="277"/>
                    </a:lnTo>
                    <a:lnTo>
                      <a:pt x="3060" y="303"/>
                    </a:lnTo>
                    <a:lnTo>
                      <a:pt x="3044" y="331"/>
                    </a:lnTo>
                    <a:lnTo>
                      <a:pt x="3025" y="361"/>
                    </a:lnTo>
                    <a:lnTo>
                      <a:pt x="3004" y="393"/>
                    </a:lnTo>
                    <a:lnTo>
                      <a:pt x="2978" y="429"/>
                    </a:lnTo>
                    <a:lnTo>
                      <a:pt x="2948" y="468"/>
                    </a:lnTo>
                    <a:lnTo>
                      <a:pt x="2914" y="512"/>
                    </a:lnTo>
                    <a:lnTo>
                      <a:pt x="2876" y="561"/>
                    </a:lnTo>
                    <a:lnTo>
                      <a:pt x="2472" y="1078"/>
                    </a:lnTo>
                    <a:lnTo>
                      <a:pt x="2182" y="1078"/>
                    </a:lnTo>
                    <a:lnTo>
                      <a:pt x="2182" y="424"/>
                    </a:lnTo>
                    <a:lnTo>
                      <a:pt x="1784" y="1078"/>
                    </a:lnTo>
                    <a:lnTo>
                      <a:pt x="1518" y="1078"/>
                    </a:lnTo>
                    <a:lnTo>
                      <a:pt x="1518" y="234"/>
                    </a:lnTo>
                    <a:lnTo>
                      <a:pt x="1313" y="214"/>
                    </a:lnTo>
                    <a:lnTo>
                      <a:pt x="1313" y="118"/>
                    </a:lnTo>
                    <a:lnTo>
                      <a:pt x="1690" y="25"/>
                    </a:lnTo>
                    <a:lnTo>
                      <a:pt x="1832" y="25"/>
                    </a:lnTo>
                    <a:lnTo>
                      <a:pt x="1832" y="713"/>
                    </a:lnTo>
                    <a:lnTo>
                      <a:pt x="2247" y="25"/>
                    </a:lnTo>
                    <a:lnTo>
                      <a:pt x="2497" y="25"/>
                    </a:lnTo>
                    <a:lnTo>
                      <a:pt x="2497" y="822"/>
                    </a:lnTo>
                    <a:lnTo>
                      <a:pt x="2759" y="473"/>
                    </a:lnTo>
                    <a:lnTo>
                      <a:pt x="2759" y="62"/>
                    </a:lnTo>
                    <a:lnTo>
                      <a:pt x="2779" y="44"/>
                    </a:lnTo>
                    <a:lnTo>
                      <a:pt x="2806" y="27"/>
                    </a:lnTo>
                    <a:lnTo>
                      <a:pt x="2837" y="13"/>
                    </a:lnTo>
                    <a:lnTo>
                      <a:pt x="2872" y="4"/>
                    </a:lnTo>
                    <a:lnTo>
                      <a:pt x="2910" y="0"/>
                    </a:lnTo>
                    <a:close/>
                  </a:path>
                </a:pathLst>
              </a:custGeom>
              <a:solidFill>
                <a:srgbClr val="0000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AU" noProof="0"/>
              </a:p>
            </p:txBody>
          </p:sp>
        </p:grpSp>
      </p:grpSp>
      <p:sp>
        <p:nvSpPr>
          <p:cNvPr id="15" name="Title 1"/>
          <p:cNvSpPr>
            <a:spLocks noGrp="1"/>
          </p:cNvSpPr>
          <p:nvPr>
            <p:ph type="ctrTitle" hasCustomPrompt="1"/>
          </p:nvPr>
        </p:nvSpPr>
        <p:spPr bwMode="white">
          <a:xfrm>
            <a:off x="1895475" y="838200"/>
            <a:ext cx="5343525" cy="914400"/>
          </a:xfrm>
        </p:spPr>
        <p:txBody>
          <a:bodyPr anchor="t" anchorCtr="0">
            <a:noAutofit/>
          </a:bodyPr>
          <a:lstStyle>
            <a:lvl1pPr>
              <a:lnSpc>
                <a:spcPct val="90000"/>
              </a:lnSpc>
              <a:defRPr sz="3200" b="1" i="1" baseline="0">
                <a:solidFill>
                  <a:schemeClr val="bg1"/>
                </a:solidFill>
              </a:defRPr>
            </a:lvl1pPr>
          </a:lstStyle>
          <a:p>
            <a:r>
              <a:rPr lang="en-AU" noProof="0" smtClean="0"/>
              <a:t>Click to add the presentation’s main title</a:t>
            </a:r>
            <a:endParaRPr lang="en-AU" noProof="0" dirty="0"/>
          </a:p>
        </p:txBody>
      </p:sp>
      <p:sp>
        <p:nvSpPr>
          <p:cNvPr id="18" name="Subtitle 2"/>
          <p:cNvSpPr>
            <a:spLocks noGrp="1"/>
          </p:cNvSpPr>
          <p:nvPr>
            <p:ph type="subTitle" idx="1" hasCustomPrompt="1"/>
          </p:nvPr>
        </p:nvSpPr>
        <p:spPr bwMode="white">
          <a:xfrm>
            <a:off x="1895475" y="1828799"/>
            <a:ext cx="5343525" cy="914401"/>
          </a:xfrm>
        </p:spPr>
        <p:txBody>
          <a:bodyPr>
            <a:noAutofit/>
          </a:bodyPr>
          <a:lstStyle>
            <a:lvl1pPr marL="0" indent="0" algn="l">
              <a:lnSpc>
                <a:spcPct val="90000"/>
              </a:lnSpc>
              <a:spcAft>
                <a:spcPts val="0"/>
              </a:spcAft>
              <a:buNone/>
              <a:defRPr sz="3200" baseline="0">
                <a:solidFill>
                  <a:schemeClr val="bg1"/>
                </a:solidFill>
                <a:latin typeface="+mj-lt"/>
              </a:defRPr>
            </a:lvl1pPr>
            <a:lvl2pPr marL="0" indent="0" algn="l">
              <a:buNone/>
              <a:defRPr sz="1800">
                <a:solidFill>
                  <a:schemeClr val="bg1"/>
                </a:solidFill>
                <a:latin typeface="+mj-lt"/>
              </a:defRPr>
            </a:lvl2pPr>
            <a:lvl3pPr marL="457200" indent="0" algn="l">
              <a:buNone/>
              <a:defRPr sz="1800">
                <a:solidFill>
                  <a:schemeClr val="bg1"/>
                </a:solidFill>
                <a:latin typeface="+mj-lt"/>
              </a:defRPr>
            </a:lvl3pPr>
            <a:lvl4pPr marL="914400" indent="0" algn="l">
              <a:buNone/>
              <a:defRPr sz="1800">
                <a:solidFill>
                  <a:schemeClr val="bg1"/>
                </a:solidFill>
                <a:latin typeface="+mj-lt"/>
              </a:defRPr>
            </a:lvl4pPr>
            <a:lvl5pPr marL="1371600" indent="0" algn="l">
              <a:buNone/>
              <a:defRPr sz="1800">
                <a:solidFill>
                  <a:schemeClr val="bg1"/>
                </a:solidFill>
                <a:latin typeface="+mj-lt"/>
              </a:defRPr>
            </a:lvl5pPr>
            <a:lvl6pPr marL="1828800" indent="0" algn="l">
              <a:buNone/>
              <a:defRPr sz="1800">
                <a:solidFill>
                  <a:schemeClr val="bg1"/>
                </a:solidFill>
                <a:latin typeface="+mj-lt"/>
              </a:defRPr>
            </a:lvl6pPr>
            <a:lvl7pPr marL="2286000" indent="0" algn="l">
              <a:buNone/>
              <a:defRPr sz="1800">
                <a:solidFill>
                  <a:schemeClr val="bg1"/>
                </a:solidFill>
                <a:latin typeface="+mj-lt"/>
              </a:defRPr>
            </a:lvl7pPr>
            <a:lvl8pPr marL="2743200" indent="0" algn="l">
              <a:buNone/>
              <a:defRPr sz="1800">
                <a:solidFill>
                  <a:schemeClr val="bg1"/>
                </a:solidFill>
                <a:latin typeface="+mj-lt"/>
              </a:defRPr>
            </a:lvl8pPr>
            <a:lvl9pPr marL="3200400" indent="0" algn="l">
              <a:buNone/>
              <a:defRPr sz="1800">
                <a:solidFill>
                  <a:schemeClr val="bg1"/>
                </a:solidFill>
                <a:latin typeface="+mj-lt"/>
              </a:defRPr>
            </a:lvl9pPr>
          </a:lstStyle>
          <a:p>
            <a:r>
              <a:rPr lang="en-AU" noProof="0" smtClean="0"/>
              <a:t>Subtitle and date (move higher if title is only one line)</a:t>
            </a:r>
            <a:endParaRPr lang="en-AU" noProof="0" dirty="0" smtClean="0"/>
          </a:p>
        </p:txBody>
      </p:sp>
      <p:sp>
        <p:nvSpPr>
          <p:cNvPr id="21" name="Text Placeholder 31"/>
          <p:cNvSpPr>
            <a:spLocks noGrp="1"/>
          </p:cNvSpPr>
          <p:nvPr>
            <p:ph type="body" sz="quarter" idx="10" hasCustomPrompt="1"/>
          </p:nvPr>
        </p:nvSpPr>
        <p:spPr bwMode="white">
          <a:xfrm>
            <a:off x="1895475" y="374904"/>
            <a:ext cx="4105656" cy="146304"/>
          </a:xfrm>
        </p:spPr>
        <p:txBody>
          <a:bodyPr/>
          <a:lstStyle>
            <a:lvl1pPr>
              <a:defRPr sz="1100">
                <a:solidFill>
                  <a:schemeClr val="bg1"/>
                </a:solidFill>
                <a:latin typeface="+mj-lt"/>
              </a:defRPr>
            </a:lvl1pPr>
            <a:lvl2pPr>
              <a:defRPr sz="1000">
                <a:solidFill>
                  <a:schemeClr val="bg1"/>
                </a:solidFill>
                <a:latin typeface="+mj-lt"/>
              </a:defRPr>
            </a:lvl2pPr>
            <a:lvl3pPr>
              <a:defRPr sz="1000">
                <a:solidFill>
                  <a:schemeClr val="bg1"/>
                </a:solidFill>
                <a:latin typeface="+mj-lt"/>
              </a:defRPr>
            </a:lvl3pPr>
            <a:lvl4pPr>
              <a:defRPr sz="1000">
                <a:solidFill>
                  <a:schemeClr val="bg1"/>
                </a:solidFill>
                <a:latin typeface="+mj-lt"/>
              </a:defRPr>
            </a:lvl4pPr>
            <a:lvl5pPr>
              <a:defRPr sz="1000">
                <a:solidFill>
                  <a:schemeClr val="bg1"/>
                </a:solidFill>
                <a:latin typeface="+mj-lt"/>
              </a:defRPr>
            </a:lvl5pPr>
          </a:lstStyle>
          <a:p>
            <a:pPr lvl="0"/>
            <a:r>
              <a:rPr lang="en-AU" noProof="0" dirty="0" smtClean="0"/>
              <a:t>www.pwc.com.au</a:t>
            </a:r>
            <a:endParaRPr lang="en-AU" noProof="0" dirty="0"/>
          </a:p>
        </p:txBody>
      </p:sp>
      <p:grpSp>
        <p:nvGrpSpPr>
          <p:cNvPr id="25" name="Group 24"/>
          <p:cNvGrpSpPr/>
          <p:nvPr userDrawn="1"/>
        </p:nvGrpSpPr>
        <p:grpSpPr>
          <a:xfrm>
            <a:off x="968592" y="-5815"/>
            <a:ext cx="8175409" cy="6710285"/>
            <a:chOff x="968592" y="-5815"/>
            <a:chExt cx="8175409" cy="6710285"/>
          </a:xfrm>
        </p:grpSpPr>
        <p:grpSp>
          <p:nvGrpSpPr>
            <p:cNvPr id="26" name="Group 21"/>
            <p:cNvGrpSpPr/>
            <p:nvPr userDrawn="1"/>
          </p:nvGrpSpPr>
          <p:grpSpPr>
            <a:xfrm>
              <a:off x="1752601" y="-5815"/>
              <a:ext cx="7391400" cy="6181825"/>
              <a:chOff x="533400" y="228599"/>
              <a:chExt cx="3752849" cy="6266964"/>
            </a:xfrm>
          </p:grpSpPr>
          <p:sp>
            <p:nvSpPr>
              <p:cNvPr id="32" name="Rectangle 66"/>
              <p:cNvSpPr>
                <a:spLocks noChangeArrowheads="1"/>
              </p:cNvSpPr>
              <p:nvPr/>
            </p:nvSpPr>
            <p:spPr bwMode="auto">
              <a:xfrm>
                <a:off x="533400" y="1219201"/>
                <a:ext cx="3469615" cy="5276362"/>
              </a:xfrm>
              <a:prstGeom prst="rect">
                <a:avLst/>
              </a:prstGeom>
              <a:solidFill>
                <a:srgbClr val="F3BE26"/>
              </a:solidFill>
              <a:ln w="9525">
                <a:noFill/>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41" name="Rectangle 72"/>
              <p:cNvSpPr>
                <a:spLocks noChangeArrowheads="1"/>
              </p:cNvSpPr>
              <p:nvPr/>
            </p:nvSpPr>
            <p:spPr bwMode="auto">
              <a:xfrm>
                <a:off x="533400" y="5715000"/>
                <a:ext cx="3752849" cy="780562"/>
              </a:xfrm>
              <a:prstGeom prst="rect">
                <a:avLst/>
              </a:prstGeom>
              <a:solidFill>
                <a:srgbClr val="F3BC87"/>
              </a:solidFill>
              <a:ln w="9525">
                <a:noFill/>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42" name="Rectangle 68"/>
              <p:cNvSpPr>
                <a:spLocks noChangeArrowheads="1"/>
              </p:cNvSpPr>
              <p:nvPr/>
            </p:nvSpPr>
            <p:spPr bwMode="auto">
              <a:xfrm>
                <a:off x="533400" y="981074"/>
                <a:ext cx="3135429" cy="5514487"/>
              </a:xfrm>
              <a:prstGeom prst="rect">
                <a:avLst/>
              </a:prstGeom>
              <a:solidFill>
                <a:srgbClr val="E4C7A7"/>
              </a:solidFill>
              <a:ln w="9525">
                <a:noFill/>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43" name="Rectangle 70"/>
              <p:cNvSpPr>
                <a:spLocks noChangeArrowheads="1"/>
              </p:cNvSpPr>
              <p:nvPr/>
            </p:nvSpPr>
            <p:spPr bwMode="auto">
              <a:xfrm>
                <a:off x="533400" y="457201"/>
                <a:ext cx="2952298" cy="6038362"/>
              </a:xfrm>
              <a:prstGeom prst="rect">
                <a:avLst/>
              </a:prstGeom>
              <a:solidFill>
                <a:srgbClr val="EE9C34"/>
              </a:solidFill>
              <a:ln w="9525">
                <a:noFill/>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44" name="Rectangle 74"/>
              <p:cNvSpPr>
                <a:spLocks noChangeArrowheads="1"/>
              </p:cNvSpPr>
              <p:nvPr/>
            </p:nvSpPr>
            <p:spPr bwMode="auto">
              <a:xfrm>
                <a:off x="533400" y="981074"/>
                <a:ext cx="2952298" cy="5514487"/>
              </a:xfrm>
              <a:prstGeom prst="rect">
                <a:avLst/>
              </a:prstGeom>
              <a:solidFill>
                <a:srgbClr val="D47922"/>
              </a:solidFill>
              <a:ln w="9525">
                <a:noFill/>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45" name="Rectangle 74"/>
              <p:cNvSpPr>
                <a:spLocks noChangeArrowheads="1"/>
              </p:cNvSpPr>
              <p:nvPr/>
            </p:nvSpPr>
            <p:spPr bwMode="auto">
              <a:xfrm>
                <a:off x="533400" y="1219201"/>
                <a:ext cx="3135429" cy="5276362"/>
              </a:xfrm>
              <a:prstGeom prst="rect">
                <a:avLst/>
              </a:prstGeom>
              <a:solidFill>
                <a:srgbClr val="D89419"/>
              </a:solidFill>
              <a:ln w="9525">
                <a:noFill/>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46" name="Rectangle 74"/>
              <p:cNvSpPr>
                <a:spLocks noChangeArrowheads="1"/>
              </p:cNvSpPr>
              <p:nvPr/>
            </p:nvSpPr>
            <p:spPr bwMode="auto">
              <a:xfrm>
                <a:off x="533400" y="1219201"/>
                <a:ext cx="2952298" cy="5276362"/>
              </a:xfrm>
              <a:prstGeom prst="rect">
                <a:avLst/>
              </a:prstGeom>
              <a:solidFill>
                <a:srgbClr val="C95A05"/>
              </a:solidFill>
              <a:ln w="9525">
                <a:noFill/>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47" name="Rectangle 72"/>
              <p:cNvSpPr>
                <a:spLocks noChangeArrowheads="1"/>
              </p:cNvSpPr>
              <p:nvPr/>
            </p:nvSpPr>
            <p:spPr bwMode="auto">
              <a:xfrm>
                <a:off x="533400" y="5715000"/>
                <a:ext cx="3469615" cy="780562"/>
              </a:xfrm>
              <a:prstGeom prst="rect">
                <a:avLst/>
              </a:prstGeom>
              <a:solidFill>
                <a:srgbClr val="E78C14"/>
              </a:solidFill>
              <a:ln w="9525">
                <a:noFill/>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48" name="Rectangle 74"/>
              <p:cNvSpPr>
                <a:spLocks noChangeArrowheads="1"/>
              </p:cNvSpPr>
              <p:nvPr/>
            </p:nvSpPr>
            <p:spPr bwMode="auto">
              <a:xfrm>
                <a:off x="533400" y="5715000"/>
                <a:ext cx="3135429" cy="780562"/>
              </a:xfrm>
              <a:prstGeom prst="rect">
                <a:avLst/>
              </a:prstGeom>
              <a:solidFill>
                <a:srgbClr val="CD6C0D"/>
              </a:solidFill>
              <a:ln w="9525">
                <a:noFill/>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55" name="Rectangle 74"/>
              <p:cNvSpPr>
                <a:spLocks noChangeArrowheads="1"/>
              </p:cNvSpPr>
              <p:nvPr/>
            </p:nvSpPr>
            <p:spPr bwMode="auto">
              <a:xfrm>
                <a:off x="533400" y="5715000"/>
                <a:ext cx="2952298" cy="780562"/>
              </a:xfrm>
              <a:prstGeom prst="rect">
                <a:avLst/>
              </a:prstGeom>
              <a:solidFill>
                <a:srgbClr val="BF4203"/>
              </a:solidFill>
              <a:ln w="9525">
                <a:noFill/>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56" name="Rectangle 74"/>
              <p:cNvSpPr>
                <a:spLocks noChangeArrowheads="1"/>
              </p:cNvSpPr>
              <p:nvPr/>
            </p:nvSpPr>
            <p:spPr bwMode="auto">
              <a:xfrm>
                <a:off x="533400" y="228599"/>
                <a:ext cx="2828549" cy="6266963"/>
              </a:xfrm>
              <a:prstGeom prst="rect">
                <a:avLst/>
              </a:prstGeom>
              <a:solidFill>
                <a:srgbClr val="E669A2"/>
              </a:solidFill>
              <a:ln w="9525">
                <a:noFill/>
                <a:miter lim="800000"/>
                <a:headEnd/>
                <a:tailEnd/>
              </a:ln>
            </p:spPr>
            <p:txBody>
              <a:bodyPr vert="horz" wrap="square" lIns="91440" tIns="45720" rIns="91440" bIns="45720" numCol="1" anchor="t" anchorCtr="0" compatLnSpc="1">
                <a:prstTxWarp prst="textNoShape">
                  <a:avLst/>
                </a:prstTxWarp>
              </a:bodyPr>
              <a:lstStyle/>
              <a:p>
                <a:endParaRPr lang="en-AU" dirty="0"/>
              </a:p>
            </p:txBody>
          </p:sp>
          <p:sp>
            <p:nvSpPr>
              <p:cNvPr id="57" name="Rectangle 74"/>
              <p:cNvSpPr>
                <a:spLocks noChangeArrowheads="1"/>
              </p:cNvSpPr>
              <p:nvPr/>
            </p:nvSpPr>
            <p:spPr bwMode="auto">
              <a:xfrm>
                <a:off x="533400" y="457201"/>
                <a:ext cx="2828549" cy="6038362"/>
              </a:xfrm>
              <a:prstGeom prst="rect">
                <a:avLst/>
              </a:prstGeom>
              <a:solidFill>
                <a:srgbClr val="D64021"/>
              </a:solidFill>
              <a:ln w="9525">
                <a:noFill/>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58" name="Rectangle 74"/>
              <p:cNvSpPr>
                <a:spLocks noChangeArrowheads="1"/>
              </p:cNvSpPr>
              <p:nvPr/>
            </p:nvSpPr>
            <p:spPr bwMode="auto">
              <a:xfrm>
                <a:off x="533400" y="981074"/>
                <a:ext cx="2828549" cy="5514487"/>
              </a:xfrm>
              <a:prstGeom prst="rect">
                <a:avLst/>
              </a:prstGeom>
              <a:solidFill>
                <a:srgbClr val="BE3215"/>
              </a:solidFill>
              <a:ln w="9525">
                <a:noFill/>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59" name="Rectangle 74"/>
              <p:cNvSpPr>
                <a:spLocks noChangeArrowheads="1"/>
              </p:cNvSpPr>
              <p:nvPr/>
            </p:nvSpPr>
            <p:spPr bwMode="auto">
              <a:xfrm>
                <a:off x="533400" y="1219201"/>
                <a:ext cx="2828549" cy="5276362"/>
              </a:xfrm>
              <a:prstGeom prst="rect">
                <a:avLst/>
              </a:prstGeom>
              <a:solidFill>
                <a:srgbClr val="B52503"/>
              </a:solidFill>
              <a:ln w="9525">
                <a:noFill/>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60" name="Rectangle 74"/>
              <p:cNvSpPr>
                <a:spLocks noChangeArrowheads="1"/>
              </p:cNvSpPr>
              <p:nvPr/>
            </p:nvSpPr>
            <p:spPr bwMode="auto">
              <a:xfrm>
                <a:off x="533400" y="5715000"/>
                <a:ext cx="2828549" cy="780562"/>
              </a:xfrm>
              <a:prstGeom prst="rect">
                <a:avLst/>
              </a:prstGeom>
              <a:solidFill>
                <a:srgbClr val="AC1B02"/>
              </a:solidFill>
              <a:ln w="9525">
                <a:noFill/>
                <a:miter lim="800000"/>
                <a:headEnd/>
                <a:tailEnd/>
              </a:ln>
            </p:spPr>
            <p:txBody>
              <a:bodyPr vert="horz" wrap="square" lIns="91440" tIns="45720" rIns="91440" bIns="45720" numCol="1" anchor="t" anchorCtr="0" compatLnSpc="1">
                <a:prstTxWarp prst="textNoShape">
                  <a:avLst/>
                </a:prstTxWarp>
              </a:bodyPr>
              <a:lstStyle/>
              <a:p>
                <a:endParaRPr lang="en-AU"/>
              </a:p>
            </p:txBody>
          </p:sp>
        </p:grpSp>
        <p:grpSp>
          <p:nvGrpSpPr>
            <p:cNvPr id="29" name="Group 32"/>
            <p:cNvGrpSpPr/>
            <p:nvPr/>
          </p:nvGrpSpPr>
          <p:grpSpPr>
            <a:xfrm>
              <a:off x="968592" y="6170991"/>
              <a:ext cx="914400" cy="533479"/>
              <a:chOff x="518032" y="978681"/>
              <a:chExt cx="4572000" cy="2667393"/>
            </a:xfrm>
          </p:grpSpPr>
          <p:sp>
            <p:nvSpPr>
              <p:cNvPr id="30" name="Rectangle 37"/>
              <p:cNvSpPr>
                <a:spLocks noChangeArrowheads="1"/>
              </p:cNvSpPr>
              <p:nvPr userDrawn="1"/>
            </p:nvSpPr>
            <p:spPr bwMode="black">
              <a:xfrm>
                <a:off x="3295650" y="978681"/>
                <a:ext cx="1143000" cy="263229"/>
              </a:xfrm>
              <a:prstGeom prst="rect">
                <a:avLst/>
              </a:prstGeom>
              <a:solidFill>
                <a:srgbClr val="A10000"/>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AU" noProof="0"/>
              </a:p>
            </p:txBody>
          </p:sp>
          <p:sp>
            <p:nvSpPr>
              <p:cNvPr id="31" name="Freeform 7"/>
              <p:cNvSpPr>
                <a:spLocks noEditPoints="1"/>
              </p:cNvSpPr>
              <p:nvPr userDrawn="1"/>
            </p:nvSpPr>
            <p:spPr bwMode="black">
              <a:xfrm>
                <a:off x="518032" y="1922794"/>
                <a:ext cx="4572000" cy="1723280"/>
              </a:xfrm>
              <a:custGeom>
                <a:avLst/>
                <a:gdLst/>
                <a:ahLst/>
                <a:cxnLst>
                  <a:cxn ang="0">
                    <a:pos x="581" y="233"/>
                  </a:cxn>
                  <a:cxn ang="0">
                    <a:pos x="538" y="949"/>
                  </a:cxn>
                  <a:cxn ang="0">
                    <a:pos x="630" y="946"/>
                  </a:cxn>
                  <a:cxn ang="0">
                    <a:pos x="793" y="880"/>
                  </a:cxn>
                  <a:cxn ang="0">
                    <a:pos x="886" y="728"/>
                  </a:cxn>
                  <a:cxn ang="0">
                    <a:pos x="905" y="505"/>
                  </a:cxn>
                  <a:cxn ang="0">
                    <a:pos x="850" y="329"/>
                  </a:cxn>
                  <a:cxn ang="0">
                    <a:pos x="727" y="241"/>
                  </a:cxn>
                  <a:cxn ang="0">
                    <a:pos x="521" y="3"/>
                  </a:cxn>
                  <a:cxn ang="0">
                    <a:pos x="643" y="74"/>
                  </a:cxn>
                  <a:cxn ang="0">
                    <a:pos x="761" y="24"/>
                  </a:cxn>
                  <a:cxn ang="0">
                    <a:pos x="855" y="9"/>
                  </a:cxn>
                  <a:cxn ang="0">
                    <a:pos x="1026" y="40"/>
                  </a:cxn>
                  <a:cxn ang="0">
                    <a:pos x="1180" y="172"/>
                  </a:cxn>
                  <a:cxn ang="0">
                    <a:pos x="1265" y="383"/>
                  </a:cxn>
                  <a:cxn ang="0">
                    <a:pos x="1265" y="641"/>
                  </a:cxn>
                  <a:cxn ang="0">
                    <a:pos x="1175" y="857"/>
                  </a:cxn>
                  <a:cxn ang="0">
                    <a:pos x="1005" y="1006"/>
                  </a:cxn>
                  <a:cxn ang="0">
                    <a:pos x="766" y="1074"/>
                  </a:cxn>
                  <a:cxn ang="0">
                    <a:pos x="601" y="1074"/>
                  </a:cxn>
                  <a:cxn ang="0">
                    <a:pos x="692" y="1447"/>
                  </a:cxn>
                  <a:cxn ang="0">
                    <a:pos x="171" y="1408"/>
                  </a:cxn>
                  <a:cxn ang="0">
                    <a:pos x="413" y="3"/>
                  </a:cxn>
                  <a:cxn ang="0">
                    <a:pos x="3876" y="20"/>
                  </a:cxn>
                  <a:cxn ang="0">
                    <a:pos x="4036" y="100"/>
                  </a:cxn>
                  <a:cxn ang="0">
                    <a:pos x="4113" y="232"/>
                  </a:cxn>
                  <a:cxn ang="0">
                    <a:pos x="4091" y="362"/>
                  </a:cxn>
                  <a:cxn ang="0">
                    <a:pos x="3995" y="436"/>
                  </a:cxn>
                  <a:cxn ang="0">
                    <a:pos x="3859" y="438"/>
                  </a:cxn>
                  <a:cxn ang="0">
                    <a:pos x="3757" y="114"/>
                  </a:cxn>
                  <a:cxn ang="0">
                    <a:pos x="3597" y="187"/>
                  </a:cxn>
                  <a:cxn ang="0">
                    <a:pos x="3508" y="339"/>
                  </a:cxn>
                  <a:cxn ang="0">
                    <a:pos x="3489" y="565"/>
                  </a:cxn>
                  <a:cxn ang="0">
                    <a:pos x="3547" y="753"/>
                  </a:cxn>
                  <a:cxn ang="0">
                    <a:pos x="3668" y="869"/>
                  </a:cxn>
                  <a:cxn ang="0">
                    <a:pos x="3821" y="896"/>
                  </a:cxn>
                  <a:cxn ang="0">
                    <a:pos x="3931" y="872"/>
                  </a:cxn>
                  <a:cxn ang="0">
                    <a:pos x="4079" y="810"/>
                  </a:cxn>
                  <a:cxn ang="0">
                    <a:pos x="4016" y="1024"/>
                  </a:cxn>
                  <a:cxn ang="0">
                    <a:pos x="3830" y="1080"/>
                  </a:cxn>
                  <a:cxn ang="0">
                    <a:pos x="3651" y="1095"/>
                  </a:cxn>
                  <a:cxn ang="0">
                    <a:pos x="3426" y="1060"/>
                  </a:cxn>
                  <a:cxn ang="0">
                    <a:pos x="3255" y="947"/>
                  </a:cxn>
                  <a:cxn ang="0">
                    <a:pos x="3140" y="772"/>
                  </a:cxn>
                  <a:cxn ang="0">
                    <a:pos x="3101" y="561"/>
                  </a:cxn>
                  <a:cxn ang="0">
                    <a:pos x="3153" y="318"/>
                  </a:cxn>
                  <a:cxn ang="0">
                    <a:pos x="3293" y="135"/>
                  </a:cxn>
                  <a:cxn ang="0">
                    <a:pos x="3508" y="27"/>
                  </a:cxn>
                  <a:cxn ang="0">
                    <a:pos x="2910" y="0"/>
                  </a:cxn>
                  <a:cxn ang="0">
                    <a:pos x="3040" y="52"/>
                  </a:cxn>
                  <a:cxn ang="0">
                    <a:pos x="3093" y="178"/>
                  </a:cxn>
                  <a:cxn ang="0">
                    <a:pos x="3071" y="277"/>
                  </a:cxn>
                  <a:cxn ang="0">
                    <a:pos x="3004" y="393"/>
                  </a:cxn>
                  <a:cxn ang="0">
                    <a:pos x="2876" y="561"/>
                  </a:cxn>
                  <a:cxn ang="0">
                    <a:pos x="1784" y="1078"/>
                  </a:cxn>
                  <a:cxn ang="0">
                    <a:pos x="1313" y="118"/>
                  </a:cxn>
                  <a:cxn ang="0">
                    <a:pos x="2247" y="25"/>
                  </a:cxn>
                  <a:cxn ang="0">
                    <a:pos x="2759" y="62"/>
                  </a:cxn>
                  <a:cxn ang="0">
                    <a:pos x="2872" y="4"/>
                  </a:cxn>
                </a:cxnLst>
                <a:rect l="0" t="0" r="r" b="b"/>
                <a:pathLst>
                  <a:path w="4127" h="1544">
                    <a:moveTo>
                      <a:pt x="640" y="229"/>
                    </a:moveTo>
                    <a:lnTo>
                      <a:pt x="622" y="229"/>
                    </a:lnTo>
                    <a:lnTo>
                      <a:pt x="603" y="230"/>
                    </a:lnTo>
                    <a:lnTo>
                      <a:pt x="581" y="233"/>
                    </a:lnTo>
                    <a:lnTo>
                      <a:pt x="553" y="235"/>
                    </a:lnTo>
                    <a:lnTo>
                      <a:pt x="521" y="241"/>
                    </a:lnTo>
                    <a:lnTo>
                      <a:pt x="521" y="947"/>
                    </a:lnTo>
                    <a:lnTo>
                      <a:pt x="538" y="949"/>
                    </a:lnTo>
                    <a:lnTo>
                      <a:pt x="553" y="949"/>
                    </a:lnTo>
                    <a:lnTo>
                      <a:pt x="566" y="949"/>
                    </a:lnTo>
                    <a:lnTo>
                      <a:pt x="578" y="949"/>
                    </a:lnTo>
                    <a:lnTo>
                      <a:pt x="630" y="946"/>
                    </a:lnTo>
                    <a:lnTo>
                      <a:pt x="677" y="937"/>
                    </a:lnTo>
                    <a:lnTo>
                      <a:pt x="720" y="924"/>
                    </a:lnTo>
                    <a:lnTo>
                      <a:pt x="758" y="905"/>
                    </a:lnTo>
                    <a:lnTo>
                      <a:pt x="793" y="880"/>
                    </a:lnTo>
                    <a:lnTo>
                      <a:pt x="824" y="850"/>
                    </a:lnTo>
                    <a:lnTo>
                      <a:pt x="849" y="815"/>
                    </a:lnTo>
                    <a:lnTo>
                      <a:pt x="870" y="775"/>
                    </a:lnTo>
                    <a:lnTo>
                      <a:pt x="886" y="728"/>
                    </a:lnTo>
                    <a:lnTo>
                      <a:pt x="897" y="678"/>
                    </a:lnTo>
                    <a:lnTo>
                      <a:pt x="905" y="622"/>
                    </a:lnTo>
                    <a:lnTo>
                      <a:pt x="907" y="561"/>
                    </a:lnTo>
                    <a:lnTo>
                      <a:pt x="905" y="505"/>
                    </a:lnTo>
                    <a:lnTo>
                      <a:pt x="897" y="452"/>
                    </a:lnTo>
                    <a:lnTo>
                      <a:pt x="886" y="407"/>
                    </a:lnTo>
                    <a:lnTo>
                      <a:pt x="870" y="366"/>
                    </a:lnTo>
                    <a:lnTo>
                      <a:pt x="850" y="329"/>
                    </a:lnTo>
                    <a:lnTo>
                      <a:pt x="826" y="299"/>
                    </a:lnTo>
                    <a:lnTo>
                      <a:pt x="797" y="274"/>
                    </a:lnTo>
                    <a:lnTo>
                      <a:pt x="763" y="254"/>
                    </a:lnTo>
                    <a:lnTo>
                      <a:pt x="727" y="241"/>
                    </a:lnTo>
                    <a:lnTo>
                      <a:pt x="686" y="232"/>
                    </a:lnTo>
                    <a:lnTo>
                      <a:pt x="640" y="229"/>
                    </a:lnTo>
                    <a:close/>
                    <a:moveTo>
                      <a:pt x="413" y="3"/>
                    </a:moveTo>
                    <a:lnTo>
                      <a:pt x="521" y="3"/>
                    </a:lnTo>
                    <a:lnTo>
                      <a:pt x="521" y="143"/>
                    </a:lnTo>
                    <a:lnTo>
                      <a:pt x="566" y="117"/>
                    </a:lnTo>
                    <a:lnTo>
                      <a:pt x="607" y="93"/>
                    </a:lnTo>
                    <a:lnTo>
                      <a:pt x="643" y="74"/>
                    </a:lnTo>
                    <a:lnTo>
                      <a:pt x="677" y="57"/>
                    </a:lnTo>
                    <a:lnTo>
                      <a:pt x="707" y="44"/>
                    </a:lnTo>
                    <a:lnTo>
                      <a:pt x="735" y="33"/>
                    </a:lnTo>
                    <a:lnTo>
                      <a:pt x="761" y="24"/>
                    </a:lnTo>
                    <a:lnTo>
                      <a:pt x="785" y="18"/>
                    </a:lnTo>
                    <a:lnTo>
                      <a:pt x="809" y="13"/>
                    </a:lnTo>
                    <a:lnTo>
                      <a:pt x="831" y="10"/>
                    </a:lnTo>
                    <a:lnTo>
                      <a:pt x="855" y="9"/>
                    </a:lnTo>
                    <a:lnTo>
                      <a:pt x="879" y="8"/>
                    </a:lnTo>
                    <a:lnTo>
                      <a:pt x="931" y="12"/>
                    </a:lnTo>
                    <a:lnTo>
                      <a:pt x="980" y="23"/>
                    </a:lnTo>
                    <a:lnTo>
                      <a:pt x="1026" y="40"/>
                    </a:lnTo>
                    <a:lnTo>
                      <a:pt x="1070" y="64"/>
                    </a:lnTo>
                    <a:lnTo>
                      <a:pt x="1110" y="94"/>
                    </a:lnTo>
                    <a:lnTo>
                      <a:pt x="1148" y="130"/>
                    </a:lnTo>
                    <a:lnTo>
                      <a:pt x="1180" y="172"/>
                    </a:lnTo>
                    <a:lnTo>
                      <a:pt x="1209" y="218"/>
                    </a:lnTo>
                    <a:lnTo>
                      <a:pt x="1233" y="268"/>
                    </a:lnTo>
                    <a:lnTo>
                      <a:pt x="1252" y="324"/>
                    </a:lnTo>
                    <a:lnTo>
                      <a:pt x="1265" y="383"/>
                    </a:lnTo>
                    <a:lnTo>
                      <a:pt x="1274" y="446"/>
                    </a:lnTo>
                    <a:lnTo>
                      <a:pt x="1278" y="512"/>
                    </a:lnTo>
                    <a:lnTo>
                      <a:pt x="1274" y="578"/>
                    </a:lnTo>
                    <a:lnTo>
                      <a:pt x="1265" y="641"/>
                    </a:lnTo>
                    <a:lnTo>
                      <a:pt x="1252" y="701"/>
                    </a:lnTo>
                    <a:lnTo>
                      <a:pt x="1232" y="756"/>
                    </a:lnTo>
                    <a:lnTo>
                      <a:pt x="1205" y="809"/>
                    </a:lnTo>
                    <a:lnTo>
                      <a:pt x="1175" y="857"/>
                    </a:lnTo>
                    <a:lnTo>
                      <a:pt x="1140" y="901"/>
                    </a:lnTo>
                    <a:lnTo>
                      <a:pt x="1099" y="941"/>
                    </a:lnTo>
                    <a:lnTo>
                      <a:pt x="1054" y="976"/>
                    </a:lnTo>
                    <a:lnTo>
                      <a:pt x="1005" y="1006"/>
                    </a:lnTo>
                    <a:lnTo>
                      <a:pt x="951" y="1031"/>
                    </a:lnTo>
                    <a:lnTo>
                      <a:pt x="894" y="1051"/>
                    </a:lnTo>
                    <a:lnTo>
                      <a:pt x="831" y="1065"/>
                    </a:lnTo>
                    <a:lnTo>
                      <a:pt x="766" y="1074"/>
                    </a:lnTo>
                    <a:lnTo>
                      <a:pt x="696" y="1078"/>
                    </a:lnTo>
                    <a:lnTo>
                      <a:pt x="670" y="1078"/>
                    </a:lnTo>
                    <a:lnTo>
                      <a:pt x="637" y="1076"/>
                    </a:lnTo>
                    <a:lnTo>
                      <a:pt x="601" y="1074"/>
                    </a:lnTo>
                    <a:lnTo>
                      <a:pt x="561" y="1071"/>
                    </a:lnTo>
                    <a:lnTo>
                      <a:pt x="521" y="1068"/>
                    </a:lnTo>
                    <a:lnTo>
                      <a:pt x="521" y="1408"/>
                    </a:lnTo>
                    <a:lnTo>
                      <a:pt x="692" y="1447"/>
                    </a:lnTo>
                    <a:lnTo>
                      <a:pt x="692" y="1544"/>
                    </a:lnTo>
                    <a:lnTo>
                      <a:pt x="18" y="1544"/>
                    </a:lnTo>
                    <a:lnTo>
                      <a:pt x="18" y="1447"/>
                    </a:lnTo>
                    <a:lnTo>
                      <a:pt x="171" y="1408"/>
                    </a:lnTo>
                    <a:lnTo>
                      <a:pt x="171" y="229"/>
                    </a:lnTo>
                    <a:lnTo>
                      <a:pt x="0" y="229"/>
                    </a:lnTo>
                    <a:lnTo>
                      <a:pt x="0" y="128"/>
                    </a:lnTo>
                    <a:lnTo>
                      <a:pt x="413" y="3"/>
                    </a:lnTo>
                    <a:close/>
                    <a:moveTo>
                      <a:pt x="3711" y="0"/>
                    </a:moveTo>
                    <a:lnTo>
                      <a:pt x="3770" y="3"/>
                    </a:lnTo>
                    <a:lnTo>
                      <a:pt x="3825" y="9"/>
                    </a:lnTo>
                    <a:lnTo>
                      <a:pt x="3876" y="20"/>
                    </a:lnTo>
                    <a:lnTo>
                      <a:pt x="3923" y="34"/>
                    </a:lnTo>
                    <a:lnTo>
                      <a:pt x="3965" y="53"/>
                    </a:lnTo>
                    <a:lnTo>
                      <a:pt x="4004" y="75"/>
                    </a:lnTo>
                    <a:lnTo>
                      <a:pt x="4036" y="100"/>
                    </a:lnTo>
                    <a:lnTo>
                      <a:pt x="4064" y="129"/>
                    </a:lnTo>
                    <a:lnTo>
                      <a:pt x="4086" y="160"/>
                    </a:lnTo>
                    <a:lnTo>
                      <a:pt x="4103" y="194"/>
                    </a:lnTo>
                    <a:lnTo>
                      <a:pt x="4113" y="232"/>
                    </a:lnTo>
                    <a:lnTo>
                      <a:pt x="4117" y="271"/>
                    </a:lnTo>
                    <a:lnTo>
                      <a:pt x="4114" y="304"/>
                    </a:lnTo>
                    <a:lnTo>
                      <a:pt x="4105" y="334"/>
                    </a:lnTo>
                    <a:lnTo>
                      <a:pt x="4091" y="362"/>
                    </a:lnTo>
                    <a:lnTo>
                      <a:pt x="4074" y="387"/>
                    </a:lnTo>
                    <a:lnTo>
                      <a:pt x="4051" y="407"/>
                    </a:lnTo>
                    <a:lnTo>
                      <a:pt x="4025" y="423"/>
                    </a:lnTo>
                    <a:lnTo>
                      <a:pt x="3995" y="436"/>
                    </a:lnTo>
                    <a:lnTo>
                      <a:pt x="3961" y="443"/>
                    </a:lnTo>
                    <a:lnTo>
                      <a:pt x="3925" y="446"/>
                    </a:lnTo>
                    <a:lnTo>
                      <a:pt x="3891" y="444"/>
                    </a:lnTo>
                    <a:lnTo>
                      <a:pt x="3859" y="438"/>
                    </a:lnTo>
                    <a:lnTo>
                      <a:pt x="3826" y="428"/>
                    </a:lnTo>
                    <a:lnTo>
                      <a:pt x="3792" y="413"/>
                    </a:lnTo>
                    <a:lnTo>
                      <a:pt x="3757" y="394"/>
                    </a:lnTo>
                    <a:lnTo>
                      <a:pt x="3757" y="114"/>
                    </a:lnTo>
                    <a:lnTo>
                      <a:pt x="3711" y="125"/>
                    </a:lnTo>
                    <a:lnTo>
                      <a:pt x="3668" y="140"/>
                    </a:lnTo>
                    <a:lnTo>
                      <a:pt x="3631" y="162"/>
                    </a:lnTo>
                    <a:lnTo>
                      <a:pt x="3597" y="187"/>
                    </a:lnTo>
                    <a:lnTo>
                      <a:pt x="3568" y="218"/>
                    </a:lnTo>
                    <a:lnTo>
                      <a:pt x="3543" y="253"/>
                    </a:lnTo>
                    <a:lnTo>
                      <a:pt x="3523" y="294"/>
                    </a:lnTo>
                    <a:lnTo>
                      <a:pt x="3508" y="339"/>
                    </a:lnTo>
                    <a:lnTo>
                      <a:pt x="3497" y="391"/>
                    </a:lnTo>
                    <a:lnTo>
                      <a:pt x="3489" y="447"/>
                    </a:lnTo>
                    <a:lnTo>
                      <a:pt x="3487" y="507"/>
                    </a:lnTo>
                    <a:lnTo>
                      <a:pt x="3489" y="565"/>
                    </a:lnTo>
                    <a:lnTo>
                      <a:pt x="3497" y="617"/>
                    </a:lnTo>
                    <a:lnTo>
                      <a:pt x="3509" y="667"/>
                    </a:lnTo>
                    <a:lnTo>
                      <a:pt x="3526" y="712"/>
                    </a:lnTo>
                    <a:lnTo>
                      <a:pt x="3547" y="753"/>
                    </a:lnTo>
                    <a:lnTo>
                      <a:pt x="3571" y="790"/>
                    </a:lnTo>
                    <a:lnTo>
                      <a:pt x="3600" y="821"/>
                    </a:lnTo>
                    <a:lnTo>
                      <a:pt x="3632" y="847"/>
                    </a:lnTo>
                    <a:lnTo>
                      <a:pt x="3668" y="869"/>
                    </a:lnTo>
                    <a:lnTo>
                      <a:pt x="3707" y="885"/>
                    </a:lnTo>
                    <a:lnTo>
                      <a:pt x="3750" y="894"/>
                    </a:lnTo>
                    <a:lnTo>
                      <a:pt x="3795" y="897"/>
                    </a:lnTo>
                    <a:lnTo>
                      <a:pt x="3821" y="896"/>
                    </a:lnTo>
                    <a:lnTo>
                      <a:pt x="3847" y="894"/>
                    </a:lnTo>
                    <a:lnTo>
                      <a:pt x="3874" y="889"/>
                    </a:lnTo>
                    <a:lnTo>
                      <a:pt x="3901" y="881"/>
                    </a:lnTo>
                    <a:lnTo>
                      <a:pt x="3931" y="872"/>
                    </a:lnTo>
                    <a:lnTo>
                      <a:pt x="3964" y="861"/>
                    </a:lnTo>
                    <a:lnTo>
                      <a:pt x="3999" y="846"/>
                    </a:lnTo>
                    <a:lnTo>
                      <a:pt x="4036" y="830"/>
                    </a:lnTo>
                    <a:lnTo>
                      <a:pt x="4079" y="810"/>
                    </a:lnTo>
                    <a:lnTo>
                      <a:pt x="4127" y="787"/>
                    </a:lnTo>
                    <a:lnTo>
                      <a:pt x="4127" y="976"/>
                    </a:lnTo>
                    <a:lnTo>
                      <a:pt x="4069" y="1001"/>
                    </a:lnTo>
                    <a:lnTo>
                      <a:pt x="4016" y="1024"/>
                    </a:lnTo>
                    <a:lnTo>
                      <a:pt x="3966" y="1041"/>
                    </a:lnTo>
                    <a:lnTo>
                      <a:pt x="3919" y="1058"/>
                    </a:lnTo>
                    <a:lnTo>
                      <a:pt x="3874" y="1070"/>
                    </a:lnTo>
                    <a:lnTo>
                      <a:pt x="3830" y="1080"/>
                    </a:lnTo>
                    <a:lnTo>
                      <a:pt x="3786" y="1086"/>
                    </a:lnTo>
                    <a:lnTo>
                      <a:pt x="3742" y="1091"/>
                    </a:lnTo>
                    <a:lnTo>
                      <a:pt x="3697" y="1094"/>
                    </a:lnTo>
                    <a:lnTo>
                      <a:pt x="3651" y="1095"/>
                    </a:lnTo>
                    <a:lnTo>
                      <a:pt x="3588" y="1093"/>
                    </a:lnTo>
                    <a:lnTo>
                      <a:pt x="3530" y="1086"/>
                    </a:lnTo>
                    <a:lnTo>
                      <a:pt x="3476" y="1075"/>
                    </a:lnTo>
                    <a:lnTo>
                      <a:pt x="3426" y="1060"/>
                    </a:lnTo>
                    <a:lnTo>
                      <a:pt x="3378" y="1039"/>
                    </a:lnTo>
                    <a:lnTo>
                      <a:pt x="3334" y="1014"/>
                    </a:lnTo>
                    <a:lnTo>
                      <a:pt x="3294" y="984"/>
                    </a:lnTo>
                    <a:lnTo>
                      <a:pt x="3255" y="947"/>
                    </a:lnTo>
                    <a:lnTo>
                      <a:pt x="3219" y="907"/>
                    </a:lnTo>
                    <a:lnTo>
                      <a:pt x="3188" y="865"/>
                    </a:lnTo>
                    <a:lnTo>
                      <a:pt x="3162" y="820"/>
                    </a:lnTo>
                    <a:lnTo>
                      <a:pt x="3140" y="772"/>
                    </a:lnTo>
                    <a:lnTo>
                      <a:pt x="3124" y="722"/>
                    </a:lnTo>
                    <a:lnTo>
                      <a:pt x="3111" y="670"/>
                    </a:lnTo>
                    <a:lnTo>
                      <a:pt x="3104" y="616"/>
                    </a:lnTo>
                    <a:lnTo>
                      <a:pt x="3101" y="561"/>
                    </a:lnTo>
                    <a:lnTo>
                      <a:pt x="3105" y="494"/>
                    </a:lnTo>
                    <a:lnTo>
                      <a:pt x="3115" y="433"/>
                    </a:lnTo>
                    <a:lnTo>
                      <a:pt x="3130" y="373"/>
                    </a:lnTo>
                    <a:lnTo>
                      <a:pt x="3153" y="318"/>
                    </a:lnTo>
                    <a:lnTo>
                      <a:pt x="3179" y="267"/>
                    </a:lnTo>
                    <a:lnTo>
                      <a:pt x="3213" y="219"/>
                    </a:lnTo>
                    <a:lnTo>
                      <a:pt x="3250" y="175"/>
                    </a:lnTo>
                    <a:lnTo>
                      <a:pt x="3293" y="135"/>
                    </a:lnTo>
                    <a:lnTo>
                      <a:pt x="3341" y="102"/>
                    </a:lnTo>
                    <a:lnTo>
                      <a:pt x="3392" y="72"/>
                    </a:lnTo>
                    <a:lnTo>
                      <a:pt x="3448" y="47"/>
                    </a:lnTo>
                    <a:lnTo>
                      <a:pt x="3508" y="27"/>
                    </a:lnTo>
                    <a:lnTo>
                      <a:pt x="3573" y="12"/>
                    </a:lnTo>
                    <a:lnTo>
                      <a:pt x="3640" y="3"/>
                    </a:lnTo>
                    <a:lnTo>
                      <a:pt x="3711" y="0"/>
                    </a:lnTo>
                    <a:close/>
                    <a:moveTo>
                      <a:pt x="2910" y="0"/>
                    </a:moveTo>
                    <a:lnTo>
                      <a:pt x="2948" y="4"/>
                    </a:lnTo>
                    <a:lnTo>
                      <a:pt x="2983" y="14"/>
                    </a:lnTo>
                    <a:lnTo>
                      <a:pt x="3014" y="30"/>
                    </a:lnTo>
                    <a:lnTo>
                      <a:pt x="3040" y="52"/>
                    </a:lnTo>
                    <a:lnTo>
                      <a:pt x="3063" y="78"/>
                    </a:lnTo>
                    <a:lnTo>
                      <a:pt x="3079" y="109"/>
                    </a:lnTo>
                    <a:lnTo>
                      <a:pt x="3089" y="142"/>
                    </a:lnTo>
                    <a:lnTo>
                      <a:pt x="3093" y="178"/>
                    </a:lnTo>
                    <a:lnTo>
                      <a:pt x="3091" y="203"/>
                    </a:lnTo>
                    <a:lnTo>
                      <a:pt x="3088" y="227"/>
                    </a:lnTo>
                    <a:lnTo>
                      <a:pt x="3081" y="252"/>
                    </a:lnTo>
                    <a:lnTo>
                      <a:pt x="3071" y="277"/>
                    </a:lnTo>
                    <a:lnTo>
                      <a:pt x="3060" y="303"/>
                    </a:lnTo>
                    <a:lnTo>
                      <a:pt x="3044" y="331"/>
                    </a:lnTo>
                    <a:lnTo>
                      <a:pt x="3025" y="361"/>
                    </a:lnTo>
                    <a:lnTo>
                      <a:pt x="3004" y="393"/>
                    </a:lnTo>
                    <a:lnTo>
                      <a:pt x="2978" y="429"/>
                    </a:lnTo>
                    <a:lnTo>
                      <a:pt x="2948" y="468"/>
                    </a:lnTo>
                    <a:lnTo>
                      <a:pt x="2914" y="512"/>
                    </a:lnTo>
                    <a:lnTo>
                      <a:pt x="2876" y="561"/>
                    </a:lnTo>
                    <a:lnTo>
                      <a:pt x="2472" y="1078"/>
                    </a:lnTo>
                    <a:lnTo>
                      <a:pt x="2182" y="1078"/>
                    </a:lnTo>
                    <a:lnTo>
                      <a:pt x="2182" y="424"/>
                    </a:lnTo>
                    <a:lnTo>
                      <a:pt x="1784" y="1078"/>
                    </a:lnTo>
                    <a:lnTo>
                      <a:pt x="1518" y="1078"/>
                    </a:lnTo>
                    <a:lnTo>
                      <a:pt x="1518" y="234"/>
                    </a:lnTo>
                    <a:lnTo>
                      <a:pt x="1313" y="214"/>
                    </a:lnTo>
                    <a:lnTo>
                      <a:pt x="1313" y="118"/>
                    </a:lnTo>
                    <a:lnTo>
                      <a:pt x="1690" y="25"/>
                    </a:lnTo>
                    <a:lnTo>
                      <a:pt x="1832" y="25"/>
                    </a:lnTo>
                    <a:lnTo>
                      <a:pt x="1832" y="713"/>
                    </a:lnTo>
                    <a:lnTo>
                      <a:pt x="2247" y="25"/>
                    </a:lnTo>
                    <a:lnTo>
                      <a:pt x="2497" y="25"/>
                    </a:lnTo>
                    <a:lnTo>
                      <a:pt x="2497" y="822"/>
                    </a:lnTo>
                    <a:lnTo>
                      <a:pt x="2759" y="473"/>
                    </a:lnTo>
                    <a:lnTo>
                      <a:pt x="2759" y="62"/>
                    </a:lnTo>
                    <a:lnTo>
                      <a:pt x="2779" y="44"/>
                    </a:lnTo>
                    <a:lnTo>
                      <a:pt x="2806" y="27"/>
                    </a:lnTo>
                    <a:lnTo>
                      <a:pt x="2837" y="13"/>
                    </a:lnTo>
                    <a:lnTo>
                      <a:pt x="2872" y="4"/>
                    </a:lnTo>
                    <a:lnTo>
                      <a:pt x="2910" y="0"/>
                    </a:lnTo>
                    <a:close/>
                  </a:path>
                </a:pathLst>
              </a:custGeom>
              <a:solidFill>
                <a:srgbClr val="0000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AU" noProof="0"/>
              </a:p>
            </p:txBody>
          </p:sp>
        </p:grpSp>
      </p:gr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p:cSld name="Cover Slide 4">
    <p:spTree>
      <p:nvGrpSpPr>
        <p:cNvPr id="1" name=""/>
        <p:cNvGrpSpPr/>
        <p:nvPr/>
      </p:nvGrpSpPr>
      <p:grpSpPr>
        <a:xfrm>
          <a:off x="0" y="0"/>
          <a:ext cx="0" cy="0"/>
          <a:chOff x="0" y="0"/>
          <a:chExt cx="0" cy="0"/>
        </a:xfrm>
      </p:grpSpPr>
      <p:grpSp>
        <p:nvGrpSpPr>
          <p:cNvPr id="27" name="Group 26"/>
          <p:cNvGrpSpPr/>
          <p:nvPr/>
        </p:nvGrpSpPr>
        <p:grpSpPr>
          <a:xfrm>
            <a:off x="968592" y="-5815"/>
            <a:ext cx="8175409" cy="6710285"/>
            <a:chOff x="968592" y="-5815"/>
            <a:chExt cx="8175409" cy="6710285"/>
          </a:xfrm>
        </p:grpSpPr>
        <p:grpSp>
          <p:nvGrpSpPr>
            <p:cNvPr id="24" name="Group 21"/>
            <p:cNvGrpSpPr/>
            <p:nvPr userDrawn="1"/>
          </p:nvGrpSpPr>
          <p:grpSpPr>
            <a:xfrm>
              <a:off x="1752601" y="-5815"/>
              <a:ext cx="7391400" cy="6181825"/>
              <a:chOff x="533400" y="228599"/>
              <a:chExt cx="3752849" cy="6266963"/>
            </a:xfrm>
          </p:grpSpPr>
          <p:sp>
            <p:nvSpPr>
              <p:cNvPr id="28" name="Rectangle 66"/>
              <p:cNvSpPr>
                <a:spLocks noChangeArrowheads="1"/>
              </p:cNvSpPr>
              <p:nvPr/>
            </p:nvSpPr>
            <p:spPr bwMode="auto">
              <a:xfrm>
                <a:off x="533400" y="4725009"/>
                <a:ext cx="3482025" cy="1770553"/>
              </a:xfrm>
              <a:prstGeom prst="rect">
                <a:avLst/>
              </a:prstGeom>
              <a:solidFill>
                <a:srgbClr val="F3BC87"/>
              </a:solidFill>
              <a:ln w="9525">
                <a:noFill/>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33" name="Rectangle 72"/>
              <p:cNvSpPr>
                <a:spLocks noChangeArrowheads="1"/>
              </p:cNvSpPr>
              <p:nvPr/>
            </p:nvSpPr>
            <p:spPr bwMode="auto">
              <a:xfrm>
                <a:off x="533400" y="5344696"/>
                <a:ext cx="3752849" cy="1150866"/>
              </a:xfrm>
              <a:prstGeom prst="rect">
                <a:avLst/>
              </a:prstGeom>
              <a:solidFill>
                <a:srgbClr val="E669A2"/>
              </a:solidFill>
              <a:ln w="9525">
                <a:noFill/>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34" name="Rectangle 68"/>
              <p:cNvSpPr>
                <a:spLocks noChangeArrowheads="1"/>
              </p:cNvSpPr>
              <p:nvPr/>
            </p:nvSpPr>
            <p:spPr bwMode="auto">
              <a:xfrm>
                <a:off x="533400" y="939078"/>
                <a:ext cx="3288579" cy="5556483"/>
              </a:xfrm>
              <a:prstGeom prst="rect">
                <a:avLst/>
              </a:prstGeom>
              <a:solidFill>
                <a:srgbClr val="E4C7A7"/>
              </a:solidFill>
              <a:ln w="9525">
                <a:noFill/>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35" name="Rectangle 70"/>
              <p:cNvSpPr>
                <a:spLocks noChangeArrowheads="1"/>
              </p:cNvSpPr>
              <p:nvPr/>
            </p:nvSpPr>
            <p:spPr bwMode="auto">
              <a:xfrm>
                <a:off x="533400" y="463253"/>
                <a:ext cx="3172512" cy="6032309"/>
              </a:xfrm>
              <a:prstGeom prst="rect">
                <a:avLst/>
              </a:prstGeom>
              <a:solidFill>
                <a:srgbClr val="EE9C34"/>
              </a:solidFill>
              <a:ln w="9525">
                <a:noFill/>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36" name="Rectangle 74"/>
              <p:cNvSpPr>
                <a:spLocks noChangeArrowheads="1"/>
              </p:cNvSpPr>
              <p:nvPr/>
            </p:nvSpPr>
            <p:spPr bwMode="auto">
              <a:xfrm>
                <a:off x="533400" y="939078"/>
                <a:ext cx="3172512" cy="5556483"/>
              </a:xfrm>
              <a:prstGeom prst="rect">
                <a:avLst/>
              </a:prstGeom>
              <a:solidFill>
                <a:srgbClr val="D47922"/>
              </a:solidFill>
              <a:ln w="9525">
                <a:noFill/>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37" name="Rectangle 74"/>
              <p:cNvSpPr>
                <a:spLocks noChangeArrowheads="1"/>
              </p:cNvSpPr>
              <p:nvPr/>
            </p:nvSpPr>
            <p:spPr bwMode="auto">
              <a:xfrm>
                <a:off x="533400" y="4725009"/>
                <a:ext cx="3288579" cy="1770553"/>
              </a:xfrm>
              <a:prstGeom prst="rect">
                <a:avLst/>
              </a:prstGeom>
              <a:solidFill>
                <a:srgbClr val="D89258"/>
              </a:solidFill>
              <a:ln w="9525">
                <a:noFill/>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38" name="Rectangle 74"/>
              <p:cNvSpPr>
                <a:spLocks noChangeArrowheads="1"/>
              </p:cNvSpPr>
              <p:nvPr/>
            </p:nvSpPr>
            <p:spPr bwMode="auto">
              <a:xfrm>
                <a:off x="533400" y="4725009"/>
                <a:ext cx="3172512" cy="1770553"/>
              </a:xfrm>
              <a:prstGeom prst="rect">
                <a:avLst/>
              </a:prstGeom>
              <a:solidFill>
                <a:srgbClr val="C95912"/>
              </a:solidFill>
              <a:ln w="9525">
                <a:noFill/>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39" name="Rectangle 72"/>
              <p:cNvSpPr>
                <a:spLocks noChangeArrowheads="1"/>
              </p:cNvSpPr>
              <p:nvPr/>
            </p:nvSpPr>
            <p:spPr bwMode="auto">
              <a:xfrm>
                <a:off x="533400" y="5344696"/>
                <a:ext cx="3482025" cy="1150866"/>
              </a:xfrm>
              <a:prstGeom prst="rect">
                <a:avLst/>
              </a:prstGeom>
              <a:solidFill>
                <a:srgbClr val="DA4D55"/>
              </a:solidFill>
              <a:ln w="9525">
                <a:noFill/>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40" name="Rectangle 74"/>
              <p:cNvSpPr>
                <a:spLocks noChangeArrowheads="1"/>
              </p:cNvSpPr>
              <p:nvPr/>
            </p:nvSpPr>
            <p:spPr bwMode="auto">
              <a:xfrm>
                <a:off x="533400" y="5344696"/>
                <a:ext cx="3288579" cy="1150866"/>
              </a:xfrm>
              <a:prstGeom prst="rect">
                <a:avLst/>
              </a:prstGeom>
              <a:solidFill>
                <a:srgbClr val="C23C38"/>
              </a:solidFill>
              <a:ln w="9525">
                <a:noFill/>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49" name="Rectangle 74"/>
              <p:cNvSpPr>
                <a:spLocks noChangeArrowheads="1"/>
              </p:cNvSpPr>
              <p:nvPr/>
            </p:nvSpPr>
            <p:spPr bwMode="auto">
              <a:xfrm>
                <a:off x="533400" y="5344696"/>
                <a:ext cx="3172512" cy="1150866"/>
              </a:xfrm>
              <a:prstGeom prst="rect">
                <a:avLst/>
              </a:prstGeom>
              <a:solidFill>
                <a:srgbClr val="B5250B"/>
              </a:solidFill>
              <a:ln w="9525">
                <a:noFill/>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50" name="Rectangle 74"/>
              <p:cNvSpPr>
                <a:spLocks noChangeArrowheads="1"/>
              </p:cNvSpPr>
              <p:nvPr/>
            </p:nvSpPr>
            <p:spPr bwMode="auto">
              <a:xfrm>
                <a:off x="533400" y="228599"/>
                <a:ext cx="2940377" cy="6266963"/>
              </a:xfrm>
              <a:prstGeom prst="rect">
                <a:avLst/>
              </a:prstGeom>
              <a:solidFill>
                <a:srgbClr val="F3BE26"/>
              </a:solidFill>
              <a:ln w="9525">
                <a:noFill/>
                <a:miter lim="800000"/>
                <a:headEnd/>
                <a:tailEnd/>
              </a:ln>
            </p:spPr>
            <p:txBody>
              <a:bodyPr vert="horz" wrap="square" lIns="91440" tIns="45720" rIns="91440" bIns="45720" numCol="1" anchor="t" anchorCtr="0" compatLnSpc="1">
                <a:prstTxWarp prst="textNoShape">
                  <a:avLst/>
                </a:prstTxWarp>
              </a:bodyPr>
              <a:lstStyle/>
              <a:p>
                <a:endParaRPr lang="en-AU" dirty="0"/>
              </a:p>
            </p:txBody>
          </p:sp>
          <p:sp>
            <p:nvSpPr>
              <p:cNvPr id="51" name="Rectangle 74"/>
              <p:cNvSpPr>
                <a:spLocks noChangeArrowheads="1"/>
              </p:cNvSpPr>
              <p:nvPr/>
            </p:nvSpPr>
            <p:spPr bwMode="auto">
              <a:xfrm>
                <a:off x="533400" y="463253"/>
                <a:ext cx="2940377" cy="6032309"/>
              </a:xfrm>
              <a:prstGeom prst="rect">
                <a:avLst/>
              </a:prstGeom>
              <a:solidFill>
                <a:srgbClr val="E27408"/>
              </a:solidFill>
              <a:ln w="9525">
                <a:noFill/>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52" name="Rectangle 74"/>
              <p:cNvSpPr>
                <a:spLocks noChangeArrowheads="1"/>
              </p:cNvSpPr>
              <p:nvPr/>
            </p:nvSpPr>
            <p:spPr bwMode="auto">
              <a:xfrm>
                <a:off x="533400" y="939078"/>
                <a:ext cx="2940377" cy="5556483"/>
              </a:xfrm>
              <a:prstGeom prst="rect">
                <a:avLst/>
              </a:prstGeom>
              <a:solidFill>
                <a:srgbClr val="C95A05"/>
              </a:solidFill>
              <a:ln w="9525">
                <a:noFill/>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53" name="Rectangle 74"/>
              <p:cNvSpPr>
                <a:spLocks noChangeArrowheads="1"/>
              </p:cNvSpPr>
              <p:nvPr/>
            </p:nvSpPr>
            <p:spPr bwMode="auto">
              <a:xfrm>
                <a:off x="533400" y="4725009"/>
                <a:ext cx="2940377" cy="1770553"/>
              </a:xfrm>
              <a:prstGeom prst="rect">
                <a:avLst/>
              </a:prstGeom>
              <a:solidFill>
                <a:srgbClr val="BF4203"/>
              </a:solidFill>
              <a:ln w="9525">
                <a:noFill/>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54" name="Rectangle 74"/>
              <p:cNvSpPr>
                <a:spLocks noChangeArrowheads="1"/>
              </p:cNvSpPr>
              <p:nvPr/>
            </p:nvSpPr>
            <p:spPr bwMode="auto">
              <a:xfrm>
                <a:off x="533400" y="5344696"/>
                <a:ext cx="2940377" cy="1150866"/>
              </a:xfrm>
              <a:prstGeom prst="rect">
                <a:avLst/>
              </a:prstGeom>
              <a:solidFill>
                <a:srgbClr val="AC1B02"/>
              </a:solidFill>
              <a:ln w="9525">
                <a:noFill/>
                <a:miter lim="800000"/>
                <a:headEnd/>
                <a:tailEnd/>
              </a:ln>
            </p:spPr>
            <p:txBody>
              <a:bodyPr vert="horz" wrap="square" lIns="91440" tIns="45720" rIns="91440" bIns="45720" numCol="1" anchor="t" anchorCtr="0" compatLnSpc="1">
                <a:prstTxWarp prst="textNoShape">
                  <a:avLst/>
                </a:prstTxWarp>
              </a:bodyPr>
              <a:lstStyle/>
              <a:p>
                <a:endParaRPr lang="en-AU"/>
              </a:p>
            </p:txBody>
          </p:sp>
        </p:grpSp>
        <p:grpSp>
          <p:nvGrpSpPr>
            <p:cNvPr id="3" name="Group 32"/>
            <p:cNvGrpSpPr/>
            <p:nvPr/>
          </p:nvGrpSpPr>
          <p:grpSpPr>
            <a:xfrm>
              <a:off x="968592" y="6170991"/>
              <a:ext cx="914400" cy="533479"/>
              <a:chOff x="518032" y="978681"/>
              <a:chExt cx="4572000" cy="2667393"/>
            </a:xfrm>
          </p:grpSpPr>
          <p:sp>
            <p:nvSpPr>
              <p:cNvPr id="17" name="Rectangle 37"/>
              <p:cNvSpPr>
                <a:spLocks noChangeArrowheads="1"/>
              </p:cNvSpPr>
              <p:nvPr userDrawn="1"/>
            </p:nvSpPr>
            <p:spPr bwMode="black">
              <a:xfrm>
                <a:off x="3295650" y="978681"/>
                <a:ext cx="1143000" cy="263229"/>
              </a:xfrm>
              <a:prstGeom prst="rect">
                <a:avLst/>
              </a:prstGeom>
              <a:solidFill>
                <a:srgbClr val="A10000"/>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AU" noProof="0"/>
              </a:p>
            </p:txBody>
          </p:sp>
          <p:sp>
            <p:nvSpPr>
              <p:cNvPr id="20" name="Freeform 7"/>
              <p:cNvSpPr>
                <a:spLocks noEditPoints="1"/>
              </p:cNvSpPr>
              <p:nvPr userDrawn="1"/>
            </p:nvSpPr>
            <p:spPr bwMode="black">
              <a:xfrm>
                <a:off x="518032" y="1922794"/>
                <a:ext cx="4572000" cy="1723280"/>
              </a:xfrm>
              <a:custGeom>
                <a:avLst/>
                <a:gdLst/>
                <a:ahLst/>
                <a:cxnLst>
                  <a:cxn ang="0">
                    <a:pos x="581" y="233"/>
                  </a:cxn>
                  <a:cxn ang="0">
                    <a:pos x="538" y="949"/>
                  </a:cxn>
                  <a:cxn ang="0">
                    <a:pos x="630" y="946"/>
                  </a:cxn>
                  <a:cxn ang="0">
                    <a:pos x="793" y="880"/>
                  </a:cxn>
                  <a:cxn ang="0">
                    <a:pos x="886" y="728"/>
                  </a:cxn>
                  <a:cxn ang="0">
                    <a:pos x="905" y="505"/>
                  </a:cxn>
                  <a:cxn ang="0">
                    <a:pos x="850" y="329"/>
                  </a:cxn>
                  <a:cxn ang="0">
                    <a:pos x="727" y="241"/>
                  </a:cxn>
                  <a:cxn ang="0">
                    <a:pos x="521" y="3"/>
                  </a:cxn>
                  <a:cxn ang="0">
                    <a:pos x="643" y="74"/>
                  </a:cxn>
                  <a:cxn ang="0">
                    <a:pos x="761" y="24"/>
                  </a:cxn>
                  <a:cxn ang="0">
                    <a:pos x="855" y="9"/>
                  </a:cxn>
                  <a:cxn ang="0">
                    <a:pos x="1026" y="40"/>
                  </a:cxn>
                  <a:cxn ang="0">
                    <a:pos x="1180" y="172"/>
                  </a:cxn>
                  <a:cxn ang="0">
                    <a:pos x="1265" y="383"/>
                  </a:cxn>
                  <a:cxn ang="0">
                    <a:pos x="1265" y="641"/>
                  </a:cxn>
                  <a:cxn ang="0">
                    <a:pos x="1175" y="857"/>
                  </a:cxn>
                  <a:cxn ang="0">
                    <a:pos x="1005" y="1006"/>
                  </a:cxn>
                  <a:cxn ang="0">
                    <a:pos x="766" y="1074"/>
                  </a:cxn>
                  <a:cxn ang="0">
                    <a:pos x="601" y="1074"/>
                  </a:cxn>
                  <a:cxn ang="0">
                    <a:pos x="692" y="1447"/>
                  </a:cxn>
                  <a:cxn ang="0">
                    <a:pos x="171" y="1408"/>
                  </a:cxn>
                  <a:cxn ang="0">
                    <a:pos x="413" y="3"/>
                  </a:cxn>
                  <a:cxn ang="0">
                    <a:pos x="3876" y="20"/>
                  </a:cxn>
                  <a:cxn ang="0">
                    <a:pos x="4036" y="100"/>
                  </a:cxn>
                  <a:cxn ang="0">
                    <a:pos x="4113" y="232"/>
                  </a:cxn>
                  <a:cxn ang="0">
                    <a:pos x="4091" y="362"/>
                  </a:cxn>
                  <a:cxn ang="0">
                    <a:pos x="3995" y="436"/>
                  </a:cxn>
                  <a:cxn ang="0">
                    <a:pos x="3859" y="438"/>
                  </a:cxn>
                  <a:cxn ang="0">
                    <a:pos x="3757" y="114"/>
                  </a:cxn>
                  <a:cxn ang="0">
                    <a:pos x="3597" y="187"/>
                  </a:cxn>
                  <a:cxn ang="0">
                    <a:pos x="3508" y="339"/>
                  </a:cxn>
                  <a:cxn ang="0">
                    <a:pos x="3489" y="565"/>
                  </a:cxn>
                  <a:cxn ang="0">
                    <a:pos x="3547" y="753"/>
                  </a:cxn>
                  <a:cxn ang="0">
                    <a:pos x="3668" y="869"/>
                  </a:cxn>
                  <a:cxn ang="0">
                    <a:pos x="3821" y="896"/>
                  </a:cxn>
                  <a:cxn ang="0">
                    <a:pos x="3931" y="872"/>
                  </a:cxn>
                  <a:cxn ang="0">
                    <a:pos x="4079" y="810"/>
                  </a:cxn>
                  <a:cxn ang="0">
                    <a:pos x="4016" y="1024"/>
                  </a:cxn>
                  <a:cxn ang="0">
                    <a:pos x="3830" y="1080"/>
                  </a:cxn>
                  <a:cxn ang="0">
                    <a:pos x="3651" y="1095"/>
                  </a:cxn>
                  <a:cxn ang="0">
                    <a:pos x="3426" y="1060"/>
                  </a:cxn>
                  <a:cxn ang="0">
                    <a:pos x="3255" y="947"/>
                  </a:cxn>
                  <a:cxn ang="0">
                    <a:pos x="3140" y="772"/>
                  </a:cxn>
                  <a:cxn ang="0">
                    <a:pos x="3101" y="561"/>
                  </a:cxn>
                  <a:cxn ang="0">
                    <a:pos x="3153" y="318"/>
                  </a:cxn>
                  <a:cxn ang="0">
                    <a:pos x="3293" y="135"/>
                  </a:cxn>
                  <a:cxn ang="0">
                    <a:pos x="3508" y="27"/>
                  </a:cxn>
                  <a:cxn ang="0">
                    <a:pos x="2910" y="0"/>
                  </a:cxn>
                  <a:cxn ang="0">
                    <a:pos x="3040" y="52"/>
                  </a:cxn>
                  <a:cxn ang="0">
                    <a:pos x="3093" y="178"/>
                  </a:cxn>
                  <a:cxn ang="0">
                    <a:pos x="3071" y="277"/>
                  </a:cxn>
                  <a:cxn ang="0">
                    <a:pos x="3004" y="393"/>
                  </a:cxn>
                  <a:cxn ang="0">
                    <a:pos x="2876" y="561"/>
                  </a:cxn>
                  <a:cxn ang="0">
                    <a:pos x="1784" y="1078"/>
                  </a:cxn>
                  <a:cxn ang="0">
                    <a:pos x="1313" y="118"/>
                  </a:cxn>
                  <a:cxn ang="0">
                    <a:pos x="2247" y="25"/>
                  </a:cxn>
                  <a:cxn ang="0">
                    <a:pos x="2759" y="62"/>
                  </a:cxn>
                  <a:cxn ang="0">
                    <a:pos x="2872" y="4"/>
                  </a:cxn>
                </a:cxnLst>
                <a:rect l="0" t="0" r="r" b="b"/>
                <a:pathLst>
                  <a:path w="4127" h="1544">
                    <a:moveTo>
                      <a:pt x="640" y="229"/>
                    </a:moveTo>
                    <a:lnTo>
                      <a:pt x="622" y="229"/>
                    </a:lnTo>
                    <a:lnTo>
                      <a:pt x="603" y="230"/>
                    </a:lnTo>
                    <a:lnTo>
                      <a:pt x="581" y="233"/>
                    </a:lnTo>
                    <a:lnTo>
                      <a:pt x="553" y="235"/>
                    </a:lnTo>
                    <a:lnTo>
                      <a:pt x="521" y="241"/>
                    </a:lnTo>
                    <a:lnTo>
                      <a:pt x="521" y="947"/>
                    </a:lnTo>
                    <a:lnTo>
                      <a:pt x="538" y="949"/>
                    </a:lnTo>
                    <a:lnTo>
                      <a:pt x="553" y="949"/>
                    </a:lnTo>
                    <a:lnTo>
                      <a:pt x="566" y="949"/>
                    </a:lnTo>
                    <a:lnTo>
                      <a:pt x="578" y="949"/>
                    </a:lnTo>
                    <a:lnTo>
                      <a:pt x="630" y="946"/>
                    </a:lnTo>
                    <a:lnTo>
                      <a:pt x="677" y="937"/>
                    </a:lnTo>
                    <a:lnTo>
                      <a:pt x="720" y="924"/>
                    </a:lnTo>
                    <a:lnTo>
                      <a:pt x="758" y="905"/>
                    </a:lnTo>
                    <a:lnTo>
                      <a:pt x="793" y="880"/>
                    </a:lnTo>
                    <a:lnTo>
                      <a:pt x="824" y="850"/>
                    </a:lnTo>
                    <a:lnTo>
                      <a:pt x="849" y="815"/>
                    </a:lnTo>
                    <a:lnTo>
                      <a:pt x="870" y="775"/>
                    </a:lnTo>
                    <a:lnTo>
                      <a:pt x="886" y="728"/>
                    </a:lnTo>
                    <a:lnTo>
                      <a:pt x="897" y="678"/>
                    </a:lnTo>
                    <a:lnTo>
                      <a:pt x="905" y="622"/>
                    </a:lnTo>
                    <a:lnTo>
                      <a:pt x="907" y="561"/>
                    </a:lnTo>
                    <a:lnTo>
                      <a:pt x="905" y="505"/>
                    </a:lnTo>
                    <a:lnTo>
                      <a:pt x="897" y="452"/>
                    </a:lnTo>
                    <a:lnTo>
                      <a:pt x="886" y="407"/>
                    </a:lnTo>
                    <a:lnTo>
                      <a:pt x="870" y="366"/>
                    </a:lnTo>
                    <a:lnTo>
                      <a:pt x="850" y="329"/>
                    </a:lnTo>
                    <a:lnTo>
                      <a:pt x="826" y="299"/>
                    </a:lnTo>
                    <a:lnTo>
                      <a:pt x="797" y="274"/>
                    </a:lnTo>
                    <a:lnTo>
                      <a:pt x="763" y="254"/>
                    </a:lnTo>
                    <a:lnTo>
                      <a:pt x="727" y="241"/>
                    </a:lnTo>
                    <a:lnTo>
                      <a:pt x="686" y="232"/>
                    </a:lnTo>
                    <a:lnTo>
                      <a:pt x="640" y="229"/>
                    </a:lnTo>
                    <a:close/>
                    <a:moveTo>
                      <a:pt x="413" y="3"/>
                    </a:moveTo>
                    <a:lnTo>
                      <a:pt x="521" y="3"/>
                    </a:lnTo>
                    <a:lnTo>
                      <a:pt x="521" y="143"/>
                    </a:lnTo>
                    <a:lnTo>
                      <a:pt x="566" y="117"/>
                    </a:lnTo>
                    <a:lnTo>
                      <a:pt x="607" y="93"/>
                    </a:lnTo>
                    <a:lnTo>
                      <a:pt x="643" y="74"/>
                    </a:lnTo>
                    <a:lnTo>
                      <a:pt x="677" y="57"/>
                    </a:lnTo>
                    <a:lnTo>
                      <a:pt x="707" y="44"/>
                    </a:lnTo>
                    <a:lnTo>
                      <a:pt x="735" y="33"/>
                    </a:lnTo>
                    <a:lnTo>
                      <a:pt x="761" y="24"/>
                    </a:lnTo>
                    <a:lnTo>
                      <a:pt x="785" y="18"/>
                    </a:lnTo>
                    <a:lnTo>
                      <a:pt x="809" y="13"/>
                    </a:lnTo>
                    <a:lnTo>
                      <a:pt x="831" y="10"/>
                    </a:lnTo>
                    <a:lnTo>
                      <a:pt x="855" y="9"/>
                    </a:lnTo>
                    <a:lnTo>
                      <a:pt x="879" y="8"/>
                    </a:lnTo>
                    <a:lnTo>
                      <a:pt x="931" y="12"/>
                    </a:lnTo>
                    <a:lnTo>
                      <a:pt x="980" y="23"/>
                    </a:lnTo>
                    <a:lnTo>
                      <a:pt x="1026" y="40"/>
                    </a:lnTo>
                    <a:lnTo>
                      <a:pt x="1070" y="64"/>
                    </a:lnTo>
                    <a:lnTo>
                      <a:pt x="1110" y="94"/>
                    </a:lnTo>
                    <a:lnTo>
                      <a:pt x="1148" y="130"/>
                    </a:lnTo>
                    <a:lnTo>
                      <a:pt x="1180" y="172"/>
                    </a:lnTo>
                    <a:lnTo>
                      <a:pt x="1209" y="218"/>
                    </a:lnTo>
                    <a:lnTo>
                      <a:pt x="1233" y="268"/>
                    </a:lnTo>
                    <a:lnTo>
                      <a:pt x="1252" y="324"/>
                    </a:lnTo>
                    <a:lnTo>
                      <a:pt x="1265" y="383"/>
                    </a:lnTo>
                    <a:lnTo>
                      <a:pt x="1274" y="446"/>
                    </a:lnTo>
                    <a:lnTo>
                      <a:pt x="1278" y="512"/>
                    </a:lnTo>
                    <a:lnTo>
                      <a:pt x="1274" y="578"/>
                    </a:lnTo>
                    <a:lnTo>
                      <a:pt x="1265" y="641"/>
                    </a:lnTo>
                    <a:lnTo>
                      <a:pt x="1252" y="701"/>
                    </a:lnTo>
                    <a:lnTo>
                      <a:pt x="1232" y="756"/>
                    </a:lnTo>
                    <a:lnTo>
                      <a:pt x="1205" y="809"/>
                    </a:lnTo>
                    <a:lnTo>
                      <a:pt x="1175" y="857"/>
                    </a:lnTo>
                    <a:lnTo>
                      <a:pt x="1140" y="901"/>
                    </a:lnTo>
                    <a:lnTo>
                      <a:pt x="1099" y="941"/>
                    </a:lnTo>
                    <a:lnTo>
                      <a:pt x="1054" y="976"/>
                    </a:lnTo>
                    <a:lnTo>
                      <a:pt x="1005" y="1006"/>
                    </a:lnTo>
                    <a:lnTo>
                      <a:pt x="951" y="1031"/>
                    </a:lnTo>
                    <a:lnTo>
                      <a:pt x="894" y="1051"/>
                    </a:lnTo>
                    <a:lnTo>
                      <a:pt x="831" y="1065"/>
                    </a:lnTo>
                    <a:lnTo>
                      <a:pt x="766" y="1074"/>
                    </a:lnTo>
                    <a:lnTo>
                      <a:pt x="696" y="1078"/>
                    </a:lnTo>
                    <a:lnTo>
                      <a:pt x="670" y="1078"/>
                    </a:lnTo>
                    <a:lnTo>
                      <a:pt x="637" y="1076"/>
                    </a:lnTo>
                    <a:lnTo>
                      <a:pt x="601" y="1074"/>
                    </a:lnTo>
                    <a:lnTo>
                      <a:pt x="561" y="1071"/>
                    </a:lnTo>
                    <a:lnTo>
                      <a:pt x="521" y="1068"/>
                    </a:lnTo>
                    <a:lnTo>
                      <a:pt x="521" y="1408"/>
                    </a:lnTo>
                    <a:lnTo>
                      <a:pt x="692" y="1447"/>
                    </a:lnTo>
                    <a:lnTo>
                      <a:pt x="692" y="1544"/>
                    </a:lnTo>
                    <a:lnTo>
                      <a:pt x="18" y="1544"/>
                    </a:lnTo>
                    <a:lnTo>
                      <a:pt x="18" y="1447"/>
                    </a:lnTo>
                    <a:lnTo>
                      <a:pt x="171" y="1408"/>
                    </a:lnTo>
                    <a:lnTo>
                      <a:pt x="171" y="229"/>
                    </a:lnTo>
                    <a:lnTo>
                      <a:pt x="0" y="229"/>
                    </a:lnTo>
                    <a:lnTo>
                      <a:pt x="0" y="128"/>
                    </a:lnTo>
                    <a:lnTo>
                      <a:pt x="413" y="3"/>
                    </a:lnTo>
                    <a:close/>
                    <a:moveTo>
                      <a:pt x="3711" y="0"/>
                    </a:moveTo>
                    <a:lnTo>
                      <a:pt x="3770" y="3"/>
                    </a:lnTo>
                    <a:lnTo>
                      <a:pt x="3825" y="9"/>
                    </a:lnTo>
                    <a:lnTo>
                      <a:pt x="3876" y="20"/>
                    </a:lnTo>
                    <a:lnTo>
                      <a:pt x="3923" y="34"/>
                    </a:lnTo>
                    <a:lnTo>
                      <a:pt x="3965" y="53"/>
                    </a:lnTo>
                    <a:lnTo>
                      <a:pt x="4004" y="75"/>
                    </a:lnTo>
                    <a:lnTo>
                      <a:pt x="4036" y="100"/>
                    </a:lnTo>
                    <a:lnTo>
                      <a:pt x="4064" y="129"/>
                    </a:lnTo>
                    <a:lnTo>
                      <a:pt x="4086" y="160"/>
                    </a:lnTo>
                    <a:lnTo>
                      <a:pt x="4103" y="194"/>
                    </a:lnTo>
                    <a:lnTo>
                      <a:pt x="4113" y="232"/>
                    </a:lnTo>
                    <a:lnTo>
                      <a:pt x="4117" y="271"/>
                    </a:lnTo>
                    <a:lnTo>
                      <a:pt x="4114" y="304"/>
                    </a:lnTo>
                    <a:lnTo>
                      <a:pt x="4105" y="334"/>
                    </a:lnTo>
                    <a:lnTo>
                      <a:pt x="4091" y="362"/>
                    </a:lnTo>
                    <a:lnTo>
                      <a:pt x="4074" y="387"/>
                    </a:lnTo>
                    <a:lnTo>
                      <a:pt x="4051" y="407"/>
                    </a:lnTo>
                    <a:lnTo>
                      <a:pt x="4025" y="423"/>
                    </a:lnTo>
                    <a:lnTo>
                      <a:pt x="3995" y="436"/>
                    </a:lnTo>
                    <a:lnTo>
                      <a:pt x="3961" y="443"/>
                    </a:lnTo>
                    <a:lnTo>
                      <a:pt x="3925" y="446"/>
                    </a:lnTo>
                    <a:lnTo>
                      <a:pt x="3891" y="444"/>
                    </a:lnTo>
                    <a:lnTo>
                      <a:pt x="3859" y="438"/>
                    </a:lnTo>
                    <a:lnTo>
                      <a:pt x="3826" y="428"/>
                    </a:lnTo>
                    <a:lnTo>
                      <a:pt x="3792" y="413"/>
                    </a:lnTo>
                    <a:lnTo>
                      <a:pt x="3757" y="394"/>
                    </a:lnTo>
                    <a:lnTo>
                      <a:pt x="3757" y="114"/>
                    </a:lnTo>
                    <a:lnTo>
                      <a:pt x="3711" y="125"/>
                    </a:lnTo>
                    <a:lnTo>
                      <a:pt x="3668" y="140"/>
                    </a:lnTo>
                    <a:lnTo>
                      <a:pt x="3631" y="162"/>
                    </a:lnTo>
                    <a:lnTo>
                      <a:pt x="3597" y="187"/>
                    </a:lnTo>
                    <a:lnTo>
                      <a:pt x="3568" y="218"/>
                    </a:lnTo>
                    <a:lnTo>
                      <a:pt x="3543" y="253"/>
                    </a:lnTo>
                    <a:lnTo>
                      <a:pt x="3523" y="294"/>
                    </a:lnTo>
                    <a:lnTo>
                      <a:pt x="3508" y="339"/>
                    </a:lnTo>
                    <a:lnTo>
                      <a:pt x="3497" y="391"/>
                    </a:lnTo>
                    <a:lnTo>
                      <a:pt x="3489" y="447"/>
                    </a:lnTo>
                    <a:lnTo>
                      <a:pt x="3487" y="507"/>
                    </a:lnTo>
                    <a:lnTo>
                      <a:pt x="3489" y="565"/>
                    </a:lnTo>
                    <a:lnTo>
                      <a:pt x="3497" y="617"/>
                    </a:lnTo>
                    <a:lnTo>
                      <a:pt x="3509" y="667"/>
                    </a:lnTo>
                    <a:lnTo>
                      <a:pt x="3526" y="712"/>
                    </a:lnTo>
                    <a:lnTo>
                      <a:pt x="3547" y="753"/>
                    </a:lnTo>
                    <a:lnTo>
                      <a:pt x="3571" y="790"/>
                    </a:lnTo>
                    <a:lnTo>
                      <a:pt x="3600" y="821"/>
                    </a:lnTo>
                    <a:lnTo>
                      <a:pt x="3632" y="847"/>
                    </a:lnTo>
                    <a:lnTo>
                      <a:pt x="3668" y="869"/>
                    </a:lnTo>
                    <a:lnTo>
                      <a:pt x="3707" y="885"/>
                    </a:lnTo>
                    <a:lnTo>
                      <a:pt x="3750" y="894"/>
                    </a:lnTo>
                    <a:lnTo>
                      <a:pt x="3795" y="897"/>
                    </a:lnTo>
                    <a:lnTo>
                      <a:pt x="3821" y="896"/>
                    </a:lnTo>
                    <a:lnTo>
                      <a:pt x="3847" y="894"/>
                    </a:lnTo>
                    <a:lnTo>
                      <a:pt x="3874" y="889"/>
                    </a:lnTo>
                    <a:lnTo>
                      <a:pt x="3901" y="881"/>
                    </a:lnTo>
                    <a:lnTo>
                      <a:pt x="3931" y="872"/>
                    </a:lnTo>
                    <a:lnTo>
                      <a:pt x="3964" y="861"/>
                    </a:lnTo>
                    <a:lnTo>
                      <a:pt x="3999" y="846"/>
                    </a:lnTo>
                    <a:lnTo>
                      <a:pt x="4036" y="830"/>
                    </a:lnTo>
                    <a:lnTo>
                      <a:pt x="4079" y="810"/>
                    </a:lnTo>
                    <a:lnTo>
                      <a:pt x="4127" y="787"/>
                    </a:lnTo>
                    <a:lnTo>
                      <a:pt x="4127" y="976"/>
                    </a:lnTo>
                    <a:lnTo>
                      <a:pt x="4069" y="1001"/>
                    </a:lnTo>
                    <a:lnTo>
                      <a:pt x="4016" y="1024"/>
                    </a:lnTo>
                    <a:lnTo>
                      <a:pt x="3966" y="1041"/>
                    </a:lnTo>
                    <a:lnTo>
                      <a:pt x="3919" y="1058"/>
                    </a:lnTo>
                    <a:lnTo>
                      <a:pt x="3874" y="1070"/>
                    </a:lnTo>
                    <a:lnTo>
                      <a:pt x="3830" y="1080"/>
                    </a:lnTo>
                    <a:lnTo>
                      <a:pt x="3786" y="1086"/>
                    </a:lnTo>
                    <a:lnTo>
                      <a:pt x="3742" y="1091"/>
                    </a:lnTo>
                    <a:lnTo>
                      <a:pt x="3697" y="1094"/>
                    </a:lnTo>
                    <a:lnTo>
                      <a:pt x="3651" y="1095"/>
                    </a:lnTo>
                    <a:lnTo>
                      <a:pt x="3588" y="1093"/>
                    </a:lnTo>
                    <a:lnTo>
                      <a:pt x="3530" y="1086"/>
                    </a:lnTo>
                    <a:lnTo>
                      <a:pt x="3476" y="1075"/>
                    </a:lnTo>
                    <a:lnTo>
                      <a:pt x="3426" y="1060"/>
                    </a:lnTo>
                    <a:lnTo>
                      <a:pt x="3378" y="1039"/>
                    </a:lnTo>
                    <a:lnTo>
                      <a:pt x="3334" y="1014"/>
                    </a:lnTo>
                    <a:lnTo>
                      <a:pt x="3294" y="984"/>
                    </a:lnTo>
                    <a:lnTo>
                      <a:pt x="3255" y="947"/>
                    </a:lnTo>
                    <a:lnTo>
                      <a:pt x="3219" y="907"/>
                    </a:lnTo>
                    <a:lnTo>
                      <a:pt x="3188" y="865"/>
                    </a:lnTo>
                    <a:lnTo>
                      <a:pt x="3162" y="820"/>
                    </a:lnTo>
                    <a:lnTo>
                      <a:pt x="3140" y="772"/>
                    </a:lnTo>
                    <a:lnTo>
                      <a:pt x="3124" y="722"/>
                    </a:lnTo>
                    <a:lnTo>
                      <a:pt x="3111" y="670"/>
                    </a:lnTo>
                    <a:lnTo>
                      <a:pt x="3104" y="616"/>
                    </a:lnTo>
                    <a:lnTo>
                      <a:pt x="3101" y="561"/>
                    </a:lnTo>
                    <a:lnTo>
                      <a:pt x="3105" y="494"/>
                    </a:lnTo>
                    <a:lnTo>
                      <a:pt x="3115" y="433"/>
                    </a:lnTo>
                    <a:lnTo>
                      <a:pt x="3130" y="373"/>
                    </a:lnTo>
                    <a:lnTo>
                      <a:pt x="3153" y="318"/>
                    </a:lnTo>
                    <a:lnTo>
                      <a:pt x="3179" y="267"/>
                    </a:lnTo>
                    <a:lnTo>
                      <a:pt x="3213" y="219"/>
                    </a:lnTo>
                    <a:lnTo>
                      <a:pt x="3250" y="175"/>
                    </a:lnTo>
                    <a:lnTo>
                      <a:pt x="3293" y="135"/>
                    </a:lnTo>
                    <a:lnTo>
                      <a:pt x="3341" y="102"/>
                    </a:lnTo>
                    <a:lnTo>
                      <a:pt x="3392" y="72"/>
                    </a:lnTo>
                    <a:lnTo>
                      <a:pt x="3448" y="47"/>
                    </a:lnTo>
                    <a:lnTo>
                      <a:pt x="3508" y="27"/>
                    </a:lnTo>
                    <a:lnTo>
                      <a:pt x="3573" y="12"/>
                    </a:lnTo>
                    <a:lnTo>
                      <a:pt x="3640" y="3"/>
                    </a:lnTo>
                    <a:lnTo>
                      <a:pt x="3711" y="0"/>
                    </a:lnTo>
                    <a:close/>
                    <a:moveTo>
                      <a:pt x="2910" y="0"/>
                    </a:moveTo>
                    <a:lnTo>
                      <a:pt x="2948" y="4"/>
                    </a:lnTo>
                    <a:lnTo>
                      <a:pt x="2983" y="14"/>
                    </a:lnTo>
                    <a:lnTo>
                      <a:pt x="3014" y="30"/>
                    </a:lnTo>
                    <a:lnTo>
                      <a:pt x="3040" y="52"/>
                    </a:lnTo>
                    <a:lnTo>
                      <a:pt x="3063" y="78"/>
                    </a:lnTo>
                    <a:lnTo>
                      <a:pt x="3079" y="109"/>
                    </a:lnTo>
                    <a:lnTo>
                      <a:pt x="3089" y="142"/>
                    </a:lnTo>
                    <a:lnTo>
                      <a:pt x="3093" y="178"/>
                    </a:lnTo>
                    <a:lnTo>
                      <a:pt x="3091" y="203"/>
                    </a:lnTo>
                    <a:lnTo>
                      <a:pt x="3088" y="227"/>
                    </a:lnTo>
                    <a:lnTo>
                      <a:pt x="3081" y="252"/>
                    </a:lnTo>
                    <a:lnTo>
                      <a:pt x="3071" y="277"/>
                    </a:lnTo>
                    <a:lnTo>
                      <a:pt x="3060" y="303"/>
                    </a:lnTo>
                    <a:lnTo>
                      <a:pt x="3044" y="331"/>
                    </a:lnTo>
                    <a:lnTo>
                      <a:pt x="3025" y="361"/>
                    </a:lnTo>
                    <a:lnTo>
                      <a:pt x="3004" y="393"/>
                    </a:lnTo>
                    <a:lnTo>
                      <a:pt x="2978" y="429"/>
                    </a:lnTo>
                    <a:lnTo>
                      <a:pt x="2948" y="468"/>
                    </a:lnTo>
                    <a:lnTo>
                      <a:pt x="2914" y="512"/>
                    </a:lnTo>
                    <a:lnTo>
                      <a:pt x="2876" y="561"/>
                    </a:lnTo>
                    <a:lnTo>
                      <a:pt x="2472" y="1078"/>
                    </a:lnTo>
                    <a:lnTo>
                      <a:pt x="2182" y="1078"/>
                    </a:lnTo>
                    <a:lnTo>
                      <a:pt x="2182" y="424"/>
                    </a:lnTo>
                    <a:lnTo>
                      <a:pt x="1784" y="1078"/>
                    </a:lnTo>
                    <a:lnTo>
                      <a:pt x="1518" y="1078"/>
                    </a:lnTo>
                    <a:lnTo>
                      <a:pt x="1518" y="234"/>
                    </a:lnTo>
                    <a:lnTo>
                      <a:pt x="1313" y="214"/>
                    </a:lnTo>
                    <a:lnTo>
                      <a:pt x="1313" y="118"/>
                    </a:lnTo>
                    <a:lnTo>
                      <a:pt x="1690" y="25"/>
                    </a:lnTo>
                    <a:lnTo>
                      <a:pt x="1832" y="25"/>
                    </a:lnTo>
                    <a:lnTo>
                      <a:pt x="1832" y="713"/>
                    </a:lnTo>
                    <a:lnTo>
                      <a:pt x="2247" y="25"/>
                    </a:lnTo>
                    <a:lnTo>
                      <a:pt x="2497" y="25"/>
                    </a:lnTo>
                    <a:lnTo>
                      <a:pt x="2497" y="822"/>
                    </a:lnTo>
                    <a:lnTo>
                      <a:pt x="2759" y="473"/>
                    </a:lnTo>
                    <a:lnTo>
                      <a:pt x="2759" y="62"/>
                    </a:lnTo>
                    <a:lnTo>
                      <a:pt x="2779" y="44"/>
                    </a:lnTo>
                    <a:lnTo>
                      <a:pt x="2806" y="27"/>
                    </a:lnTo>
                    <a:lnTo>
                      <a:pt x="2837" y="13"/>
                    </a:lnTo>
                    <a:lnTo>
                      <a:pt x="2872" y="4"/>
                    </a:lnTo>
                    <a:lnTo>
                      <a:pt x="2910" y="0"/>
                    </a:lnTo>
                    <a:close/>
                  </a:path>
                </a:pathLst>
              </a:custGeom>
              <a:solidFill>
                <a:srgbClr val="0000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AU" noProof="0"/>
              </a:p>
            </p:txBody>
          </p:sp>
        </p:grpSp>
      </p:grpSp>
      <p:sp>
        <p:nvSpPr>
          <p:cNvPr id="15" name="Title 1"/>
          <p:cNvSpPr>
            <a:spLocks noGrp="1"/>
          </p:cNvSpPr>
          <p:nvPr>
            <p:ph type="ctrTitle" hasCustomPrompt="1"/>
          </p:nvPr>
        </p:nvSpPr>
        <p:spPr bwMode="white">
          <a:xfrm>
            <a:off x="1895475" y="838200"/>
            <a:ext cx="5343525" cy="914400"/>
          </a:xfrm>
        </p:spPr>
        <p:txBody>
          <a:bodyPr anchor="t" anchorCtr="0">
            <a:noAutofit/>
          </a:bodyPr>
          <a:lstStyle>
            <a:lvl1pPr>
              <a:lnSpc>
                <a:spcPct val="90000"/>
              </a:lnSpc>
              <a:defRPr sz="3200" b="1" i="1" baseline="0">
                <a:solidFill>
                  <a:schemeClr val="bg1"/>
                </a:solidFill>
              </a:defRPr>
            </a:lvl1pPr>
          </a:lstStyle>
          <a:p>
            <a:r>
              <a:rPr lang="en-AU" noProof="0" smtClean="0"/>
              <a:t>Click to add the presentation’s main title</a:t>
            </a:r>
            <a:endParaRPr lang="en-AU" noProof="0" dirty="0"/>
          </a:p>
        </p:txBody>
      </p:sp>
      <p:sp>
        <p:nvSpPr>
          <p:cNvPr id="18" name="Subtitle 2"/>
          <p:cNvSpPr>
            <a:spLocks noGrp="1"/>
          </p:cNvSpPr>
          <p:nvPr>
            <p:ph type="subTitle" idx="1" hasCustomPrompt="1"/>
          </p:nvPr>
        </p:nvSpPr>
        <p:spPr bwMode="white">
          <a:xfrm>
            <a:off x="1895475" y="1828799"/>
            <a:ext cx="5343525" cy="914401"/>
          </a:xfrm>
        </p:spPr>
        <p:txBody>
          <a:bodyPr>
            <a:noAutofit/>
          </a:bodyPr>
          <a:lstStyle>
            <a:lvl1pPr marL="0" indent="0" algn="l">
              <a:lnSpc>
                <a:spcPct val="90000"/>
              </a:lnSpc>
              <a:spcAft>
                <a:spcPts val="0"/>
              </a:spcAft>
              <a:buNone/>
              <a:defRPr sz="3200" baseline="0">
                <a:solidFill>
                  <a:schemeClr val="bg1"/>
                </a:solidFill>
                <a:latin typeface="+mj-lt"/>
              </a:defRPr>
            </a:lvl1pPr>
            <a:lvl2pPr marL="0" indent="0" algn="l">
              <a:buNone/>
              <a:defRPr sz="1800">
                <a:solidFill>
                  <a:schemeClr val="bg1"/>
                </a:solidFill>
                <a:latin typeface="+mj-lt"/>
              </a:defRPr>
            </a:lvl2pPr>
            <a:lvl3pPr marL="457200" indent="0" algn="l">
              <a:buNone/>
              <a:defRPr sz="1800">
                <a:solidFill>
                  <a:schemeClr val="bg1"/>
                </a:solidFill>
                <a:latin typeface="+mj-lt"/>
              </a:defRPr>
            </a:lvl3pPr>
            <a:lvl4pPr marL="914400" indent="0" algn="l">
              <a:buNone/>
              <a:defRPr sz="1800">
                <a:solidFill>
                  <a:schemeClr val="bg1"/>
                </a:solidFill>
                <a:latin typeface="+mj-lt"/>
              </a:defRPr>
            </a:lvl4pPr>
            <a:lvl5pPr marL="1371600" indent="0" algn="l">
              <a:buNone/>
              <a:defRPr sz="1800">
                <a:solidFill>
                  <a:schemeClr val="bg1"/>
                </a:solidFill>
                <a:latin typeface="+mj-lt"/>
              </a:defRPr>
            </a:lvl5pPr>
            <a:lvl6pPr marL="1828800" indent="0" algn="l">
              <a:buNone/>
              <a:defRPr sz="1800">
                <a:solidFill>
                  <a:schemeClr val="bg1"/>
                </a:solidFill>
                <a:latin typeface="+mj-lt"/>
              </a:defRPr>
            </a:lvl6pPr>
            <a:lvl7pPr marL="2286000" indent="0" algn="l">
              <a:buNone/>
              <a:defRPr sz="1800">
                <a:solidFill>
                  <a:schemeClr val="bg1"/>
                </a:solidFill>
                <a:latin typeface="+mj-lt"/>
              </a:defRPr>
            </a:lvl7pPr>
            <a:lvl8pPr marL="2743200" indent="0" algn="l">
              <a:buNone/>
              <a:defRPr sz="1800">
                <a:solidFill>
                  <a:schemeClr val="bg1"/>
                </a:solidFill>
                <a:latin typeface="+mj-lt"/>
              </a:defRPr>
            </a:lvl8pPr>
            <a:lvl9pPr marL="3200400" indent="0" algn="l">
              <a:buNone/>
              <a:defRPr sz="1800">
                <a:solidFill>
                  <a:schemeClr val="bg1"/>
                </a:solidFill>
                <a:latin typeface="+mj-lt"/>
              </a:defRPr>
            </a:lvl9pPr>
          </a:lstStyle>
          <a:p>
            <a:r>
              <a:rPr lang="en-AU" noProof="0" smtClean="0"/>
              <a:t>Subtitle and date (move higher if title is only one line)</a:t>
            </a:r>
            <a:endParaRPr lang="en-AU" noProof="0" dirty="0" smtClean="0"/>
          </a:p>
        </p:txBody>
      </p:sp>
      <p:sp>
        <p:nvSpPr>
          <p:cNvPr id="21" name="Text Placeholder 31"/>
          <p:cNvSpPr>
            <a:spLocks noGrp="1"/>
          </p:cNvSpPr>
          <p:nvPr>
            <p:ph type="body" sz="quarter" idx="10" hasCustomPrompt="1"/>
          </p:nvPr>
        </p:nvSpPr>
        <p:spPr bwMode="white">
          <a:xfrm>
            <a:off x="1895475" y="374904"/>
            <a:ext cx="4105656" cy="146304"/>
          </a:xfrm>
        </p:spPr>
        <p:txBody>
          <a:bodyPr/>
          <a:lstStyle>
            <a:lvl1pPr>
              <a:defRPr sz="1100">
                <a:solidFill>
                  <a:schemeClr val="bg1"/>
                </a:solidFill>
                <a:latin typeface="+mj-lt"/>
              </a:defRPr>
            </a:lvl1pPr>
            <a:lvl2pPr>
              <a:defRPr sz="1000">
                <a:solidFill>
                  <a:schemeClr val="bg1"/>
                </a:solidFill>
                <a:latin typeface="+mj-lt"/>
              </a:defRPr>
            </a:lvl2pPr>
            <a:lvl3pPr>
              <a:defRPr sz="1000">
                <a:solidFill>
                  <a:schemeClr val="bg1"/>
                </a:solidFill>
                <a:latin typeface="+mj-lt"/>
              </a:defRPr>
            </a:lvl3pPr>
            <a:lvl4pPr>
              <a:defRPr sz="1000">
                <a:solidFill>
                  <a:schemeClr val="bg1"/>
                </a:solidFill>
                <a:latin typeface="+mj-lt"/>
              </a:defRPr>
            </a:lvl4pPr>
            <a:lvl5pPr>
              <a:defRPr sz="1000">
                <a:solidFill>
                  <a:schemeClr val="bg1"/>
                </a:solidFill>
                <a:latin typeface="+mj-lt"/>
              </a:defRPr>
            </a:lvl5pPr>
          </a:lstStyle>
          <a:p>
            <a:pPr lvl="0"/>
            <a:r>
              <a:rPr lang="en-AU" noProof="0" dirty="0" smtClean="0"/>
              <a:t>www.pwc.com.au</a:t>
            </a:r>
            <a:endParaRPr lang="en-AU" noProof="0" dirty="0"/>
          </a:p>
        </p:txBody>
      </p:sp>
      <p:grpSp>
        <p:nvGrpSpPr>
          <p:cNvPr id="25" name="Group 24"/>
          <p:cNvGrpSpPr/>
          <p:nvPr userDrawn="1"/>
        </p:nvGrpSpPr>
        <p:grpSpPr>
          <a:xfrm>
            <a:off x="968592" y="-5815"/>
            <a:ext cx="8175409" cy="6710285"/>
            <a:chOff x="968592" y="-5815"/>
            <a:chExt cx="8175409" cy="6710285"/>
          </a:xfrm>
        </p:grpSpPr>
        <p:grpSp>
          <p:nvGrpSpPr>
            <p:cNvPr id="26" name="Group 21"/>
            <p:cNvGrpSpPr/>
            <p:nvPr userDrawn="1"/>
          </p:nvGrpSpPr>
          <p:grpSpPr>
            <a:xfrm>
              <a:off x="1752601" y="-5815"/>
              <a:ext cx="7391400" cy="6181825"/>
              <a:chOff x="533400" y="228599"/>
              <a:chExt cx="3752849" cy="6266963"/>
            </a:xfrm>
          </p:grpSpPr>
          <p:sp>
            <p:nvSpPr>
              <p:cNvPr id="32" name="Rectangle 66"/>
              <p:cNvSpPr>
                <a:spLocks noChangeArrowheads="1"/>
              </p:cNvSpPr>
              <p:nvPr/>
            </p:nvSpPr>
            <p:spPr bwMode="auto">
              <a:xfrm>
                <a:off x="533400" y="4725009"/>
                <a:ext cx="3482025" cy="1770553"/>
              </a:xfrm>
              <a:prstGeom prst="rect">
                <a:avLst/>
              </a:prstGeom>
              <a:solidFill>
                <a:srgbClr val="F3BC87"/>
              </a:solidFill>
              <a:ln w="9525">
                <a:noFill/>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41" name="Rectangle 72"/>
              <p:cNvSpPr>
                <a:spLocks noChangeArrowheads="1"/>
              </p:cNvSpPr>
              <p:nvPr/>
            </p:nvSpPr>
            <p:spPr bwMode="auto">
              <a:xfrm>
                <a:off x="533400" y="5344696"/>
                <a:ext cx="3752849" cy="1150866"/>
              </a:xfrm>
              <a:prstGeom prst="rect">
                <a:avLst/>
              </a:prstGeom>
              <a:solidFill>
                <a:srgbClr val="E669A2"/>
              </a:solidFill>
              <a:ln w="9525">
                <a:noFill/>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42" name="Rectangle 68"/>
              <p:cNvSpPr>
                <a:spLocks noChangeArrowheads="1"/>
              </p:cNvSpPr>
              <p:nvPr/>
            </p:nvSpPr>
            <p:spPr bwMode="auto">
              <a:xfrm>
                <a:off x="533400" y="939078"/>
                <a:ext cx="3288579" cy="5556483"/>
              </a:xfrm>
              <a:prstGeom prst="rect">
                <a:avLst/>
              </a:prstGeom>
              <a:solidFill>
                <a:srgbClr val="E4C7A7"/>
              </a:solidFill>
              <a:ln w="9525">
                <a:noFill/>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43" name="Rectangle 70"/>
              <p:cNvSpPr>
                <a:spLocks noChangeArrowheads="1"/>
              </p:cNvSpPr>
              <p:nvPr/>
            </p:nvSpPr>
            <p:spPr bwMode="auto">
              <a:xfrm>
                <a:off x="533400" y="463253"/>
                <a:ext cx="3172512" cy="6032309"/>
              </a:xfrm>
              <a:prstGeom prst="rect">
                <a:avLst/>
              </a:prstGeom>
              <a:solidFill>
                <a:srgbClr val="EE9C34"/>
              </a:solidFill>
              <a:ln w="9525">
                <a:noFill/>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44" name="Rectangle 74"/>
              <p:cNvSpPr>
                <a:spLocks noChangeArrowheads="1"/>
              </p:cNvSpPr>
              <p:nvPr/>
            </p:nvSpPr>
            <p:spPr bwMode="auto">
              <a:xfrm>
                <a:off x="533400" y="939078"/>
                <a:ext cx="3172512" cy="5556483"/>
              </a:xfrm>
              <a:prstGeom prst="rect">
                <a:avLst/>
              </a:prstGeom>
              <a:solidFill>
                <a:srgbClr val="D47922"/>
              </a:solidFill>
              <a:ln w="9525">
                <a:noFill/>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45" name="Rectangle 74"/>
              <p:cNvSpPr>
                <a:spLocks noChangeArrowheads="1"/>
              </p:cNvSpPr>
              <p:nvPr/>
            </p:nvSpPr>
            <p:spPr bwMode="auto">
              <a:xfrm>
                <a:off x="533400" y="4725009"/>
                <a:ext cx="3288579" cy="1770553"/>
              </a:xfrm>
              <a:prstGeom prst="rect">
                <a:avLst/>
              </a:prstGeom>
              <a:solidFill>
                <a:srgbClr val="D89258"/>
              </a:solidFill>
              <a:ln w="9525">
                <a:noFill/>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46" name="Rectangle 74"/>
              <p:cNvSpPr>
                <a:spLocks noChangeArrowheads="1"/>
              </p:cNvSpPr>
              <p:nvPr/>
            </p:nvSpPr>
            <p:spPr bwMode="auto">
              <a:xfrm>
                <a:off x="533400" y="4725009"/>
                <a:ext cx="3172512" cy="1770553"/>
              </a:xfrm>
              <a:prstGeom prst="rect">
                <a:avLst/>
              </a:prstGeom>
              <a:solidFill>
                <a:srgbClr val="C95912"/>
              </a:solidFill>
              <a:ln w="9525">
                <a:noFill/>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47" name="Rectangle 72"/>
              <p:cNvSpPr>
                <a:spLocks noChangeArrowheads="1"/>
              </p:cNvSpPr>
              <p:nvPr/>
            </p:nvSpPr>
            <p:spPr bwMode="auto">
              <a:xfrm>
                <a:off x="533400" y="5344696"/>
                <a:ext cx="3482025" cy="1150866"/>
              </a:xfrm>
              <a:prstGeom prst="rect">
                <a:avLst/>
              </a:prstGeom>
              <a:solidFill>
                <a:srgbClr val="DA4D55"/>
              </a:solidFill>
              <a:ln w="9525">
                <a:noFill/>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48" name="Rectangle 74"/>
              <p:cNvSpPr>
                <a:spLocks noChangeArrowheads="1"/>
              </p:cNvSpPr>
              <p:nvPr/>
            </p:nvSpPr>
            <p:spPr bwMode="auto">
              <a:xfrm>
                <a:off x="533400" y="5344696"/>
                <a:ext cx="3288579" cy="1150866"/>
              </a:xfrm>
              <a:prstGeom prst="rect">
                <a:avLst/>
              </a:prstGeom>
              <a:solidFill>
                <a:srgbClr val="C23C38"/>
              </a:solidFill>
              <a:ln w="9525">
                <a:noFill/>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55" name="Rectangle 74"/>
              <p:cNvSpPr>
                <a:spLocks noChangeArrowheads="1"/>
              </p:cNvSpPr>
              <p:nvPr/>
            </p:nvSpPr>
            <p:spPr bwMode="auto">
              <a:xfrm>
                <a:off x="533400" y="5344696"/>
                <a:ext cx="3172512" cy="1150866"/>
              </a:xfrm>
              <a:prstGeom prst="rect">
                <a:avLst/>
              </a:prstGeom>
              <a:solidFill>
                <a:srgbClr val="B5250B"/>
              </a:solidFill>
              <a:ln w="9525">
                <a:noFill/>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56" name="Rectangle 74"/>
              <p:cNvSpPr>
                <a:spLocks noChangeArrowheads="1"/>
              </p:cNvSpPr>
              <p:nvPr/>
            </p:nvSpPr>
            <p:spPr bwMode="auto">
              <a:xfrm>
                <a:off x="533400" y="228599"/>
                <a:ext cx="2940377" cy="6266963"/>
              </a:xfrm>
              <a:prstGeom prst="rect">
                <a:avLst/>
              </a:prstGeom>
              <a:solidFill>
                <a:srgbClr val="F3BE26"/>
              </a:solidFill>
              <a:ln w="9525">
                <a:noFill/>
                <a:miter lim="800000"/>
                <a:headEnd/>
                <a:tailEnd/>
              </a:ln>
            </p:spPr>
            <p:txBody>
              <a:bodyPr vert="horz" wrap="square" lIns="91440" tIns="45720" rIns="91440" bIns="45720" numCol="1" anchor="t" anchorCtr="0" compatLnSpc="1">
                <a:prstTxWarp prst="textNoShape">
                  <a:avLst/>
                </a:prstTxWarp>
              </a:bodyPr>
              <a:lstStyle/>
              <a:p>
                <a:endParaRPr lang="en-AU" dirty="0"/>
              </a:p>
            </p:txBody>
          </p:sp>
          <p:sp>
            <p:nvSpPr>
              <p:cNvPr id="57" name="Rectangle 74"/>
              <p:cNvSpPr>
                <a:spLocks noChangeArrowheads="1"/>
              </p:cNvSpPr>
              <p:nvPr/>
            </p:nvSpPr>
            <p:spPr bwMode="auto">
              <a:xfrm>
                <a:off x="533400" y="463253"/>
                <a:ext cx="2940377" cy="6032309"/>
              </a:xfrm>
              <a:prstGeom prst="rect">
                <a:avLst/>
              </a:prstGeom>
              <a:solidFill>
                <a:srgbClr val="E27408"/>
              </a:solidFill>
              <a:ln w="9525">
                <a:noFill/>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58" name="Rectangle 74"/>
              <p:cNvSpPr>
                <a:spLocks noChangeArrowheads="1"/>
              </p:cNvSpPr>
              <p:nvPr/>
            </p:nvSpPr>
            <p:spPr bwMode="auto">
              <a:xfrm>
                <a:off x="533400" y="939078"/>
                <a:ext cx="2940377" cy="5556483"/>
              </a:xfrm>
              <a:prstGeom prst="rect">
                <a:avLst/>
              </a:prstGeom>
              <a:solidFill>
                <a:srgbClr val="C95A05"/>
              </a:solidFill>
              <a:ln w="9525">
                <a:noFill/>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59" name="Rectangle 74"/>
              <p:cNvSpPr>
                <a:spLocks noChangeArrowheads="1"/>
              </p:cNvSpPr>
              <p:nvPr/>
            </p:nvSpPr>
            <p:spPr bwMode="auto">
              <a:xfrm>
                <a:off x="533400" y="4725009"/>
                <a:ext cx="2940377" cy="1770553"/>
              </a:xfrm>
              <a:prstGeom prst="rect">
                <a:avLst/>
              </a:prstGeom>
              <a:solidFill>
                <a:srgbClr val="BF4203"/>
              </a:solidFill>
              <a:ln w="9525">
                <a:noFill/>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60" name="Rectangle 74"/>
              <p:cNvSpPr>
                <a:spLocks noChangeArrowheads="1"/>
              </p:cNvSpPr>
              <p:nvPr/>
            </p:nvSpPr>
            <p:spPr bwMode="auto">
              <a:xfrm>
                <a:off x="533400" y="5344696"/>
                <a:ext cx="2940377" cy="1150866"/>
              </a:xfrm>
              <a:prstGeom prst="rect">
                <a:avLst/>
              </a:prstGeom>
              <a:solidFill>
                <a:srgbClr val="AC1B02"/>
              </a:solidFill>
              <a:ln w="9525">
                <a:noFill/>
                <a:miter lim="800000"/>
                <a:headEnd/>
                <a:tailEnd/>
              </a:ln>
            </p:spPr>
            <p:txBody>
              <a:bodyPr vert="horz" wrap="square" lIns="91440" tIns="45720" rIns="91440" bIns="45720" numCol="1" anchor="t" anchorCtr="0" compatLnSpc="1">
                <a:prstTxWarp prst="textNoShape">
                  <a:avLst/>
                </a:prstTxWarp>
              </a:bodyPr>
              <a:lstStyle/>
              <a:p>
                <a:endParaRPr lang="en-AU"/>
              </a:p>
            </p:txBody>
          </p:sp>
        </p:grpSp>
        <p:grpSp>
          <p:nvGrpSpPr>
            <p:cNvPr id="29" name="Group 32"/>
            <p:cNvGrpSpPr/>
            <p:nvPr/>
          </p:nvGrpSpPr>
          <p:grpSpPr>
            <a:xfrm>
              <a:off x="968592" y="6170991"/>
              <a:ext cx="914400" cy="533479"/>
              <a:chOff x="518032" y="978681"/>
              <a:chExt cx="4572000" cy="2667393"/>
            </a:xfrm>
          </p:grpSpPr>
          <p:sp>
            <p:nvSpPr>
              <p:cNvPr id="30" name="Rectangle 37"/>
              <p:cNvSpPr>
                <a:spLocks noChangeArrowheads="1"/>
              </p:cNvSpPr>
              <p:nvPr userDrawn="1"/>
            </p:nvSpPr>
            <p:spPr bwMode="black">
              <a:xfrm>
                <a:off x="3295650" y="978681"/>
                <a:ext cx="1143000" cy="263229"/>
              </a:xfrm>
              <a:prstGeom prst="rect">
                <a:avLst/>
              </a:prstGeom>
              <a:solidFill>
                <a:srgbClr val="A10000"/>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AU" noProof="0"/>
              </a:p>
            </p:txBody>
          </p:sp>
          <p:sp>
            <p:nvSpPr>
              <p:cNvPr id="31" name="Freeform 7"/>
              <p:cNvSpPr>
                <a:spLocks noEditPoints="1"/>
              </p:cNvSpPr>
              <p:nvPr userDrawn="1"/>
            </p:nvSpPr>
            <p:spPr bwMode="black">
              <a:xfrm>
                <a:off x="518032" y="1922794"/>
                <a:ext cx="4572000" cy="1723280"/>
              </a:xfrm>
              <a:custGeom>
                <a:avLst/>
                <a:gdLst/>
                <a:ahLst/>
                <a:cxnLst>
                  <a:cxn ang="0">
                    <a:pos x="581" y="233"/>
                  </a:cxn>
                  <a:cxn ang="0">
                    <a:pos x="538" y="949"/>
                  </a:cxn>
                  <a:cxn ang="0">
                    <a:pos x="630" y="946"/>
                  </a:cxn>
                  <a:cxn ang="0">
                    <a:pos x="793" y="880"/>
                  </a:cxn>
                  <a:cxn ang="0">
                    <a:pos x="886" y="728"/>
                  </a:cxn>
                  <a:cxn ang="0">
                    <a:pos x="905" y="505"/>
                  </a:cxn>
                  <a:cxn ang="0">
                    <a:pos x="850" y="329"/>
                  </a:cxn>
                  <a:cxn ang="0">
                    <a:pos x="727" y="241"/>
                  </a:cxn>
                  <a:cxn ang="0">
                    <a:pos x="521" y="3"/>
                  </a:cxn>
                  <a:cxn ang="0">
                    <a:pos x="643" y="74"/>
                  </a:cxn>
                  <a:cxn ang="0">
                    <a:pos x="761" y="24"/>
                  </a:cxn>
                  <a:cxn ang="0">
                    <a:pos x="855" y="9"/>
                  </a:cxn>
                  <a:cxn ang="0">
                    <a:pos x="1026" y="40"/>
                  </a:cxn>
                  <a:cxn ang="0">
                    <a:pos x="1180" y="172"/>
                  </a:cxn>
                  <a:cxn ang="0">
                    <a:pos x="1265" y="383"/>
                  </a:cxn>
                  <a:cxn ang="0">
                    <a:pos x="1265" y="641"/>
                  </a:cxn>
                  <a:cxn ang="0">
                    <a:pos x="1175" y="857"/>
                  </a:cxn>
                  <a:cxn ang="0">
                    <a:pos x="1005" y="1006"/>
                  </a:cxn>
                  <a:cxn ang="0">
                    <a:pos x="766" y="1074"/>
                  </a:cxn>
                  <a:cxn ang="0">
                    <a:pos x="601" y="1074"/>
                  </a:cxn>
                  <a:cxn ang="0">
                    <a:pos x="692" y="1447"/>
                  </a:cxn>
                  <a:cxn ang="0">
                    <a:pos x="171" y="1408"/>
                  </a:cxn>
                  <a:cxn ang="0">
                    <a:pos x="413" y="3"/>
                  </a:cxn>
                  <a:cxn ang="0">
                    <a:pos x="3876" y="20"/>
                  </a:cxn>
                  <a:cxn ang="0">
                    <a:pos x="4036" y="100"/>
                  </a:cxn>
                  <a:cxn ang="0">
                    <a:pos x="4113" y="232"/>
                  </a:cxn>
                  <a:cxn ang="0">
                    <a:pos x="4091" y="362"/>
                  </a:cxn>
                  <a:cxn ang="0">
                    <a:pos x="3995" y="436"/>
                  </a:cxn>
                  <a:cxn ang="0">
                    <a:pos x="3859" y="438"/>
                  </a:cxn>
                  <a:cxn ang="0">
                    <a:pos x="3757" y="114"/>
                  </a:cxn>
                  <a:cxn ang="0">
                    <a:pos x="3597" y="187"/>
                  </a:cxn>
                  <a:cxn ang="0">
                    <a:pos x="3508" y="339"/>
                  </a:cxn>
                  <a:cxn ang="0">
                    <a:pos x="3489" y="565"/>
                  </a:cxn>
                  <a:cxn ang="0">
                    <a:pos x="3547" y="753"/>
                  </a:cxn>
                  <a:cxn ang="0">
                    <a:pos x="3668" y="869"/>
                  </a:cxn>
                  <a:cxn ang="0">
                    <a:pos x="3821" y="896"/>
                  </a:cxn>
                  <a:cxn ang="0">
                    <a:pos x="3931" y="872"/>
                  </a:cxn>
                  <a:cxn ang="0">
                    <a:pos x="4079" y="810"/>
                  </a:cxn>
                  <a:cxn ang="0">
                    <a:pos x="4016" y="1024"/>
                  </a:cxn>
                  <a:cxn ang="0">
                    <a:pos x="3830" y="1080"/>
                  </a:cxn>
                  <a:cxn ang="0">
                    <a:pos x="3651" y="1095"/>
                  </a:cxn>
                  <a:cxn ang="0">
                    <a:pos x="3426" y="1060"/>
                  </a:cxn>
                  <a:cxn ang="0">
                    <a:pos x="3255" y="947"/>
                  </a:cxn>
                  <a:cxn ang="0">
                    <a:pos x="3140" y="772"/>
                  </a:cxn>
                  <a:cxn ang="0">
                    <a:pos x="3101" y="561"/>
                  </a:cxn>
                  <a:cxn ang="0">
                    <a:pos x="3153" y="318"/>
                  </a:cxn>
                  <a:cxn ang="0">
                    <a:pos x="3293" y="135"/>
                  </a:cxn>
                  <a:cxn ang="0">
                    <a:pos x="3508" y="27"/>
                  </a:cxn>
                  <a:cxn ang="0">
                    <a:pos x="2910" y="0"/>
                  </a:cxn>
                  <a:cxn ang="0">
                    <a:pos x="3040" y="52"/>
                  </a:cxn>
                  <a:cxn ang="0">
                    <a:pos x="3093" y="178"/>
                  </a:cxn>
                  <a:cxn ang="0">
                    <a:pos x="3071" y="277"/>
                  </a:cxn>
                  <a:cxn ang="0">
                    <a:pos x="3004" y="393"/>
                  </a:cxn>
                  <a:cxn ang="0">
                    <a:pos x="2876" y="561"/>
                  </a:cxn>
                  <a:cxn ang="0">
                    <a:pos x="1784" y="1078"/>
                  </a:cxn>
                  <a:cxn ang="0">
                    <a:pos x="1313" y="118"/>
                  </a:cxn>
                  <a:cxn ang="0">
                    <a:pos x="2247" y="25"/>
                  </a:cxn>
                  <a:cxn ang="0">
                    <a:pos x="2759" y="62"/>
                  </a:cxn>
                  <a:cxn ang="0">
                    <a:pos x="2872" y="4"/>
                  </a:cxn>
                </a:cxnLst>
                <a:rect l="0" t="0" r="r" b="b"/>
                <a:pathLst>
                  <a:path w="4127" h="1544">
                    <a:moveTo>
                      <a:pt x="640" y="229"/>
                    </a:moveTo>
                    <a:lnTo>
                      <a:pt x="622" y="229"/>
                    </a:lnTo>
                    <a:lnTo>
                      <a:pt x="603" y="230"/>
                    </a:lnTo>
                    <a:lnTo>
                      <a:pt x="581" y="233"/>
                    </a:lnTo>
                    <a:lnTo>
                      <a:pt x="553" y="235"/>
                    </a:lnTo>
                    <a:lnTo>
                      <a:pt x="521" y="241"/>
                    </a:lnTo>
                    <a:lnTo>
                      <a:pt x="521" y="947"/>
                    </a:lnTo>
                    <a:lnTo>
                      <a:pt x="538" y="949"/>
                    </a:lnTo>
                    <a:lnTo>
                      <a:pt x="553" y="949"/>
                    </a:lnTo>
                    <a:lnTo>
                      <a:pt x="566" y="949"/>
                    </a:lnTo>
                    <a:lnTo>
                      <a:pt x="578" y="949"/>
                    </a:lnTo>
                    <a:lnTo>
                      <a:pt x="630" y="946"/>
                    </a:lnTo>
                    <a:lnTo>
                      <a:pt x="677" y="937"/>
                    </a:lnTo>
                    <a:lnTo>
                      <a:pt x="720" y="924"/>
                    </a:lnTo>
                    <a:lnTo>
                      <a:pt x="758" y="905"/>
                    </a:lnTo>
                    <a:lnTo>
                      <a:pt x="793" y="880"/>
                    </a:lnTo>
                    <a:lnTo>
                      <a:pt x="824" y="850"/>
                    </a:lnTo>
                    <a:lnTo>
                      <a:pt x="849" y="815"/>
                    </a:lnTo>
                    <a:lnTo>
                      <a:pt x="870" y="775"/>
                    </a:lnTo>
                    <a:lnTo>
                      <a:pt x="886" y="728"/>
                    </a:lnTo>
                    <a:lnTo>
                      <a:pt x="897" y="678"/>
                    </a:lnTo>
                    <a:lnTo>
                      <a:pt x="905" y="622"/>
                    </a:lnTo>
                    <a:lnTo>
                      <a:pt x="907" y="561"/>
                    </a:lnTo>
                    <a:lnTo>
                      <a:pt x="905" y="505"/>
                    </a:lnTo>
                    <a:lnTo>
                      <a:pt x="897" y="452"/>
                    </a:lnTo>
                    <a:lnTo>
                      <a:pt x="886" y="407"/>
                    </a:lnTo>
                    <a:lnTo>
                      <a:pt x="870" y="366"/>
                    </a:lnTo>
                    <a:lnTo>
                      <a:pt x="850" y="329"/>
                    </a:lnTo>
                    <a:lnTo>
                      <a:pt x="826" y="299"/>
                    </a:lnTo>
                    <a:lnTo>
                      <a:pt x="797" y="274"/>
                    </a:lnTo>
                    <a:lnTo>
                      <a:pt x="763" y="254"/>
                    </a:lnTo>
                    <a:lnTo>
                      <a:pt x="727" y="241"/>
                    </a:lnTo>
                    <a:lnTo>
                      <a:pt x="686" y="232"/>
                    </a:lnTo>
                    <a:lnTo>
                      <a:pt x="640" y="229"/>
                    </a:lnTo>
                    <a:close/>
                    <a:moveTo>
                      <a:pt x="413" y="3"/>
                    </a:moveTo>
                    <a:lnTo>
                      <a:pt x="521" y="3"/>
                    </a:lnTo>
                    <a:lnTo>
                      <a:pt x="521" y="143"/>
                    </a:lnTo>
                    <a:lnTo>
                      <a:pt x="566" y="117"/>
                    </a:lnTo>
                    <a:lnTo>
                      <a:pt x="607" y="93"/>
                    </a:lnTo>
                    <a:lnTo>
                      <a:pt x="643" y="74"/>
                    </a:lnTo>
                    <a:lnTo>
                      <a:pt x="677" y="57"/>
                    </a:lnTo>
                    <a:lnTo>
                      <a:pt x="707" y="44"/>
                    </a:lnTo>
                    <a:lnTo>
                      <a:pt x="735" y="33"/>
                    </a:lnTo>
                    <a:lnTo>
                      <a:pt x="761" y="24"/>
                    </a:lnTo>
                    <a:lnTo>
                      <a:pt x="785" y="18"/>
                    </a:lnTo>
                    <a:lnTo>
                      <a:pt x="809" y="13"/>
                    </a:lnTo>
                    <a:lnTo>
                      <a:pt x="831" y="10"/>
                    </a:lnTo>
                    <a:lnTo>
                      <a:pt x="855" y="9"/>
                    </a:lnTo>
                    <a:lnTo>
                      <a:pt x="879" y="8"/>
                    </a:lnTo>
                    <a:lnTo>
                      <a:pt x="931" y="12"/>
                    </a:lnTo>
                    <a:lnTo>
                      <a:pt x="980" y="23"/>
                    </a:lnTo>
                    <a:lnTo>
                      <a:pt x="1026" y="40"/>
                    </a:lnTo>
                    <a:lnTo>
                      <a:pt x="1070" y="64"/>
                    </a:lnTo>
                    <a:lnTo>
                      <a:pt x="1110" y="94"/>
                    </a:lnTo>
                    <a:lnTo>
                      <a:pt x="1148" y="130"/>
                    </a:lnTo>
                    <a:lnTo>
                      <a:pt x="1180" y="172"/>
                    </a:lnTo>
                    <a:lnTo>
                      <a:pt x="1209" y="218"/>
                    </a:lnTo>
                    <a:lnTo>
                      <a:pt x="1233" y="268"/>
                    </a:lnTo>
                    <a:lnTo>
                      <a:pt x="1252" y="324"/>
                    </a:lnTo>
                    <a:lnTo>
                      <a:pt x="1265" y="383"/>
                    </a:lnTo>
                    <a:lnTo>
                      <a:pt x="1274" y="446"/>
                    </a:lnTo>
                    <a:lnTo>
                      <a:pt x="1278" y="512"/>
                    </a:lnTo>
                    <a:lnTo>
                      <a:pt x="1274" y="578"/>
                    </a:lnTo>
                    <a:lnTo>
                      <a:pt x="1265" y="641"/>
                    </a:lnTo>
                    <a:lnTo>
                      <a:pt x="1252" y="701"/>
                    </a:lnTo>
                    <a:lnTo>
                      <a:pt x="1232" y="756"/>
                    </a:lnTo>
                    <a:lnTo>
                      <a:pt x="1205" y="809"/>
                    </a:lnTo>
                    <a:lnTo>
                      <a:pt x="1175" y="857"/>
                    </a:lnTo>
                    <a:lnTo>
                      <a:pt x="1140" y="901"/>
                    </a:lnTo>
                    <a:lnTo>
                      <a:pt x="1099" y="941"/>
                    </a:lnTo>
                    <a:lnTo>
                      <a:pt x="1054" y="976"/>
                    </a:lnTo>
                    <a:lnTo>
                      <a:pt x="1005" y="1006"/>
                    </a:lnTo>
                    <a:lnTo>
                      <a:pt x="951" y="1031"/>
                    </a:lnTo>
                    <a:lnTo>
                      <a:pt x="894" y="1051"/>
                    </a:lnTo>
                    <a:lnTo>
                      <a:pt x="831" y="1065"/>
                    </a:lnTo>
                    <a:lnTo>
                      <a:pt x="766" y="1074"/>
                    </a:lnTo>
                    <a:lnTo>
                      <a:pt x="696" y="1078"/>
                    </a:lnTo>
                    <a:lnTo>
                      <a:pt x="670" y="1078"/>
                    </a:lnTo>
                    <a:lnTo>
                      <a:pt x="637" y="1076"/>
                    </a:lnTo>
                    <a:lnTo>
                      <a:pt x="601" y="1074"/>
                    </a:lnTo>
                    <a:lnTo>
                      <a:pt x="561" y="1071"/>
                    </a:lnTo>
                    <a:lnTo>
                      <a:pt x="521" y="1068"/>
                    </a:lnTo>
                    <a:lnTo>
                      <a:pt x="521" y="1408"/>
                    </a:lnTo>
                    <a:lnTo>
                      <a:pt x="692" y="1447"/>
                    </a:lnTo>
                    <a:lnTo>
                      <a:pt x="692" y="1544"/>
                    </a:lnTo>
                    <a:lnTo>
                      <a:pt x="18" y="1544"/>
                    </a:lnTo>
                    <a:lnTo>
                      <a:pt x="18" y="1447"/>
                    </a:lnTo>
                    <a:lnTo>
                      <a:pt x="171" y="1408"/>
                    </a:lnTo>
                    <a:lnTo>
                      <a:pt x="171" y="229"/>
                    </a:lnTo>
                    <a:lnTo>
                      <a:pt x="0" y="229"/>
                    </a:lnTo>
                    <a:lnTo>
                      <a:pt x="0" y="128"/>
                    </a:lnTo>
                    <a:lnTo>
                      <a:pt x="413" y="3"/>
                    </a:lnTo>
                    <a:close/>
                    <a:moveTo>
                      <a:pt x="3711" y="0"/>
                    </a:moveTo>
                    <a:lnTo>
                      <a:pt x="3770" y="3"/>
                    </a:lnTo>
                    <a:lnTo>
                      <a:pt x="3825" y="9"/>
                    </a:lnTo>
                    <a:lnTo>
                      <a:pt x="3876" y="20"/>
                    </a:lnTo>
                    <a:lnTo>
                      <a:pt x="3923" y="34"/>
                    </a:lnTo>
                    <a:lnTo>
                      <a:pt x="3965" y="53"/>
                    </a:lnTo>
                    <a:lnTo>
                      <a:pt x="4004" y="75"/>
                    </a:lnTo>
                    <a:lnTo>
                      <a:pt x="4036" y="100"/>
                    </a:lnTo>
                    <a:lnTo>
                      <a:pt x="4064" y="129"/>
                    </a:lnTo>
                    <a:lnTo>
                      <a:pt x="4086" y="160"/>
                    </a:lnTo>
                    <a:lnTo>
                      <a:pt x="4103" y="194"/>
                    </a:lnTo>
                    <a:lnTo>
                      <a:pt x="4113" y="232"/>
                    </a:lnTo>
                    <a:lnTo>
                      <a:pt x="4117" y="271"/>
                    </a:lnTo>
                    <a:lnTo>
                      <a:pt x="4114" y="304"/>
                    </a:lnTo>
                    <a:lnTo>
                      <a:pt x="4105" y="334"/>
                    </a:lnTo>
                    <a:lnTo>
                      <a:pt x="4091" y="362"/>
                    </a:lnTo>
                    <a:lnTo>
                      <a:pt x="4074" y="387"/>
                    </a:lnTo>
                    <a:lnTo>
                      <a:pt x="4051" y="407"/>
                    </a:lnTo>
                    <a:lnTo>
                      <a:pt x="4025" y="423"/>
                    </a:lnTo>
                    <a:lnTo>
                      <a:pt x="3995" y="436"/>
                    </a:lnTo>
                    <a:lnTo>
                      <a:pt x="3961" y="443"/>
                    </a:lnTo>
                    <a:lnTo>
                      <a:pt x="3925" y="446"/>
                    </a:lnTo>
                    <a:lnTo>
                      <a:pt x="3891" y="444"/>
                    </a:lnTo>
                    <a:lnTo>
                      <a:pt x="3859" y="438"/>
                    </a:lnTo>
                    <a:lnTo>
                      <a:pt x="3826" y="428"/>
                    </a:lnTo>
                    <a:lnTo>
                      <a:pt x="3792" y="413"/>
                    </a:lnTo>
                    <a:lnTo>
                      <a:pt x="3757" y="394"/>
                    </a:lnTo>
                    <a:lnTo>
                      <a:pt x="3757" y="114"/>
                    </a:lnTo>
                    <a:lnTo>
                      <a:pt x="3711" y="125"/>
                    </a:lnTo>
                    <a:lnTo>
                      <a:pt x="3668" y="140"/>
                    </a:lnTo>
                    <a:lnTo>
                      <a:pt x="3631" y="162"/>
                    </a:lnTo>
                    <a:lnTo>
                      <a:pt x="3597" y="187"/>
                    </a:lnTo>
                    <a:lnTo>
                      <a:pt x="3568" y="218"/>
                    </a:lnTo>
                    <a:lnTo>
                      <a:pt x="3543" y="253"/>
                    </a:lnTo>
                    <a:lnTo>
                      <a:pt x="3523" y="294"/>
                    </a:lnTo>
                    <a:lnTo>
                      <a:pt x="3508" y="339"/>
                    </a:lnTo>
                    <a:lnTo>
                      <a:pt x="3497" y="391"/>
                    </a:lnTo>
                    <a:lnTo>
                      <a:pt x="3489" y="447"/>
                    </a:lnTo>
                    <a:lnTo>
                      <a:pt x="3487" y="507"/>
                    </a:lnTo>
                    <a:lnTo>
                      <a:pt x="3489" y="565"/>
                    </a:lnTo>
                    <a:lnTo>
                      <a:pt x="3497" y="617"/>
                    </a:lnTo>
                    <a:lnTo>
                      <a:pt x="3509" y="667"/>
                    </a:lnTo>
                    <a:lnTo>
                      <a:pt x="3526" y="712"/>
                    </a:lnTo>
                    <a:lnTo>
                      <a:pt x="3547" y="753"/>
                    </a:lnTo>
                    <a:lnTo>
                      <a:pt x="3571" y="790"/>
                    </a:lnTo>
                    <a:lnTo>
                      <a:pt x="3600" y="821"/>
                    </a:lnTo>
                    <a:lnTo>
                      <a:pt x="3632" y="847"/>
                    </a:lnTo>
                    <a:lnTo>
                      <a:pt x="3668" y="869"/>
                    </a:lnTo>
                    <a:lnTo>
                      <a:pt x="3707" y="885"/>
                    </a:lnTo>
                    <a:lnTo>
                      <a:pt x="3750" y="894"/>
                    </a:lnTo>
                    <a:lnTo>
                      <a:pt x="3795" y="897"/>
                    </a:lnTo>
                    <a:lnTo>
                      <a:pt x="3821" y="896"/>
                    </a:lnTo>
                    <a:lnTo>
                      <a:pt x="3847" y="894"/>
                    </a:lnTo>
                    <a:lnTo>
                      <a:pt x="3874" y="889"/>
                    </a:lnTo>
                    <a:lnTo>
                      <a:pt x="3901" y="881"/>
                    </a:lnTo>
                    <a:lnTo>
                      <a:pt x="3931" y="872"/>
                    </a:lnTo>
                    <a:lnTo>
                      <a:pt x="3964" y="861"/>
                    </a:lnTo>
                    <a:lnTo>
                      <a:pt x="3999" y="846"/>
                    </a:lnTo>
                    <a:lnTo>
                      <a:pt x="4036" y="830"/>
                    </a:lnTo>
                    <a:lnTo>
                      <a:pt x="4079" y="810"/>
                    </a:lnTo>
                    <a:lnTo>
                      <a:pt x="4127" y="787"/>
                    </a:lnTo>
                    <a:lnTo>
                      <a:pt x="4127" y="976"/>
                    </a:lnTo>
                    <a:lnTo>
                      <a:pt x="4069" y="1001"/>
                    </a:lnTo>
                    <a:lnTo>
                      <a:pt x="4016" y="1024"/>
                    </a:lnTo>
                    <a:lnTo>
                      <a:pt x="3966" y="1041"/>
                    </a:lnTo>
                    <a:lnTo>
                      <a:pt x="3919" y="1058"/>
                    </a:lnTo>
                    <a:lnTo>
                      <a:pt x="3874" y="1070"/>
                    </a:lnTo>
                    <a:lnTo>
                      <a:pt x="3830" y="1080"/>
                    </a:lnTo>
                    <a:lnTo>
                      <a:pt x="3786" y="1086"/>
                    </a:lnTo>
                    <a:lnTo>
                      <a:pt x="3742" y="1091"/>
                    </a:lnTo>
                    <a:lnTo>
                      <a:pt x="3697" y="1094"/>
                    </a:lnTo>
                    <a:lnTo>
                      <a:pt x="3651" y="1095"/>
                    </a:lnTo>
                    <a:lnTo>
                      <a:pt x="3588" y="1093"/>
                    </a:lnTo>
                    <a:lnTo>
                      <a:pt x="3530" y="1086"/>
                    </a:lnTo>
                    <a:lnTo>
                      <a:pt x="3476" y="1075"/>
                    </a:lnTo>
                    <a:lnTo>
                      <a:pt x="3426" y="1060"/>
                    </a:lnTo>
                    <a:lnTo>
                      <a:pt x="3378" y="1039"/>
                    </a:lnTo>
                    <a:lnTo>
                      <a:pt x="3334" y="1014"/>
                    </a:lnTo>
                    <a:lnTo>
                      <a:pt x="3294" y="984"/>
                    </a:lnTo>
                    <a:lnTo>
                      <a:pt x="3255" y="947"/>
                    </a:lnTo>
                    <a:lnTo>
                      <a:pt x="3219" y="907"/>
                    </a:lnTo>
                    <a:lnTo>
                      <a:pt x="3188" y="865"/>
                    </a:lnTo>
                    <a:lnTo>
                      <a:pt x="3162" y="820"/>
                    </a:lnTo>
                    <a:lnTo>
                      <a:pt x="3140" y="772"/>
                    </a:lnTo>
                    <a:lnTo>
                      <a:pt x="3124" y="722"/>
                    </a:lnTo>
                    <a:lnTo>
                      <a:pt x="3111" y="670"/>
                    </a:lnTo>
                    <a:lnTo>
                      <a:pt x="3104" y="616"/>
                    </a:lnTo>
                    <a:lnTo>
                      <a:pt x="3101" y="561"/>
                    </a:lnTo>
                    <a:lnTo>
                      <a:pt x="3105" y="494"/>
                    </a:lnTo>
                    <a:lnTo>
                      <a:pt x="3115" y="433"/>
                    </a:lnTo>
                    <a:lnTo>
                      <a:pt x="3130" y="373"/>
                    </a:lnTo>
                    <a:lnTo>
                      <a:pt x="3153" y="318"/>
                    </a:lnTo>
                    <a:lnTo>
                      <a:pt x="3179" y="267"/>
                    </a:lnTo>
                    <a:lnTo>
                      <a:pt x="3213" y="219"/>
                    </a:lnTo>
                    <a:lnTo>
                      <a:pt x="3250" y="175"/>
                    </a:lnTo>
                    <a:lnTo>
                      <a:pt x="3293" y="135"/>
                    </a:lnTo>
                    <a:lnTo>
                      <a:pt x="3341" y="102"/>
                    </a:lnTo>
                    <a:lnTo>
                      <a:pt x="3392" y="72"/>
                    </a:lnTo>
                    <a:lnTo>
                      <a:pt x="3448" y="47"/>
                    </a:lnTo>
                    <a:lnTo>
                      <a:pt x="3508" y="27"/>
                    </a:lnTo>
                    <a:lnTo>
                      <a:pt x="3573" y="12"/>
                    </a:lnTo>
                    <a:lnTo>
                      <a:pt x="3640" y="3"/>
                    </a:lnTo>
                    <a:lnTo>
                      <a:pt x="3711" y="0"/>
                    </a:lnTo>
                    <a:close/>
                    <a:moveTo>
                      <a:pt x="2910" y="0"/>
                    </a:moveTo>
                    <a:lnTo>
                      <a:pt x="2948" y="4"/>
                    </a:lnTo>
                    <a:lnTo>
                      <a:pt x="2983" y="14"/>
                    </a:lnTo>
                    <a:lnTo>
                      <a:pt x="3014" y="30"/>
                    </a:lnTo>
                    <a:lnTo>
                      <a:pt x="3040" y="52"/>
                    </a:lnTo>
                    <a:lnTo>
                      <a:pt x="3063" y="78"/>
                    </a:lnTo>
                    <a:lnTo>
                      <a:pt x="3079" y="109"/>
                    </a:lnTo>
                    <a:lnTo>
                      <a:pt x="3089" y="142"/>
                    </a:lnTo>
                    <a:lnTo>
                      <a:pt x="3093" y="178"/>
                    </a:lnTo>
                    <a:lnTo>
                      <a:pt x="3091" y="203"/>
                    </a:lnTo>
                    <a:lnTo>
                      <a:pt x="3088" y="227"/>
                    </a:lnTo>
                    <a:lnTo>
                      <a:pt x="3081" y="252"/>
                    </a:lnTo>
                    <a:lnTo>
                      <a:pt x="3071" y="277"/>
                    </a:lnTo>
                    <a:lnTo>
                      <a:pt x="3060" y="303"/>
                    </a:lnTo>
                    <a:lnTo>
                      <a:pt x="3044" y="331"/>
                    </a:lnTo>
                    <a:lnTo>
                      <a:pt x="3025" y="361"/>
                    </a:lnTo>
                    <a:lnTo>
                      <a:pt x="3004" y="393"/>
                    </a:lnTo>
                    <a:lnTo>
                      <a:pt x="2978" y="429"/>
                    </a:lnTo>
                    <a:lnTo>
                      <a:pt x="2948" y="468"/>
                    </a:lnTo>
                    <a:lnTo>
                      <a:pt x="2914" y="512"/>
                    </a:lnTo>
                    <a:lnTo>
                      <a:pt x="2876" y="561"/>
                    </a:lnTo>
                    <a:lnTo>
                      <a:pt x="2472" y="1078"/>
                    </a:lnTo>
                    <a:lnTo>
                      <a:pt x="2182" y="1078"/>
                    </a:lnTo>
                    <a:lnTo>
                      <a:pt x="2182" y="424"/>
                    </a:lnTo>
                    <a:lnTo>
                      <a:pt x="1784" y="1078"/>
                    </a:lnTo>
                    <a:lnTo>
                      <a:pt x="1518" y="1078"/>
                    </a:lnTo>
                    <a:lnTo>
                      <a:pt x="1518" y="234"/>
                    </a:lnTo>
                    <a:lnTo>
                      <a:pt x="1313" y="214"/>
                    </a:lnTo>
                    <a:lnTo>
                      <a:pt x="1313" y="118"/>
                    </a:lnTo>
                    <a:lnTo>
                      <a:pt x="1690" y="25"/>
                    </a:lnTo>
                    <a:lnTo>
                      <a:pt x="1832" y="25"/>
                    </a:lnTo>
                    <a:lnTo>
                      <a:pt x="1832" y="713"/>
                    </a:lnTo>
                    <a:lnTo>
                      <a:pt x="2247" y="25"/>
                    </a:lnTo>
                    <a:lnTo>
                      <a:pt x="2497" y="25"/>
                    </a:lnTo>
                    <a:lnTo>
                      <a:pt x="2497" y="822"/>
                    </a:lnTo>
                    <a:lnTo>
                      <a:pt x="2759" y="473"/>
                    </a:lnTo>
                    <a:lnTo>
                      <a:pt x="2759" y="62"/>
                    </a:lnTo>
                    <a:lnTo>
                      <a:pt x="2779" y="44"/>
                    </a:lnTo>
                    <a:lnTo>
                      <a:pt x="2806" y="27"/>
                    </a:lnTo>
                    <a:lnTo>
                      <a:pt x="2837" y="13"/>
                    </a:lnTo>
                    <a:lnTo>
                      <a:pt x="2872" y="4"/>
                    </a:lnTo>
                    <a:lnTo>
                      <a:pt x="2910" y="0"/>
                    </a:lnTo>
                    <a:close/>
                  </a:path>
                </a:pathLst>
              </a:custGeom>
              <a:solidFill>
                <a:srgbClr val="0000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AU" noProof="0"/>
              </a:p>
            </p:txBody>
          </p:sp>
        </p:grpSp>
      </p:gr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cSld name="Cover Slide: Picture 2">
    <p:spTree>
      <p:nvGrpSpPr>
        <p:cNvPr id="1" name=""/>
        <p:cNvGrpSpPr/>
        <p:nvPr/>
      </p:nvGrpSpPr>
      <p:grpSpPr>
        <a:xfrm>
          <a:off x="0" y="0"/>
          <a:ext cx="0" cy="0"/>
          <a:chOff x="0" y="0"/>
          <a:chExt cx="0" cy="0"/>
        </a:xfrm>
      </p:grpSpPr>
      <p:grpSp>
        <p:nvGrpSpPr>
          <p:cNvPr id="34" name="Group 33"/>
          <p:cNvGrpSpPr/>
          <p:nvPr/>
        </p:nvGrpSpPr>
        <p:grpSpPr>
          <a:xfrm>
            <a:off x="968592" y="-5815"/>
            <a:ext cx="8175409" cy="6710285"/>
            <a:chOff x="968592" y="-5815"/>
            <a:chExt cx="8175409" cy="6710285"/>
          </a:xfrm>
        </p:grpSpPr>
        <p:grpSp>
          <p:nvGrpSpPr>
            <p:cNvPr id="27" name="Group 21"/>
            <p:cNvGrpSpPr/>
            <p:nvPr userDrawn="1"/>
          </p:nvGrpSpPr>
          <p:grpSpPr>
            <a:xfrm>
              <a:off x="1752601" y="-5815"/>
              <a:ext cx="7391400" cy="6181825"/>
              <a:chOff x="533400" y="228599"/>
              <a:chExt cx="3752849" cy="6266963"/>
            </a:xfrm>
          </p:grpSpPr>
          <p:sp>
            <p:nvSpPr>
              <p:cNvPr id="28" name="Rectangle 66"/>
              <p:cNvSpPr>
                <a:spLocks noChangeArrowheads="1"/>
              </p:cNvSpPr>
              <p:nvPr/>
            </p:nvSpPr>
            <p:spPr bwMode="auto">
              <a:xfrm>
                <a:off x="533400" y="4725009"/>
                <a:ext cx="3616382" cy="1770553"/>
              </a:xfrm>
              <a:prstGeom prst="rect">
                <a:avLst/>
              </a:prstGeom>
              <a:solidFill>
                <a:srgbClr val="F3BE26"/>
              </a:solidFill>
              <a:ln w="9525">
                <a:noFill/>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29" name="Rectangle 72"/>
              <p:cNvSpPr>
                <a:spLocks noChangeArrowheads="1"/>
              </p:cNvSpPr>
              <p:nvPr/>
            </p:nvSpPr>
            <p:spPr bwMode="auto">
              <a:xfrm>
                <a:off x="533400" y="5344696"/>
                <a:ext cx="3752849" cy="1150866"/>
              </a:xfrm>
              <a:prstGeom prst="rect">
                <a:avLst/>
              </a:prstGeom>
              <a:solidFill>
                <a:srgbClr val="E4C7A7"/>
              </a:solidFill>
              <a:ln w="9525">
                <a:noFill/>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30" name="Rectangle 68"/>
              <p:cNvSpPr>
                <a:spLocks noChangeArrowheads="1"/>
              </p:cNvSpPr>
              <p:nvPr/>
            </p:nvSpPr>
            <p:spPr bwMode="auto">
              <a:xfrm>
                <a:off x="533400" y="931376"/>
                <a:ext cx="3514031" cy="5564186"/>
              </a:xfrm>
              <a:prstGeom prst="rect">
                <a:avLst/>
              </a:prstGeom>
              <a:solidFill>
                <a:srgbClr val="E669A2"/>
              </a:solidFill>
              <a:ln w="9525">
                <a:noFill/>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31" name="Rectangle 70"/>
              <p:cNvSpPr>
                <a:spLocks noChangeArrowheads="1"/>
              </p:cNvSpPr>
              <p:nvPr/>
            </p:nvSpPr>
            <p:spPr bwMode="auto">
              <a:xfrm>
                <a:off x="533400" y="460709"/>
                <a:ext cx="3206980" cy="6034853"/>
              </a:xfrm>
              <a:prstGeom prst="rect">
                <a:avLst/>
              </a:prstGeom>
              <a:solidFill>
                <a:srgbClr val="EE9C34"/>
              </a:solidFill>
              <a:ln w="9525">
                <a:noFill/>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32" name="Rectangle 74"/>
              <p:cNvSpPr>
                <a:spLocks noChangeArrowheads="1"/>
              </p:cNvSpPr>
              <p:nvPr/>
            </p:nvSpPr>
            <p:spPr bwMode="auto">
              <a:xfrm>
                <a:off x="533400" y="931376"/>
                <a:ext cx="3206980" cy="5564186"/>
              </a:xfrm>
              <a:prstGeom prst="rect">
                <a:avLst/>
              </a:prstGeom>
              <a:solidFill>
                <a:srgbClr val="D64021"/>
              </a:solidFill>
              <a:ln w="9525">
                <a:noFill/>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33" name="Rectangle 74"/>
              <p:cNvSpPr>
                <a:spLocks noChangeArrowheads="1"/>
              </p:cNvSpPr>
              <p:nvPr/>
            </p:nvSpPr>
            <p:spPr bwMode="auto">
              <a:xfrm>
                <a:off x="533400" y="4725009"/>
                <a:ext cx="3514031" cy="1770553"/>
              </a:xfrm>
              <a:prstGeom prst="rect">
                <a:avLst/>
              </a:prstGeom>
              <a:solidFill>
                <a:srgbClr val="DA4E18"/>
              </a:solidFill>
              <a:ln w="9525">
                <a:noFill/>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40" name="Rectangle 74"/>
              <p:cNvSpPr>
                <a:spLocks noChangeArrowheads="1"/>
              </p:cNvSpPr>
              <p:nvPr/>
            </p:nvSpPr>
            <p:spPr bwMode="auto">
              <a:xfrm>
                <a:off x="533400" y="4725009"/>
                <a:ext cx="3206980" cy="1770553"/>
              </a:xfrm>
              <a:prstGeom prst="rect">
                <a:avLst/>
              </a:prstGeom>
              <a:solidFill>
                <a:srgbClr val="CB2F05"/>
              </a:solidFill>
              <a:ln w="9525">
                <a:noFill/>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41" name="Rectangle 40"/>
              <p:cNvSpPr>
                <a:spLocks noChangeArrowheads="1"/>
              </p:cNvSpPr>
              <p:nvPr/>
            </p:nvSpPr>
            <p:spPr bwMode="auto">
              <a:xfrm>
                <a:off x="533400" y="5344696"/>
                <a:ext cx="3616382" cy="1150866"/>
              </a:xfrm>
              <a:prstGeom prst="rect">
                <a:avLst/>
              </a:prstGeom>
              <a:solidFill>
                <a:srgbClr val="D89419"/>
              </a:solidFill>
              <a:ln w="9525">
                <a:noFill/>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42" name="Rectangle 74"/>
              <p:cNvSpPr>
                <a:spLocks noChangeArrowheads="1"/>
              </p:cNvSpPr>
              <p:nvPr/>
            </p:nvSpPr>
            <p:spPr bwMode="auto">
              <a:xfrm>
                <a:off x="533400" y="5344696"/>
                <a:ext cx="3514031" cy="1150866"/>
              </a:xfrm>
              <a:prstGeom prst="rect">
                <a:avLst/>
              </a:prstGeom>
              <a:solidFill>
                <a:srgbClr val="C23D10"/>
              </a:solidFill>
              <a:ln w="9525">
                <a:noFill/>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43" name="Rectangle 42"/>
              <p:cNvSpPr>
                <a:spLocks noChangeArrowheads="1"/>
              </p:cNvSpPr>
              <p:nvPr/>
            </p:nvSpPr>
            <p:spPr bwMode="auto">
              <a:xfrm>
                <a:off x="533400" y="5344696"/>
                <a:ext cx="3206980" cy="1150866"/>
              </a:xfrm>
              <a:prstGeom prst="rect">
                <a:avLst/>
              </a:prstGeom>
              <a:solidFill>
                <a:srgbClr val="B52503"/>
              </a:solidFill>
              <a:ln w="9525">
                <a:noFill/>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44" name="Rectangle 74"/>
              <p:cNvSpPr>
                <a:spLocks noChangeArrowheads="1"/>
              </p:cNvSpPr>
              <p:nvPr/>
            </p:nvSpPr>
            <p:spPr bwMode="auto">
              <a:xfrm>
                <a:off x="533400" y="228599"/>
                <a:ext cx="3138746" cy="6266963"/>
              </a:xfrm>
              <a:prstGeom prst="rect">
                <a:avLst/>
              </a:prstGeom>
              <a:solidFill>
                <a:srgbClr val="F3BC87"/>
              </a:solidFill>
              <a:ln w="9525">
                <a:noFill/>
                <a:miter lim="800000"/>
                <a:headEnd/>
                <a:tailEnd/>
              </a:ln>
            </p:spPr>
            <p:txBody>
              <a:bodyPr vert="horz" wrap="square" lIns="91440" tIns="45720" rIns="91440" bIns="45720" numCol="1" anchor="t" anchorCtr="0" compatLnSpc="1">
                <a:prstTxWarp prst="textNoShape">
                  <a:avLst/>
                </a:prstTxWarp>
              </a:bodyPr>
              <a:lstStyle/>
              <a:p>
                <a:endParaRPr lang="en-AU" dirty="0"/>
              </a:p>
            </p:txBody>
          </p:sp>
          <p:sp>
            <p:nvSpPr>
              <p:cNvPr id="50" name="Rectangle 74"/>
              <p:cNvSpPr>
                <a:spLocks noChangeArrowheads="1"/>
              </p:cNvSpPr>
              <p:nvPr/>
            </p:nvSpPr>
            <p:spPr bwMode="auto">
              <a:xfrm>
                <a:off x="533400" y="460709"/>
                <a:ext cx="3138746" cy="6034853"/>
              </a:xfrm>
              <a:prstGeom prst="rect">
                <a:avLst/>
              </a:prstGeom>
              <a:solidFill>
                <a:srgbClr val="E2731B"/>
              </a:solidFill>
              <a:ln w="9525">
                <a:noFill/>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51" name="Rectangle 74"/>
              <p:cNvSpPr>
                <a:spLocks noChangeArrowheads="1"/>
              </p:cNvSpPr>
              <p:nvPr/>
            </p:nvSpPr>
            <p:spPr bwMode="auto">
              <a:xfrm>
                <a:off x="533400" y="931376"/>
                <a:ext cx="3138746" cy="5564186"/>
              </a:xfrm>
              <a:prstGeom prst="rect">
                <a:avLst/>
              </a:prstGeom>
              <a:solidFill>
                <a:srgbClr val="CB2F11"/>
              </a:solidFill>
              <a:ln w="9525">
                <a:noFill/>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52" name="Rectangle 74"/>
              <p:cNvSpPr>
                <a:spLocks noChangeArrowheads="1"/>
              </p:cNvSpPr>
              <p:nvPr/>
            </p:nvSpPr>
            <p:spPr bwMode="auto">
              <a:xfrm>
                <a:off x="533400" y="4725009"/>
                <a:ext cx="3138746" cy="1770553"/>
              </a:xfrm>
              <a:prstGeom prst="rect">
                <a:avLst/>
              </a:prstGeom>
              <a:solidFill>
                <a:srgbClr val="C12303"/>
              </a:solidFill>
              <a:ln w="9525">
                <a:noFill/>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53" name="Rectangle 74"/>
              <p:cNvSpPr>
                <a:spLocks noChangeArrowheads="1"/>
              </p:cNvSpPr>
              <p:nvPr/>
            </p:nvSpPr>
            <p:spPr bwMode="auto">
              <a:xfrm>
                <a:off x="533400" y="5344696"/>
                <a:ext cx="3138746" cy="1150866"/>
              </a:xfrm>
              <a:prstGeom prst="rect">
                <a:avLst/>
              </a:prstGeom>
              <a:solidFill>
                <a:srgbClr val="AC1B02"/>
              </a:solidFill>
              <a:ln w="9525">
                <a:noFill/>
                <a:miter lim="800000"/>
                <a:headEnd/>
                <a:tailEnd/>
              </a:ln>
            </p:spPr>
            <p:txBody>
              <a:bodyPr vert="horz" wrap="square" lIns="91440" tIns="45720" rIns="91440" bIns="45720" numCol="1" anchor="t" anchorCtr="0" compatLnSpc="1">
                <a:prstTxWarp prst="textNoShape">
                  <a:avLst/>
                </a:prstTxWarp>
              </a:bodyPr>
              <a:lstStyle/>
              <a:p>
                <a:endParaRPr lang="en-AU"/>
              </a:p>
            </p:txBody>
          </p:sp>
        </p:grpSp>
        <p:grpSp>
          <p:nvGrpSpPr>
            <p:cNvPr id="3" name="Group 32"/>
            <p:cNvGrpSpPr/>
            <p:nvPr/>
          </p:nvGrpSpPr>
          <p:grpSpPr>
            <a:xfrm>
              <a:off x="968592" y="6170991"/>
              <a:ext cx="914400" cy="533479"/>
              <a:chOff x="518032" y="978681"/>
              <a:chExt cx="4572000" cy="2667393"/>
            </a:xfrm>
          </p:grpSpPr>
          <p:sp>
            <p:nvSpPr>
              <p:cNvPr id="19" name="Rectangle 37"/>
              <p:cNvSpPr>
                <a:spLocks noChangeArrowheads="1"/>
              </p:cNvSpPr>
              <p:nvPr userDrawn="1"/>
            </p:nvSpPr>
            <p:spPr bwMode="black">
              <a:xfrm>
                <a:off x="3295650" y="978681"/>
                <a:ext cx="1143000" cy="263229"/>
              </a:xfrm>
              <a:prstGeom prst="rect">
                <a:avLst/>
              </a:prstGeom>
              <a:solidFill>
                <a:srgbClr val="A10000"/>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AU" noProof="0"/>
              </a:p>
            </p:txBody>
          </p:sp>
          <p:sp>
            <p:nvSpPr>
              <p:cNvPr id="21" name="Freeform 7"/>
              <p:cNvSpPr>
                <a:spLocks noEditPoints="1"/>
              </p:cNvSpPr>
              <p:nvPr userDrawn="1"/>
            </p:nvSpPr>
            <p:spPr bwMode="black">
              <a:xfrm>
                <a:off x="518032" y="1922794"/>
                <a:ext cx="4572000" cy="1723280"/>
              </a:xfrm>
              <a:custGeom>
                <a:avLst/>
                <a:gdLst/>
                <a:ahLst/>
                <a:cxnLst>
                  <a:cxn ang="0">
                    <a:pos x="581" y="233"/>
                  </a:cxn>
                  <a:cxn ang="0">
                    <a:pos x="538" y="949"/>
                  </a:cxn>
                  <a:cxn ang="0">
                    <a:pos x="630" y="946"/>
                  </a:cxn>
                  <a:cxn ang="0">
                    <a:pos x="793" y="880"/>
                  </a:cxn>
                  <a:cxn ang="0">
                    <a:pos x="886" y="728"/>
                  </a:cxn>
                  <a:cxn ang="0">
                    <a:pos x="905" y="505"/>
                  </a:cxn>
                  <a:cxn ang="0">
                    <a:pos x="850" y="329"/>
                  </a:cxn>
                  <a:cxn ang="0">
                    <a:pos x="727" y="241"/>
                  </a:cxn>
                  <a:cxn ang="0">
                    <a:pos x="521" y="3"/>
                  </a:cxn>
                  <a:cxn ang="0">
                    <a:pos x="643" y="74"/>
                  </a:cxn>
                  <a:cxn ang="0">
                    <a:pos x="761" y="24"/>
                  </a:cxn>
                  <a:cxn ang="0">
                    <a:pos x="855" y="9"/>
                  </a:cxn>
                  <a:cxn ang="0">
                    <a:pos x="1026" y="40"/>
                  </a:cxn>
                  <a:cxn ang="0">
                    <a:pos x="1180" y="172"/>
                  </a:cxn>
                  <a:cxn ang="0">
                    <a:pos x="1265" y="383"/>
                  </a:cxn>
                  <a:cxn ang="0">
                    <a:pos x="1265" y="641"/>
                  </a:cxn>
                  <a:cxn ang="0">
                    <a:pos x="1175" y="857"/>
                  </a:cxn>
                  <a:cxn ang="0">
                    <a:pos x="1005" y="1006"/>
                  </a:cxn>
                  <a:cxn ang="0">
                    <a:pos x="766" y="1074"/>
                  </a:cxn>
                  <a:cxn ang="0">
                    <a:pos x="601" y="1074"/>
                  </a:cxn>
                  <a:cxn ang="0">
                    <a:pos x="692" y="1447"/>
                  </a:cxn>
                  <a:cxn ang="0">
                    <a:pos x="171" y="1408"/>
                  </a:cxn>
                  <a:cxn ang="0">
                    <a:pos x="413" y="3"/>
                  </a:cxn>
                  <a:cxn ang="0">
                    <a:pos x="3876" y="20"/>
                  </a:cxn>
                  <a:cxn ang="0">
                    <a:pos x="4036" y="100"/>
                  </a:cxn>
                  <a:cxn ang="0">
                    <a:pos x="4113" y="232"/>
                  </a:cxn>
                  <a:cxn ang="0">
                    <a:pos x="4091" y="362"/>
                  </a:cxn>
                  <a:cxn ang="0">
                    <a:pos x="3995" y="436"/>
                  </a:cxn>
                  <a:cxn ang="0">
                    <a:pos x="3859" y="438"/>
                  </a:cxn>
                  <a:cxn ang="0">
                    <a:pos x="3757" y="114"/>
                  </a:cxn>
                  <a:cxn ang="0">
                    <a:pos x="3597" y="187"/>
                  </a:cxn>
                  <a:cxn ang="0">
                    <a:pos x="3508" y="339"/>
                  </a:cxn>
                  <a:cxn ang="0">
                    <a:pos x="3489" y="565"/>
                  </a:cxn>
                  <a:cxn ang="0">
                    <a:pos x="3547" y="753"/>
                  </a:cxn>
                  <a:cxn ang="0">
                    <a:pos x="3668" y="869"/>
                  </a:cxn>
                  <a:cxn ang="0">
                    <a:pos x="3821" y="896"/>
                  </a:cxn>
                  <a:cxn ang="0">
                    <a:pos x="3931" y="872"/>
                  </a:cxn>
                  <a:cxn ang="0">
                    <a:pos x="4079" y="810"/>
                  </a:cxn>
                  <a:cxn ang="0">
                    <a:pos x="4016" y="1024"/>
                  </a:cxn>
                  <a:cxn ang="0">
                    <a:pos x="3830" y="1080"/>
                  </a:cxn>
                  <a:cxn ang="0">
                    <a:pos x="3651" y="1095"/>
                  </a:cxn>
                  <a:cxn ang="0">
                    <a:pos x="3426" y="1060"/>
                  </a:cxn>
                  <a:cxn ang="0">
                    <a:pos x="3255" y="947"/>
                  </a:cxn>
                  <a:cxn ang="0">
                    <a:pos x="3140" y="772"/>
                  </a:cxn>
                  <a:cxn ang="0">
                    <a:pos x="3101" y="561"/>
                  </a:cxn>
                  <a:cxn ang="0">
                    <a:pos x="3153" y="318"/>
                  </a:cxn>
                  <a:cxn ang="0">
                    <a:pos x="3293" y="135"/>
                  </a:cxn>
                  <a:cxn ang="0">
                    <a:pos x="3508" y="27"/>
                  </a:cxn>
                  <a:cxn ang="0">
                    <a:pos x="2910" y="0"/>
                  </a:cxn>
                  <a:cxn ang="0">
                    <a:pos x="3040" y="52"/>
                  </a:cxn>
                  <a:cxn ang="0">
                    <a:pos x="3093" y="178"/>
                  </a:cxn>
                  <a:cxn ang="0">
                    <a:pos x="3071" y="277"/>
                  </a:cxn>
                  <a:cxn ang="0">
                    <a:pos x="3004" y="393"/>
                  </a:cxn>
                  <a:cxn ang="0">
                    <a:pos x="2876" y="561"/>
                  </a:cxn>
                  <a:cxn ang="0">
                    <a:pos x="1784" y="1078"/>
                  </a:cxn>
                  <a:cxn ang="0">
                    <a:pos x="1313" y="118"/>
                  </a:cxn>
                  <a:cxn ang="0">
                    <a:pos x="2247" y="25"/>
                  </a:cxn>
                  <a:cxn ang="0">
                    <a:pos x="2759" y="62"/>
                  </a:cxn>
                  <a:cxn ang="0">
                    <a:pos x="2872" y="4"/>
                  </a:cxn>
                </a:cxnLst>
                <a:rect l="0" t="0" r="r" b="b"/>
                <a:pathLst>
                  <a:path w="4127" h="1544">
                    <a:moveTo>
                      <a:pt x="640" y="229"/>
                    </a:moveTo>
                    <a:lnTo>
                      <a:pt x="622" y="229"/>
                    </a:lnTo>
                    <a:lnTo>
                      <a:pt x="603" y="230"/>
                    </a:lnTo>
                    <a:lnTo>
                      <a:pt x="581" y="233"/>
                    </a:lnTo>
                    <a:lnTo>
                      <a:pt x="553" y="235"/>
                    </a:lnTo>
                    <a:lnTo>
                      <a:pt x="521" y="241"/>
                    </a:lnTo>
                    <a:lnTo>
                      <a:pt x="521" y="947"/>
                    </a:lnTo>
                    <a:lnTo>
                      <a:pt x="538" y="949"/>
                    </a:lnTo>
                    <a:lnTo>
                      <a:pt x="553" y="949"/>
                    </a:lnTo>
                    <a:lnTo>
                      <a:pt x="566" y="949"/>
                    </a:lnTo>
                    <a:lnTo>
                      <a:pt x="578" y="949"/>
                    </a:lnTo>
                    <a:lnTo>
                      <a:pt x="630" y="946"/>
                    </a:lnTo>
                    <a:lnTo>
                      <a:pt x="677" y="937"/>
                    </a:lnTo>
                    <a:lnTo>
                      <a:pt x="720" y="924"/>
                    </a:lnTo>
                    <a:lnTo>
                      <a:pt x="758" y="905"/>
                    </a:lnTo>
                    <a:lnTo>
                      <a:pt x="793" y="880"/>
                    </a:lnTo>
                    <a:lnTo>
                      <a:pt x="824" y="850"/>
                    </a:lnTo>
                    <a:lnTo>
                      <a:pt x="849" y="815"/>
                    </a:lnTo>
                    <a:lnTo>
                      <a:pt x="870" y="775"/>
                    </a:lnTo>
                    <a:lnTo>
                      <a:pt x="886" y="728"/>
                    </a:lnTo>
                    <a:lnTo>
                      <a:pt x="897" y="678"/>
                    </a:lnTo>
                    <a:lnTo>
                      <a:pt x="905" y="622"/>
                    </a:lnTo>
                    <a:lnTo>
                      <a:pt x="907" y="561"/>
                    </a:lnTo>
                    <a:lnTo>
                      <a:pt x="905" y="505"/>
                    </a:lnTo>
                    <a:lnTo>
                      <a:pt x="897" y="452"/>
                    </a:lnTo>
                    <a:lnTo>
                      <a:pt x="886" y="407"/>
                    </a:lnTo>
                    <a:lnTo>
                      <a:pt x="870" y="366"/>
                    </a:lnTo>
                    <a:lnTo>
                      <a:pt x="850" y="329"/>
                    </a:lnTo>
                    <a:lnTo>
                      <a:pt x="826" y="299"/>
                    </a:lnTo>
                    <a:lnTo>
                      <a:pt x="797" y="274"/>
                    </a:lnTo>
                    <a:lnTo>
                      <a:pt x="763" y="254"/>
                    </a:lnTo>
                    <a:lnTo>
                      <a:pt x="727" y="241"/>
                    </a:lnTo>
                    <a:lnTo>
                      <a:pt x="686" y="232"/>
                    </a:lnTo>
                    <a:lnTo>
                      <a:pt x="640" y="229"/>
                    </a:lnTo>
                    <a:close/>
                    <a:moveTo>
                      <a:pt x="413" y="3"/>
                    </a:moveTo>
                    <a:lnTo>
                      <a:pt x="521" y="3"/>
                    </a:lnTo>
                    <a:lnTo>
                      <a:pt x="521" y="143"/>
                    </a:lnTo>
                    <a:lnTo>
                      <a:pt x="566" y="117"/>
                    </a:lnTo>
                    <a:lnTo>
                      <a:pt x="607" y="93"/>
                    </a:lnTo>
                    <a:lnTo>
                      <a:pt x="643" y="74"/>
                    </a:lnTo>
                    <a:lnTo>
                      <a:pt x="677" y="57"/>
                    </a:lnTo>
                    <a:lnTo>
                      <a:pt x="707" y="44"/>
                    </a:lnTo>
                    <a:lnTo>
                      <a:pt x="735" y="33"/>
                    </a:lnTo>
                    <a:lnTo>
                      <a:pt x="761" y="24"/>
                    </a:lnTo>
                    <a:lnTo>
                      <a:pt x="785" y="18"/>
                    </a:lnTo>
                    <a:lnTo>
                      <a:pt x="809" y="13"/>
                    </a:lnTo>
                    <a:lnTo>
                      <a:pt x="831" y="10"/>
                    </a:lnTo>
                    <a:lnTo>
                      <a:pt x="855" y="9"/>
                    </a:lnTo>
                    <a:lnTo>
                      <a:pt x="879" y="8"/>
                    </a:lnTo>
                    <a:lnTo>
                      <a:pt x="931" y="12"/>
                    </a:lnTo>
                    <a:lnTo>
                      <a:pt x="980" y="23"/>
                    </a:lnTo>
                    <a:lnTo>
                      <a:pt x="1026" y="40"/>
                    </a:lnTo>
                    <a:lnTo>
                      <a:pt x="1070" y="64"/>
                    </a:lnTo>
                    <a:lnTo>
                      <a:pt x="1110" y="94"/>
                    </a:lnTo>
                    <a:lnTo>
                      <a:pt x="1148" y="130"/>
                    </a:lnTo>
                    <a:lnTo>
                      <a:pt x="1180" y="172"/>
                    </a:lnTo>
                    <a:lnTo>
                      <a:pt x="1209" y="218"/>
                    </a:lnTo>
                    <a:lnTo>
                      <a:pt x="1233" y="268"/>
                    </a:lnTo>
                    <a:lnTo>
                      <a:pt x="1252" y="324"/>
                    </a:lnTo>
                    <a:lnTo>
                      <a:pt x="1265" y="383"/>
                    </a:lnTo>
                    <a:lnTo>
                      <a:pt x="1274" y="446"/>
                    </a:lnTo>
                    <a:lnTo>
                      <a:pt x="1278" y="512"/>
                    </a:lnTo>
                    <a:lnTo>
                      <a:pt x="1274" y="578"/>
                    </a:lnTo>
                    <a:lnTo>
                      <a:pt x="1265" y="641"/>
                    </a:lnTo>
                    <a:lnTo>
                      <a:pt x="1252" y="701"/>
                    </a:lnTo>
                    <a:lnTo>
                      <a:pt x="1232" y="756"/>
                    </a:lnTo>
                    <a:lnTo>
                      <a:pt x="1205" y="809"/>
                    </a:lnTo>
                    <a:lnTo>
                      <a:pt x="1175" y="857"/>
                    </a:lnTo>
                    <a:lnTo>
                      <a:pt x="1140" y="901"/>
                    </a:lnTo>
                    <a:lnTo>
                      <a:pt x="1099" y="941"/>
                    </a:lnTo>
                    <a:lnTo>
                      <a:pt x="1054" y="976"/>
                    </a:lnTo>
                    <a:lnTo>
                      <a:pt x="1005" y="1006"/>
                    </a:lnTo>
                    <a:lnTo>
                      <a:pt x="951" y="1031"/>
                    </a:lnTo>
                    <a:lnTo>
                      <a:pt x="894" y="1051"/>
                    </a:lnTo>
                    <a:lnTo>
                      <a:pt x="831" y="1065"/>
                    </a:lnTo>
                    <a:lnTo>
                      <a:pt x="766" y="1074"/>
                    </a:lnTo>
                    <a:lnTo>
                      <a:pt x="696" y="1078"/>
                    </a:lnTo>
                    <a:lnTo>
                      <a:pt x="670" y="1078"/>
                    </a:lnTo>
                    <a:lnTo>
                      <a:pt x="637" y="1076"/>
                    </a:lnTo>
                    <a:lnTo>
                      <a:pt x="601" y="1074"/>
                    </a:lnTo>
                    <a:lnTo>
                      <a:pt x="561" y="1071"/>
                    </a:lnTo>
                    <a:lnTo>
                      <a:pt x="521" y="1068"/>
                    </a:lnTo>
                    <a:lnTo>
                      <a:pt x="521" y="1408"/>
                    </a:lnTo>
                    <a:lnTo>
                      <a:pt x="692" y="1447"/>
                    </a:lnTo>
                    <a:lnTo>
                      <a:pt x="692" y="1544"/>
                    </a:lnTo>
                    <a:lnTo>
                      <a:pt x="18" y="1544"/>
                    </a:lnTo>
                    <a:lnTo>
                      <a:pt x="18" y="1447"/>
                    </a:lnTo>
                    <a:lnTo>
                      <a:pt x="171" y="1408"/>
                    </a:lnTo>
                    <a:lnTo>
                      <a:pt x="171" y="229"/>
                    </a:lnTo>
                    <a:lnTo>
                      <a:pt x="0" y="229"/>
                    </a:lnTo>
                    <a:lnTo>
                      <a:pt x="0" y="128"/>
                    </a:lnTo>
                    <a:lnTo>
                      <a:pt x="413" y="3"/>
                    </a:lnTo>
                    <a:close/>
                    <a:moveTo>
                      <a:pt x="3711" y="0"/>
                    </a:moveTo>
                    <a:lnTo>
                      <a:pt x="3770" y="3"/>
                    </a:lnTo>
                    <a:lnTo>
                      <a:pt x="3825" y="9"/>
                    </a:lnTo>
                    <a:lnTo>
                      <a:pt x="3876" y="20"/>
                    </a:lnTo>
                    <a:lnTo>
                      <a:pt x="3923" y="34"/>
                    </a:lnTo>
                    <a:lnTo>
                      <a:pt x="3965" y="53"/>
                    </a:lnTo>
                    <a:lnTo>
                      <a:pt x="4004" y="75"/>
                    </a:lnTo>
                    <a:lnTo>
                      <a:pt x="4036" y="100"/>
                    </a:lnTo>
                    <a:lnTo>
                      <a:pt x="4064" y="129"/>
                    </a:lnTo>
                    <a:lnTo>
                      <a:pt x="4086" y="160"/>
                    </a:lnTo>
                    <a:lnTo>
                      <a:pt x="4103" y="194"/>
                    </a:lnTo>
                    <a:lnTo>
                      <a:pt x="4113" y="232"/>
                    </a:lnTo>
                    <a:lnTo>
                      <a:pt x="4117" y="271"/>
                    </a:lnTo>
                    <a:lnTo>
                      <a:pt x="4114" y="304"/>
                    </a:lnTo>
                    <a:lnTo>
                      <a:pt x="4105" y="334"/>
                    </a:lnTo>
                    <a:lnTo>
                      <a:pt x="4091" y="362"/>
                    </a:lnTo>
                    <a:lnTo>
                      <a:pt x="4074" y="387"/>
                    </a:lnTo>
                    <a:lnTo>
                      <a:pt x="4051" y="407"/>
                    </a:lnTo>
                    <a:lnTo>
                      <a:pt x="4025" y="423"/>
                    </a:lnTo>
                    <a:lnTo>
                      <a:pt x="3995" y="436"/>
                    </a:lnTo>
                    <a:lnTo>
                      <a:pt x="3961" y="443"/>
                    </a:lnTo>
                    <a:lnTo>
                      <a:pt x="3925" y="446"/>
                    </a:lnTo>
                    <a:lnTo>
                      <a:pt x="3891" y="444"/>
                    </a:lnTo>
                    <a:lnTo>
                      <a:pt x="3859" y="438"/>
                    </a:lnTo>
                    <a:lnTo>
                      <a:pt x="3826" y="428"/>
                    </a:lnTo>
                    <a:lnTo>
                      <a:pt x="3792" y="413"/>
                    </a:lnTo>
                    <a:lnTo>
                      <a:pt x="3757" y="394"/>
                    </a:lnTo>
                    <a:lnTo>
                      <a:pt x="3757" y="114"/>
                    </a:lnTo>
                    <a:lnTo>
                      <a:pt x="3711" y="125"/>
                    </a:lnTo>
                    <a:lnTo>
                      <a:pt x="3668" y="140"/>
                    </a:lnTo>
                    <a:lnTo>
                      <a:pt x="3631" y="162"/>
                    </a:lnTo>
                    <a:lnTo>
                      <a:pt x="3597" y="187"/>
                    </a:lnTo>
                    <a:lnTo>
                      <a:pt x="3568" y="218"/>
                    </a:lnTo>
                    <a:lnTo>
                      <a:pt x="3543" y="253"/>
                    </a:lnTo>
                    <a:lnTo>
                      <a:pt x="3523" y="294"/>
                    </a:lnTo>
                    <a:lnTo>
                      <a:pt x="3508" y="339"/>
                    </a:lnTo>
                    <a:lnTo>
                      <a:pt x="3497" y="391"/>
                    </a:lnTo>
                    <a:lnTo>
                      <a:pt x="3489" y="447"/>
                    </a:lnTo>
                    <a:lnTo>
                      <a:pt x="3487" y="507"/>
                    </a:lnTo>
                    <a:lnTo>
                      <a:pt x="3489" y="565"/>
                    </a:lnTo>
                    <a:lnTo>
                      <a:pt x="3497" y="617"/>
                    </a:lnTo>
                    <a:lnTo>
                      <a:pt x="3509" y="667"/>
                    </a:lnTo>
                    <a:lnTo>
                      <a:pt x="3526" y="712"/>
                    </a:lnTo>
                    <a:lnTo>
                      <a:pt x="3547" y="753"/>
                    </a:lnTo>
                    <a:lnTo>
                      <a:pt x="3571" y="790"/>
                    </a:lnTo>
                    <a:lnTo>
                      <a:pt x="3600" y="821"/>
                    </a:lnTo>
                    <a:lnTo>
                      <a:pt x="3632" y="847"/>
                    </a:lnTo>
                    <a:lnTo>
                      <a:pt x="3668" y="869"/>
                    </a:lnTo>
                    <a:lnTo>
                      <a:pt x="3707" y="885"/>
                    </a:lnTo>
                    <a:lnTo>
                      <a:pt x="3750" y="894"/>
                    </a:lnTo>
                    <a:lnTo>
                      <a:pt x="3795" y="897"/>
                    </a:lnTo>
                    <a:lnTo>
                      <a:pt x="3821" y="896"/>
                    </a:lnTo>
                    <a:lnTo>
                      <a:pt x="3847" y="894"/>
                    </a:lnTo>
                    <a:lnTo>
                      <a:pt x="3874" y="889"/>
                    </a:lnTo>
                    <a:lnTo>
                      <a:pt x="3901" y="881"/>
                    </a:lnTo>
                    <a:lnTo>
                      <a:pt x="3931" y="872"/>
                    </a:lnTo>
                    <a:lnTo>
                      <a:pt x="3964" y="861"/>
                    </a:lnTo>
                    <a:lnTo>
                      <a:pt x="3999" y="846"/>
                    </a:lnTo>
                    <a:lnTo>
                      <a:pt x="4036" y="830"/>
                    </a:lnTo>
                    <a:lnTo>
                      <a:pt x="4079" y="810"/>
                    </a:lnTo>
                    <a:lnTo>
                      <a:pt x="4127" y="787"/>
                    </a:lnTo>
                    <a:lnTo>
                      <a:pt x="4127" y="976"/>
                    </a:lnTo>
                    <a:lnTo>
                      <a:pt x="4069" y="1001"/>
                    </a:lnTo>
                    <a:lnTo>
                      <a:pt x="4016" y="1024"/>
                    </a:lnTo>
                    <a:lnTo>
                      <a:pt x="3966" y="1041"/>
                    </a:lnTo>
                    <a:lnTo>
                      <a:pt x="3919" y="1058"/>
                    </a:lnTo>
                    <a:lnTo>
                      <a:pt x="3874" y="1070"/>
                    </a:lnTo>
                    <a:lnTo>
                      <a:pt x="3830" y="1080"/>
                    </a:lnTo>
                    <a:lnTo>
                      <a:pt x="3786" y="1086"/>
                    </a:lnTo>
                    <a:lnTo>
                      <a:pt x="3742" y="1091"/>
                    </a:lnTo>
                    <a:lnTo>
                      <a:pt x="3697" y="1094"/>
                    </a:lnTo>
                    <a:lnTo>
                      <a:pt x="3651" y="1095"/>
                    </a:lnTo>
                    <a:lnTo>
                      <a:pt x="3588" y="1093"/>
                    </a:lnTo>
                    <a:lnTo>
                      <a:pt x="3530" y="1086"/>
                    </a:lnTo>
                    <a:lnTo>
                      <a:pt x="3476" y="1075"/>
                    </a:lnTo>
                    <a:lnTo>
                      <a:pt x="3426" y="1060"/>
                    </a:lnTo>
                    <a:lnTo>
                      <a:pt x="3378" y="1039"/>
                    </a:lnTo>
                    <a:lnTo>
                      <a:pt x="3334" y="1014"/>
                    </a:lnTo>
                    <a:lnTo>
                      <a:pt x="3294" y="984"/>
                    </a:lnTo>
                    <a:lnTo>
                      <a:pt x="3255" y="947"/>
                    </a:lnTo>
                    <a:lnTo>
                      <a:pt x="3219" y="907"/>
                    </a:lnTo>
                    <a:lnTo>
                      <a:pt x="3188" y="865"/>
                    </a:lnTo>
                    <a:lnTo>
                      <a:pt x="3162" y="820"/>
                    </a:lnTo>
                    <a:lnTo>
                      <a:pt x="3140" y="772"/>
                    </a:lnTo>
                    <a:lnTo>
                      <a:pt x="3124" y="722"/>
                    </a:lnTo>
                    <a:lnTo>
                      <a:pt x="3111" y="670"/>
                    </a:lnTo>
                    <a:lnTo>
                      <a:pt x="3104" y="616"/>
                    </a:lnTo>
                    <a:lnTo>
                      <a:pt x="3101" y="561"/>
                    </a:lnTo>
                    <a:lnTo>
                      <a:pt x="3105" y="494"/>
                    </a:lnTo>
                    <a:lnTo>
                      <a:pt x="3115" y="433"/>
                    </a:lnTo>
                    <a:lnTo>
                      <a:pt x="3130" y="373"/>
                    </a:lnTo>
                    <a:lnTo>
                      <a:pt x="3153" y="318"/>
                    </a:lnTo>
                    <a:lnTo>
                      <a:pt x="3179" y="267"/>
                    </a:lnTo>
                    <a:lnTo>
                      <a:pt x="3213" y="219"/>
                    </a:lnTo>
                    <a:lnTo>
                      <a:pt x="3250" y="175"/>
                    </a:lnTo>
                    <a:lnTo>
                      <a:pt x="3293" y="135"/>
                    </a:lnTo>
                    <a:lnTo>
                      <a:pt x="3341" y="102"/>
                    </a:lnTo>
                    <a:lnTo>
                      <a:pt x="3392" y="72"/>
                    </a:lnTo>
                    <a:lnTo>
                      <a:pt x="3448" y="47"/>
                    </a:lnTo>
                    <a:lnTo>
                      <a:pt x="3508" y="27"/>
                    </a:lnTo>
                    <a:lnTo>
                      <a:pt x="3573" y="12"/>
                    </a:lnTo>
                    <a:lnTo>
                      <a:pt x="3640" y="3"/>
                    </a:lnTo>
                    <a:lnTo>
                      <a:pt x="3711" y="0"/>
                    </a:lnTo>
                    <a:close/>
                    <a:moveTo>
                      <a:pt x="2910" y="0"/>
                    </a:moveTo>
                    <a:lnTo>
                      <a:pt x="2948" y="4"/>
                    </a:lnTo>
                    <a:lnTo>
                      <a:pt x="2983" y="14"/>
                    </a:lnTo>
                    <a:lnTo>
                      <a:pt x="3014" y="30"/>
                    </a:lnTo>
                    <a:lnTo>
                      <a:pt x="3040" y="52"/>
                    </a:lnTo>
                    <a:lnTo>
                      <a:pt x="3063" y="78"/>
                    </a:lnTo>
                    <a:lnTo>
                      <a:pt x="3079" y="109"/>
                    </a:lnTo>
                    <a:lnTo>
                      <a:pt x="3089" y="142"/>
                    </a:lnTo>
                    <a:lnTo>
                      <a:pt x="3093" y="178"/>
                    </a:lnTo>
                    <a:lnTo>
                      <a:pt x="3091" y="203"/>
                    </a:lnTo>
                    <a:lnTo>
                      <a:pt x="3088" y="227"/>
                    </a:lnTo>
                    <a:lnTo>
                      <a:pt x="3081" y="252"/>
                    </a:lnTo>
                    <a:lnTo>
                      <a:pt x="3071" y="277"/>
                    </a:lnTo>
                    <a:lnTo>
                      <a:pt x="3060" y="303"/>
                    </a:lnTo>
                    <a:lnTo>
                      <a:pt x="3044" y="331"/>
                    </a:lnTo>
                    <a:lnTo>
                      <a:pt x="3025" y="361"/>
                    </a:lnTo>
                    <a:lnTo>
                      <a:pt x="3004" y="393"/>
                    </a:lnTo>
                    <a:lnTo>
                      <a:pt x="2978" y="429"/>
                    </a:lnTo>
                    <a:lnTo>
                      <a:pt x="2948" y="468"/>
                    </a:lnTo>
                    <a:lnTo>
                      <a:pt x="2914" y="512"/>
                    </a:lnTo>
                    <a:lnTo>
                      <a:pt x="2876" y="561"/>
                    </a:lnTo>
                    <a:lnTo>
                      <a:pt x="2472" y="1078"/>
                    </a:lnTo>
                    <a:lnTo>
                      <a:pt x="2182" y="1078"/>
                    </a:lnTo>
                    <a:lnTo>
                      <a:pt x="2182" y="424"/>
                    </a:lnTo>
                    <a:lnTo>
                      <a:pt x="1784" y="1078"/>
                    </a:lnTo>
                    <a:lnTo>
                      <a:pt x="1518" y="1078"/>
                    </a:lnTo>
                    <a:lnTo>
                      <a:pt x="1518" y="234"/>
                    </a:lnTo>
                    <a:lnTo>
                      <a:pt x="1313" y="214"/>
                    </a:lnTo>
                    <a:lnTo>
                      <a:pt x="1313" y="118"/>
                    </a:lnTo>
                    <a:lnTo>
                      <a:pt x="1690" y="25"/>
                    </a:lnTo>
                    <a:lnTo>
                      <a:pt x="1832" y="25"/>
                    </a:lnTo>
                    <a:lnTo>
                      <a:pt x="1832" y="713"/>
                    </a:lnTo>
                    <a:lnTo>
                      <a:pt x="2247" y="25"/>
                    </a:lnTo>
                    <a:lnTo>
                      <a:pt x="2497" y="25"/>
                    </a:lnTo>
                    <a:lnTo>
                      <a:pt x="2497" y="822"/>
                    </a:lnTo>
                    <a:lnTo>
                      <a:pt x="2759" y="473"/>
                    </a:lnTo>
                    <a:lnTo>
                      <a:pt x="2759" y="62"/>
                    </a:lnTo>
                    <a:lnTo>
                      <a:pt x="2779" y="44"/>
                    </a:lnTo>
                    <a:lnTo>
                      <a:pt x="2806" y="27"/>
                    </a:lnTo>
                    <a:lnTo>
                      <a:pt x="2837" y="13"/>
                    </a:lnTo>
                    <a:lnTo>
                      <a:pt x="2872" y="4"/>
                    </a:lnTo>
                    <a:lnTo>
                      <a:pt x="2910" y="0"/>
                    </a:lnTo>
                    <a:close/>
                  </a:path>
                </a:pathLst>
              </a:custGeom>
              <a:solidFill>
                <a:srgbClr val="0000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AU" noProof="0"/>
              </a:p>
            </p:txBody>
          </p:sp>
        </p:grpSp>
      </p:grpSp>
      <p:sp>
        <p:nvSpPr>
          <p:cNvPr id="54" name="Title 1"/>
          <p:cNvSpPr>
            <a:spLocks noGrp="1"/>
          </p:cNvSpPr>
          <p:nvPr>
            <p:ph type="ctrTitle" hasCustomPrompt="1"/>
          </p:nvPr>
        </p:nvSpPr>
        <p:spPr bwMode="white">
          <a:xfrm>
            <a:off x="1895475" y="838200"/>
            <a:ext cx="5343525" cy="914400"/>
          </a:xfrm>
        </p:spPr>
        <p:txBody>
          <a:bodyPr anchor="t" anchorCtr="0">
            <a:noAutofit/>
          </a:bodyPr>
          <a:lstStyle>
            <a:lvl1pPr>
              <a:lnSpc>
                <a:spcPct val="90000"/>
              </a:lnSpc>
              <a:defRPr sz="3200" b="1" i="1" baseline="0">
                <a:solidFill>
                  <a:schemeClr val="bg1"/>
                </a:solidFill>
              </a:defRPr>
            </a:lvl1pPr>
          </a:lstStyle>
          <a:p>
            <a:r>
              <a:rPr lang="en-AU" noProof="0" smtClean="0"/>
              <a:t>Click to add the presentation’s main title</a:t>
            </a:r>
            <a:endParaRPr lang="en-AU" noProof="0" dirty="0"/>
          </a:p>
        </p:txBody>
      </p:sp>
      <p:sp>
        <p:nvSpPr>
          <p:cNvPr id="55" name="Subtitle 2"/>
          <p:cNvSpPr>
            <a:spLocks noGrp="1"/>
          </p:cNvSpPr>
          <p:nvPr>
            <p:ph type="subTitle" idx="1" hasCustomPrompt="1"/>
          </p:nvPr>
        </p:nvSpPr>
        <p:spPr bwMode="white">
          <a:xfrm>
            <a:off x="1895475" y="1828799"/>
            <a:ext cx="5343525" cy="914401"/>
          </a:xfrm>
        </p:spPr>
        <p:txBody>
          <a:bodyPr>
            <a:noAutofit/>
          </a:bodyPr>
          <a:lstStyle>
            <a:lvl1pPr marL="0" indent="0" algn="l">
              <a:lnSpc>
                <a:spcPct val="90000"/>
              </a:lnSpc>
              <a:spcAft>
                <a:spcPts val="0"/>
              </a:spcAft>
              <a:buNone/>
              <a:defRPr sz="3200" baseline="0">
                <a:solidFill>
                  <a:schemeClr val="bg1"/>
                </a:solidFill>
                <a:latin typeface="+mj-lt"/>
              </a:defRPr>
            </a:lvl1pPr>
            <a:lvl2pPr marL="0" indent="0" algn="l">
              <a:buNone/>
              <a:defRPr sz="1800">
                <a:solidFill>
                  <a:schemeClr val="bg1"/>
                </a:solidFill>
                <a:latin typeface="+mj-lt"/>
              </a:defRPr>
            </a:lvl2pPr>
            <a:lvl3pPr marL="457200" indent="0" algn="l">
              <a:buNone/>
              <a:defRPr sz="1800">
                <a:solidFill>
                  <a:schemeClr val="bg1"/>
                </a:solidFill>
                <a:latin typeface="+mj-lt"/>
              </a:defRPr>
            </a:lvl3pPr>
            <a:lvl4pPr marL="914400" indent="0" algn="l">
              <a:buNone/>
              <a:defRPr sz="1800">
                <a:solidFill>
                  <a:schemeClr val="bg1"/>
                </a:solidFill>
                <a:latin typeface="+mj-lt"/>
              </a:defRPr>
            </a:lvl4pPr>
            <a:lvl5pPr marL="1371600" indent="0" algn="l">
              <a:buNone/>
              <a:defRPr sz="1800">
                <a:solidFill>
                  <a:schemeClr val="bg1"/>
                </a:solidFill>
                <a:latin typeface="+mj-lt"/>
              </a:defRPr>
            </a:lvl5pPr>
            <a:lvl6pPr marL="1828800" indent="0" algn="l">
              <a:buNone/>
              <a:defRPr sz="1800">
                <a:solidFill>
                  <a:schemeClr val="bg1"/>
                </a:solidFill>
                <a:latin typeface="+mj-lt"/>
              </a:defRPr>
            </a:lvl6pPr>
            <a:lvl7pPr marL="2286000" indent="0" algn="l">
              <a:buNone/>
              <a:defRPr sz="1800">
                <a:solidFill>
                  <a:schemeClr val="bg1"/>
                </a:solidFill>
                <a:latin typeface="+mj-lt"/>
              </a:defRPr>
            </a:lvl7pPr>
            <a:lvl8pPr marL="2743200" indent="0" algn="l">
              <a:buNone/>
              <a:defRPr sz="1800">
                <a:solidFill>
                  <a:schemeClr val="bg1"/>
                </a:solidFill>
                <a:latin typeface="+mj-lt"/>
              </a:defRPr>
            </a:lvl8pPr>
            <a:lvl9pPr marL="3200400" indent="0" algn="l">
              <a:buNone/>
              <a:defRPr sz="1800">
                <a:solidFill>
                  <a:schemeClr val="bg1"/>
                </a:solidFill>
                <a:latin typeface="+mj-lt"/>
              </a:defRPr>
            </a:lvl9pPr>
          </a:lstStyle>
          <a:p>
            <a:r>
              <a:rPr lang="en-AU" noProof="0" smtClean="0"/>
              <a:t>Subtitle and date (move higher if title is only one line)</a:t>
            </a:r>
            <a:endParaRPr lang="en-AU" noProof="0" dirty="0" smtClean="0"/>
          </a:p>
        </p:txBody>
      </p:sp>
      <p:sp>
        <p:nvSpPr>
          <p:cNvPr id="56" name="Text Placeholder 31"/>
          <p:cNvSpPr>
            <a:spLocks noGrp="1"/>
          </p:cNvSpPr>
          <p:nvPr>
            <p:ph type="body" sz="quarter" idx="10" hasCustomPrompt="1"/>
          </p:nvPr>
        </p:nvSpPr>
        <p:spPr bwMode="white">
          <a:xfrm>
            <a:off x="1895475" y="374904"/>
            <a:ext cx="4105656" cy="146304"/>
          </a:xfrm>
        </p:spPr>
        <p:txBody>
          <a:bodyPr/>
          <a:lstStyle>
            <a:lvl1pPr>
              <a:defRPr sz="1100">
                <a:solidFill>
                  <a:schemeClr val="bg1"/>
                </a:solidFill>
                <a:latin typeface="+mj-lt"/>
              </a:defRPr>
            </a:lvl1pPr>
            <a:lvl2pPr>
              <a:defRPr sz="1000">
                <a:solidFill>
                  <a:schemeClr val="bg1"/>
                </a:solidFill>
                <a:latin typeface="+mj-lt"/>
              </a:defRPr>
            </a:lvl2pPr>
            <a:lvl3pPr>
              <a:defRPr sz="1000">
                <a:solidFill>
                  <a:schemeClr val="bg1"/>
                </a:solidFill>
                <a:latin typeface="+mj-lt"/>
              </a:defRPr>
            </a:lvl3pPr>
            <a:lvl4pPr>
              <a:defRPr sz="1000">
                <a:solidFill>
                  <a:schemeClr val="bg1"/>
                </a:solidFill>
                <a:latin typeface="+mj-lt"/>
              </a:defRPr>
            </a:lvl4pPr>
            <a:lvl5pPr>
              <a:defRPr sz="1000">
                <a:solidFill>
                  <a:schemeClr val="bg1"/>
                </a:solidFill>
                <a:latin typeface="+mj-lt"/>
              </a:defRPr>
            </a:lvl5pPr>
          </a:lstStyle>
          <a:p>
            <a:pPr lvl="0"/>
            <a:r>
              <a:rPr lang="en-AU" noProof="0" dirty="0" smtClean="0"/>
              <a:t>www.pwc.com.au</a:t>
            </a:r>
            <a:endParaRPr lang="en-AU" noProof="0" dirty="0"/>
          </a:p>
        </p:txBody>
      </p:sp>
      <p:sp>
        <p:nvSpPr>
          <p:cNvPr id="17" name="Picture Placeholder 76"/>
          <p:cNvSpPr>
            <a:spLocks noGrp="1"/>
          </p:cNvSpPr>
          <p:nvPr>
            <p:ph type="pic" sz="quarter" idx="13"/>
          </p:nvPr>
        </p:nvSpPr>
        <p:spPr>
          <a:xfrm>
            <a:off x="1752601" y="2894822"/>
            <a:ext cx="6921038" cy="3272223"/>
          </a:xfrm>
        </p:spPr>
        <p:txBody>
          <a:bodyPr/>
          <a:lstStyle>
            <a:lvl1pPr>
              <a:defRPr sz="1400"/>
            </a:lvl1pPr>
          </a:lstStyle>
          <a:p>
            <a:r>
              <a:rPr lang="en-US" noProof="0" smtClean="0"/>
              <a:t>Click icon to add picture</a:t>
            </a:r>
            <a:endParaRPr lang="en-AU" noProof="0" dirty="0"/>
          </a:p>
        </p:txBody>
      </p:sp>
      <p:grpSp>
        <p:nvGrpSpPr>
          <p:cNvPr id="26" name="Group 25"/>
          <p:cNvGrpSpPr/>
          <p:nvPr userDrawn="1"/>
        </p:nvGrpSpPr>
        <p:grpSpPr>
          <a:xfrm>
            <a:off x="968592" y="-5815"/>
            <a:ext cx="8175409" cy="6710285"/>
            <a:chOff x="968592" y="-5815"/>
            <a:chExt cx="8175409" cy="6710285"/>
          </a:xfrm>
        </p:grpSpPr>
        <p:grpSp>
          <p:nvGrpSpPr>
            <p:cNvPr id="35" name="Group 21"/>
            <p:cNvGrpSpPr/>
            <p:nvPr userDrawn="1"/>
          </p:nvGrpSpPr>
          <p:grpSpPr>
            <a:xfrm>
              <a:off x="1752601" y="-5815"/>
              <a:ext cx="7391400" cy="6181825"/>
              <a:chOff x="533400" y="228599"/>
              <a:chExt cx="3752849" cy="6266963"/>
            </a:xfrm>
          </p:grpSpPr>
          <p:sp>
            <p:nvSpPr>
              <p:cNvPr id="39" name="Rectangle 66"/>
              <p:cNvSpPr>
                <a:spLocks noChangeArrowheads="1"/>
              </p:cNvSpPr>
              <p:nvPr/>
            </p:nvSpPr>
            <p:spPr bwMode="auto">
              <a:xfrm>
                <a:off x="533400" y="4725009"/>
                <a:ext cx="3616382" cy="1770553"/>
              </a:xfrm>
              <a:prstGeom prst="rect">
                <a:avLst/>
              </a:prstGeom>
              <a:solidFill>
                <a:srgbClr val="F3BE26"/>
              </a:solidFill>
              <a:ln w="9525">
                <a:noFill/>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45" name="Rectangle 72"/>
              <p:cNvSpPr>
                <a:spLocks noChangeArrowheads="1"/>
              </p:cNvSpPr>
              <p:nvPr/>
            </p:nvSpPr>
            <p:spPr bwMode="auto">
              <a:xfrm>
                <a:off x="533400" y="5344696"/>
                <a:ext cx="3752849" cy="1150866"/>
              </a:xfrm>
              <a:prstGeom prst="rect">
                <a:avLst/>
              </a:prstGeom>
              <a:solidFill>
                <a:srgbClr val="E4C7A7"/>
              </a:solidFill>
              <a:ln w="9525">
                <a:noFill/>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46" name="Rectangle 68"/>
              <p:cNvSpPr>
                <a:spLocks noChangeArrowheads="1"/>
              </p:cNvSpPr>
              <p:nvPr/>
            </p:nvSpPr>
            <p:spPr bwMode="auto">
              <a:xfrm>
                <a:off x="533400" y="931376"/>
                <a:ext cx="3514031" cy="5564186"/>
              </a:xfrm>
              <a:prstGeom prst="rect">
                <a:avLst/>
              </a:prstGeom>
              <a:solidFill>
                <a:srgbClr val="E669A2"/>
              </a:solidFill>
              <a:ln w="9525">
                <a:noFill/>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47" name="Rectangle 70"/>
              <p:cNvSpPr>
                <a:spLocks noChangeArrowheads="1"/>
              </p:cNvSpPr>
              <p:nvPr/>
            </p:nvSpPr>
            <p:spPr bwMode="auto">
              <a:xfrm>
                <a:off x="533400" y="460709"/>
                <a:ext cx="3206980" cy="6034853"/>
              </a:xfrm>
              <a:prstGeom prst="rect">
                <a:avLst/>
              </a:prstGeom>
              <a:solidFill>
                <a:srgbClr val="EE9C34"/>
              </a:solidFill>
              <a:ln w="9525">
                <a:noFill/>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48" name="Rectangle 74"/>
              <p:cNvSpPr>
                <a:spLocks noChangeArrowheads="1"/>
              </p:cNvSpPr>
              <p:nvPr/>
            </p:nvSpPr>
            <p:spPr bwMode="auto">
              <a:xfrm>
                <a:off x="533400" y="931376"/>
                <a:ext cx="3206980" cy="5564186"/>
              </a:xfrm>
              <a:prstGeom prst="rect">
                <a:avLst/>
              </a:prstGeom>
              <a:solidFill>
                <a:srgbClr val="D64021"/>
              </a:solidFill>
              <a:ln w="9525">
                <a:noFill/>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49" name="Rectangle 74"/>
              <p:cNvSpPr>
                <a:spLocks noChangeArrowheads="1"/>
              </p:cNvSpPr>
              <p:nvPr/>
            </p:nvSpPr>
            <p:spPr bwMode="auto">
              <a:xfrm>
                <a:off x="533400" y="4725009"/>
                <a:ext cx="3514031" cy="1770553"/>
              </a:xfrm>
              <a:prstGeom prst="rect">
                <a:avLst/>
              </a:prstGeom>
              <a:solidFill>
                <a:srgbClr val="DA4E18"/>
              </a:solidFill>
              <a:ln w="9525">
                <a:noFill/>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57" name="Rectangle 74"/>
              <p:cNvSpPr>
                <a:spLocks noChangeArrowheads="1"/>
              </p:cNvSpPr>
              <p:nvPr/>
            </p:nvSpPr>
            <p:spPr bwMode="auto">
              <a:xfrm>
                <a:off x="533400" y="4725009"/>
                <a:ext cx="3206980" cy="1770553"/>
              </a:xfrm>
              <a:prstGeom prst="rect">
                <a:avLst/>
              </a:prstGeom>
              <a:solidFill>
                <a:srgbClr val="CB2F05"/>
              </a:solidFill>
              <a:ln w="9525">
                <a:noFill/>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58" name="Rectangle 57"/>
              <p:cNvSpPr>
                <a:spLocks noChangeArrowheads="1"/>
              </p:cNvSpPr>
              <p:nvPr/>
            </p:nvSpPr>
            <p:spPr bwMode="auto">
              <a:xfrm>
                <a:off x="533400" y="5344696"/>
                <a:ext cx="3616382" cy="1150866"/>
              </a:xfrm>
              <a:prstGeom prst="rect">
                <a:avLst/>
              </a:prstGeom>
              <a:solidFill>
                <a:srgbClr val="D89419"/>
              </a:solidFill>
              <a:ln w="9525">
                <a:noFill/>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59" name="Rectangle 74"/>
              <p:cNvSpPr>
                <a:spLocks noChangeArrowheads="1"/>
              </p:cNvSpPr>
              <p:nvPr/>
            </p:nvSpPr>
            <p:spPr bwMode="auto">
              <a:xfrm>
                <a:off x="533400" y="5344696"/>
                <a:ext cx="3514031" cy="1150866"/>
              </a:xfrm>
              <a:prstGeom prst="rect">
                <a:avLst/>
              </a:prstGeom>
              <a:solidFill>
                <a:srgbClr val="C23D10"/>
              </a:solidFill>
              <a:ln w="9525">
                <a:noFill/>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60" name="Rectangle 59"/>
              <p:cNvSpPr>
                <a:spLocks noChangeArrowheads="1"/>
              </p:cNvSpPr>
              <p:nvPr/>
            </p:nvSpPr>
            <p:spPr bwMode="auto">
              <a:xfrm>
                <a:off x="533400" y="5344696"/>
                <a:ext cx="3206980" cy="1150866"/>
              </a:xfrm>
              <a:prstGeom prst="rect">
                <a:avLst/>
              </a:prstGeom>
              <a:solidFill>
                <a:srgbClr val="B52503"/>
              </a:solidFill>
              <a:ln w="9525">
                <a:noFill/>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61" name="Rectangle 74"/>
              <p:cNvSpPr>
                <a:spLocks noChangeArrowheads="1"/>
              </p:cNvSpPr>
              <p:nvPr/>
            </p:nvSpPr>
            <p:spPr bwMode="auto">
              <a:xfrm>
                <a:off x="533400" y="228599"/>
                <a:ext cx="3138746" cy="6266963"/>
              </a:xfrm>
              <a:prstGeom prst="rect">
                <a:avLst/>
              </a:prstGeom>
              <a:solidFill>
                <a:srgbClr val="F3BC87"/>
              </a:solidFill>
              <a:ln w="9525">
                <a:noFill/>
                <a:miter lim="800000"/>
                <a:headEnd/>
                <a:tailEnd/>
              </a:ln>
            </p:spPr>
            <p:txBody>
              <a:bodyPr vert="horz" wrap="square" lIns="91440" tIns="45720" rIns="91440" bIns="45720" numCol="1" anchor="t" anchorCtr="0" compatLnSpc="1">
                <a:prstTxWarp prst="textNoShape">
                  <a:avLst/>
                </a:prstTxWarp>
              </a:bodyPr>
              <a:lstStyle/>
              <a:p>
                <a:endParaRPr lang="en-AU" dirty="0"/>
              </a:p>
            </p:txBody>
          </p:sp>
          <p:sp>
            <p:nvSpPr>
              <p:cNvPr id="62" name="Rectangle 74"/>
              <p:cNvSpPr>
                <a:spLocks noChangeArrowheads="1"/>
              </p:cNvSpPr>
              <p:nvPr/>
            </p:nvSpPr>
            <p:spPr bwMode="auto">
              <a:xfrm>
                <a:off x="533400" y="460709"/>
                <a:ext cx="3138746" cy="6034853"/>
              </a:xfrm>
              <a:prstGeom prst="rect">
                <a:avLst/>
              </a:prstGeom>
              <a:solidFill>
                <a:srgbClr val="E2731B"/>
              </a:solidFill>
              <a:ln w="9525">
                <a:noFill/>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63" name="Rectangle 74"/>
              <p:cNvSpPr>
                <a:spLocks noChangeArrowheads="1"/>
              </p:cNvSpPr>
              <p:nvPr/>
            </p:nvSpPr>
            <p:spPr bwMode="auto">
              <a:xfrm>
                <a:off x="533400" y="931376"/>
                <a:ext cx="3138746" cy="5564186"/>
              </a:xfrm>
              <a:prstGeom prst="rect">
                <a:avLst/>
              </a:prstGeom>
              <a:solidFill>
                <a:srgbClr val="CB2F11"/>
              </a:solidFill>
              <a:ln w="9525">
                <a:noFill/>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64" name="Rectangle 74"/>
              <p:cNvSpPr>
                <a:spLocks noChangeArrowheads="1"/>
              </p:cNvSpPr>
              <p:nvPr/>
            </p:nvSpPr>
            <p:spPr bwMode="auto">
              <a:xfrm>
                <a:off x="533400" y="4725009"/>
                <a:ext cx="3138746" cy="1770553"/>
              </a:xfrm>
              <a:prstGeom prst="rect">
                <a:avLst/>
              </a:prstGeom>
              <a:solidFill>
                <a:srgbClr val="C12303"/>
              </a:solidFill>
              <a:ln w="9525">
                <a:noFill/>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65" name="Rectangle 74"/>
              <p:cNvSpPr>
                <a:spLocks noChangeArrowheads="1"/>
              </p:cNvSpPr>
              <p:nvPr/>
            </p:nvSpPr>
            <p:spPr bwMode="auto">
              <a:xfrm>
                <a:off x="533400" y="5344696"/>
                <a:ext cx="3138746" cy="1150866"/>
              </a:xfrm>
              <a:prstGeom prst="rect">
                <a:avLst/>
              </a:prstGeom>
              <a:solidFill>
                <a:srgbClr val="AC1B02"/>
              </a:solidFill>
              <a:ln w="9525">
                <a:noFill/>
                <a:miter lim="800000"/>
                <a:headEnd/>
                <a:tailEnd/>
              </a:ln>
            </p:spPr>
            <p:txBody>
              <a:bodyPr vert="horz" wrap="square" lIns="91440" tIns="45720" rIns="91440" bIns="45720" numCol="1" anchor="t" anchorCtr="0" compatLnSpc="1">
                <a:prstTxWarp prst="textNoShape">
                  <a:avLst/>
                </a:prstTxWarp>
              </a:bodyPr>
              <a:lstStyle/>
              <a:p>
                <a:endParaRPr lang="en-AU"/>
              </a:p>
            </p:txBody>
          </p:sp>
        </p:grpSp>
        <p:grpSp>
          <p:nvGrpSpPr>
            <p:cNvPr id="36" name="Group 32"/>
            <p:cNvGrpSpPr/>
            <p:nvPr/>
          </p:nvGrpSpPr>
          <p:grpSpPr>
            <a:xfrm>
              <a:off x="968592" y="6170991"/>
              <a:ext cx="914400" cy="533479"/>
              <a:chOff x="518032" y="978681"/>
              <a:chExt cx="4572000" cy="2667393"/>
            </a:xfrm>
          </p:grpSpPr>
          <p:sp>
            <p:nvSpPr>
              <p:cNvPr id="37" name="Rectangle 37"/>
              <p:cNvSpPr>
                <a:spLocks noChangeArrowheads="1"/>
              </p:cNvSpPr>
              <p:nvPr userDrawn="1"/>
            </p:nvSpPr>
            <p:spPr bwMode="black">
              <a:xfrm>
                <a:off x="3295650" y="978681"/>
                <a:ext cx="1143000" cy="263229"/>
              </a:xfrm>
              <a:prstGeom prst="rect">
                <a:avLst/>
              </a:prstGeom>
              <a:solidFill>
                <a:srgbClr val="A10000"/>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AU" noProof="0"/>
              </a:p>
            </p:txBody>
          </p:sp>
          <p:sp>
            <p:nvSpPr>
              <p:cNvPr id="38" name="Freeform 7"/>
              <p:cNvSpPr>
                <a:spLocks noEditPoints="1"/>
              </p:cNvSpPr>
              <p:nvPr userDrawn="1"/>
            </p:nvSpPr>
            <p:spPr bwMode="black">
              <a:xfrm>
                <a:off x="518032" y="1922794"/>
                <a:ext cx="4572000" cy="1723280"/>
              </a:xfrm>
              <a:custGeom>
                <a:avLst/>
                <a:gdLst/>
                <a:ahLst/>
                <a:cxnLst>
                  <a:cxn ang="0">
                    <a:pos x="581" y="233"/>
                  </a:cxn>
                  <a:cxn ang="0">
                    <a:pos x="538" y="949"/>
                  </a:cxn>
                  <a:cxn ang="0">
                    <a:pos x="630" y="946"/>
                  </a:cxn>
                  <a:cxn ang="0">
                    <a:pos x="793" y="880"/>
                  </a:cxn>
                  <a:cxn ang="0">
                    <a:pos x="886" y="728"/>
                  </a:cxn>
                  <a:cxn ang="0">
                    <a:pos x="905" y="505"/>
                  </a:cxn>
                  <a:cxn ang="0">
                    <a:pos x="850" y="329"/>
                  </a:cxn>
                  <a:cxn ang="0">
                    <a:pos x="727" y="241"/>
                  </a:cxn>
                  <a:cxn ang="0">
                    <a:pos x="521" y="3"/>
                  </a:cxn>
                  <a:cxn ang="0">
                    <a:pos x="643" y="74"/>
                  </a:cxn>
                  <a:cxn ang="0">
                    <a:pos x="761" y="24"/>
                  </a:cxn>
                  <a:cxn ang="0">
                    <a:pos x="855" y="9"/>
                  </a:cxn>
                  <a:cxn ang="0">
                    <a:pos x="1026" y="40"/>
                  </a:cxn>
                  <a:cxn ang="0">
                    <a:pos x="1180" y="172"/>
                  </a:cxn>
                  <a:cxn ang="0">
                    <a:pos x="1265" y="383"/>
                  </a:cxn>
                  <a:cxn ang="0">
                    <a:pos x="1265" y="641"/>
                  </a:cxn>
                  <a:cxn ang="0">
                    <a:pos x="1175" y="857"/>
                  </a:cxn>
                  <a:cxn ang="0">
                    <a:pos x="1005" y="1006"/>
                  </a:cxn>
                  <a:cxn ang="0">
                    <a:pos x="766" y="1074"/>
                  </a:cxn>
                  <a:cxn ang="0">
                    <a:pos x="601" y="1074"/>
                  </a:cxn>
                  <a:cxn ang="0">
                    <a:pos x="692" y="1447"/>
                  </a:cxn>
                  <a:cxn ang="0">
                    <a:pos x="171" y="1408"/>
                  </a:cxn>
                  <a:cxn ang="0">
                    <a:pos x="413" y="3"/>
                  </a:cxn>
                  <a:cxn ang="0">
                    <a:pos x="3876" y="20"/>
                  </a:cxn>
                  <a:cxn ang="0">
                    <a:pos x="4036" y="100"/>
                  </a:cxn>
                  <a:cxn ang="0">
                    <a:pos x="4113" y="232"/>
                  </a:cxn>
                  <a:cxn ang="0">
                    <a:pos x="4091" y="362"/>
                  </a:cxn>
                  <a:cxn ang="0">
                    <a:pos x="3995" y="436"/>
                  </a:cxn>
                  <a:cxn ang="0">
                    <a:pos x="3859" y="438"/>
                  </a:cxn>
                  <a:cxn ang="0">
                    <a:pos x="3757" y="114"/>
                  </a:cxn>
                  <a:cxn ang="0">
                    <a:pos x="3597" y="187"/>
                  </a:cxn>
                  <a:cxn ang="0">
                    <a:pos x="3508" y="339"/>
                  </a:cxn>
                  <a:cxn ang="0">
                    <a:pos x="3489" y="565"/>
                  </a:cxn>
                  <a:cxn ang="0">
                    <a:pos x="3547" y="753"/>
                  </a:cxn>
                  <a:cxn ang="0">
                    <a:pos x="3668" y="869"/>
                  </a:cxn>
                  <a:cxn ang="0">
                    <a:pos x="3821" y="896"/>
                  </a:cxn>
                  <a:cxn ang="0">
                    <a:pos x="3931" y="872"/>
                  </a:cxn>
                  <a:cxn ang="0">
                    <a:pos x="4079" y="810"/>
                  </a:cxn>
                  <a:cxn ang="0">
                    <a:pos x="4016" y="1024"/>
                  </a:cxn>
                  <a:cxn ang="0">
                    <a:pos x="3830" y="1080"/>
                  </a:cxn>
                  <a:cxn ang="0">
                    <a:pos x="3651" y="1095"/>
                  </a:cxn>
                  <a:cxn ang="0">
                    <a:pos x="3426" y="1060"/>
                  </a:cxn>
                  <a:cxn ang="0">
                    <a:pos x="3255" y="947"/>
                  </a:cxn>
                  <a:cxn ang="0">
                    <a:pos x="3140" y="772"/>
                  </a:cxn>
                  <a:cxn ang="0">
                    <a:pos x="3101" y="561"/>
                  </a:cxn>
                  <a:cxn ang="0">
                    <a:pos x="3153" y="318"/>
                  </a:cxn>
                  <a:cxn ang="0">
                    <a:pos x="3293" y="135"/>
                  </a:cxn>
                  <a:cxn ang="0">
                    <a:pos x="3508" y="27"/>
                  </a:cxn>
                  <a:cxn ang="0">
                    <a:pos x="2910" y="0"/>
                  </a:cxn>
                  <a:cxn ang="0">
                    <a:pos x="3040" y="52"/>
                  </a:cxn>
                  <a:cxn ang="0">
                    <a:pos x="3093" y="178"/>
                  </a:cxn>
                  <a:cxn ang="0">
                    <a:pos x="3071" y="277"/>
                  </a:cxn>
                  <a:cxn ang="0">
                    <a:pos x="3004" y="393"/>
                  </a:cxn>
                  <a:cxn ang="0">
                    <a:pos x="2876" y="561"/>
                  </a:cxn>
                  <a:cxn ang="0">
                    <a:pos x="1784" y="1078"/>
                  </a:cxn>
                  <a:cxn ang="0">
                    <a:pos x="1313" y="118"/>
                  </a:cxn>
                  <a:cxn ang="0">
                    <a:pos x="2247" y="25"/>
                  </a:cxn>
                  <a:cxn ang="0">
                    <a:pos x="2759" y="62"/>
                  </a:cxn>
                  <a:cxn ang="0">
                    <a:pos x="2872" y="4"/>
                  </a:cxn>
                </a:cxnLst>
                <a:rect l="0" t="0" r="r" b="b"/>
                <a:pathLst>
                  <a:path w="4127" h="1544">
                    <a:moveTo>
                      <a:pt x="640" y="229"/>
                    </a:moveTo>
                    <a:lnTo>
                      <a:pt x="622" y="229"/>
                    </a:lnTo>
                    <a:lnTo>
                      <a:pt x="603" y="230"/>
                    </a:lnTo>
                    <a:lnTo>
                      <a:pt x="581" y="233"/>
                    </a:lnTo>
                    <a:lnTo>
                      <a:pt x="553" y="235"/>
                    </a:lnTo>
                    <a:lnTo>
                      <a:pt x="521" y="241"/>
                    </a:lnTo>
                    <a:lnTo>
                      <a:pt x="521" y="947"/>
                    </a:lnTo>
                    <a:lnTo>
                      <a:pt x="538" y="949"/>
                    </a:lnTo>
                    <a:lnTo>
                      <a:pt x="553" y="949"/>
                    </a:lnTo>
                    <a:lnTo>
                      <a:pt x="566" y="949"/>
                    </a:lnTo>
                    <a:lnTo>
                      <a:pt x="578" y="949"/>
                    </a:lnTo>
                    <a:lnTo>
                      <a:pt x="630" y="946"/>
                    </a:lnTo>
                    <a:lnTo>
                      <a:pt x="677" y="937"/>
                    </a:lnTo>
                    <a:lnTo>
                      <a:pt x="720" y="924"/>
                    </a:lnTo>
                    <a:lnTo>
                      <a:pt x="758" y="905"/>
                    </a:lnTo>
                    <a:lnTo>
                      <a:pt x="793" y="880"/>
                    </a:lnTo>
                    <a:lnTo>
                      <a:pt x="824" y="850"/>
                    </a:lnTo>
                    <a:lnTo>
                      <a:pt x="849" y="815"/>
                    </a:lnTo>
                    <a:lnTo>
                      <a:pt x="870" y="775"/>
                    </a:lnTo>
                    <a:lnTo>
                      <a:pt x="886" y="728"/>
                    </a:lnTo>
                    <a:lnTo>
                      <a:pt x="897" y="678"/>
                    </a:lnTo>
                    <a:lnTo>
                      <a:pt x="905" y="622"/>
                    </a:lnTo>
                    <a:lnTo>
                      <a:pt x="907" y="561"/>
                    </a:lnTo>
                    <a:lnTo>
                      <a:pt x="905" y="505"/>
                    </a:lnTo>
                    <a:lnTo>
                      <a:pt x="897" y="452"/>
                    </a:lnTo>
                    <a:lnTo>
                      <a:pt x="886" y="407"/>
                    </a:lnTo>
                    <a:lnTo>
                      <a:pt x="870" y="366"/>
                    </a:lnTo>
                    <a:lnTo>
                      <a:pt x="850" y="329"/>
                    </a:lnTo>
                    <a:lnTo>
                      <a:pt x="826" y="299"/>
                    </a:lnTo>
                    <a:lnTo>
                      <a:pt x="797" y="274"/>
                    </a:lnTo>
                    <a:lnTo>
                      <a:pt x="763" y="254"/>
                    </a:lnTo>
                    <a:lnTo>
                      <a:pt x="727" y="241"/>
                    </a:lnTo>
                    <a:lnTo>
                      <a:pt x="686" y="232"/>
                    </a:lnTo>
                    <a:lnTo>
                      <a:pt x="640" y="229"/>
                    </a:lnTo>
                    <a:close/>
                    <a:moveTo>
                      <a:pt x="413" y="3"/>
                    </a:moveTo>
                    <a:lnTo>
                      <a:pt x="521" y="3"/>
                    </a:lnTo>
                    <a:lnTo>
                      <a:pt x="521" y="143"/>
                    </a:lnTo>
                    <a:lnTo>
                      <a:pt x="566" y="117"/>
                    </a:lnTo>
                    <a:lnTo>
                      <a:pt x="607" y="93"/>
                    </a:lnTo>
                    <a:lnTo>
                      <a:pt x="643" y="74"/>
                    </a:lnTo>
                    <a:lnTo>
                      <a:pt x="677" y="57"/>
                    </a:lnTo>
                    <a:lnTo>
                      <a:pt x="707" y="44"/>
                    </a:lnTo>
                    <a:lnTo>
                      <a:pt x="735" y="33"/>
                    </a:lnTo>
                    <a:lnTo>
                      <a:pt x="761" y="24"/>
                    </a:lnTo>
                    <a:lnTo>
                      <a:pt x="785" y="18"/>
                    </a:lnTo>
                    <a:lnTo>
                      <a:pt x="809" y="13"/>
                    </a:lnTo>
                    <a:lnTo>
                      <a:pt x="831" y="10"/>
                    </a:lnTo>
                    <a:lnTo>
                      <a:pt x="855" y="9"/>
                    </a:lnTo>
                    <a:lnTo>
                      <a:pt x="879" y="8"/>
                    </a:lnTo>
                    <a:lnTo>
                      <a:pt x="931" y="12"/>
                    </a:lnTo>
                    <a:lnTo>
                      <a:pt x="980" y="23"/>
                    </a:lnTo>
                    <a:lnTo>
                      <a:pt x="1026" y="40"/>
                    </a:lnTo>
                    <a:lnTo>
                      <a:pt x="1070" y="64"/>
                    </a:lnTo>
                    <a:lnTo>
                      <a:pt x="1110" y="94"/>
                    </a:lnTo>
                    <a:lnTo>
                      <a:pt x="1148" y="130"/>
                    </a:lnTo>
                    <a:lnTo>
                      <a:pt x="1180" y="172"/>
                    </a:lnTo>
                    <a:lnTo>
                      <a:pt x="1209" y="218"/>
                    </a:lnTo>
                    <a:lnTo>
                      <a:pt x="1233" y="268"/>
                    </a:lnTo>
                    <a:lnTo>
                      <a:pt x="1252" y="324"/>
                    </a:lnTo>
                    <a:lnTo>
                      <a:pt x="1265" y="383"/>
                    </a:lnTo>
                    <a:lnTo>
                      <a:pt x="1274" y="446"/>
                    </a:lnTo>
                    <a:lnTo>
                      <a:pt x="1278" y="512"/>
                    </a:lnTo>
                    <a:lnTo>
                      <a:pt x="1274" y="578"/>
                    </a:lnTo>
                    <a:lnTo>
                      <a:pt x="1265" y="641"/>
                    </a:lnTo>
                    <a:lnTo>
                      <a:pt x="1252" y="701"/>
                    </a:lnTo>
                    <a:lnTo>
                      <a:pt x="1232" y="756"/>
                    </a:lnTo>
                    <a:lnTo>
                      <a:pt x="1205" y="809"/>
                    </a:lnTo>
                    <a:lnTo>
                      <a:pt x="1175" y="857"/>
                    </a:lnTo>
                    <a:lnTo>
                      <a:pt x="1140" y="901"/>
                    </a:lnTo>
                    <a:lnTo>
                      <a:pt x="1099" y="941"/>
                    </a:lnTo>
                    <a:lnTo>
                      <a:pt x="1054" y="976"/>
                    </a:lnTo>
                    <a:lnTo>
                      <a:pt x="1005" y="1006"/>
                    </a:lnTo>
                    <a:lnTo>
                      <a:pt x="951" y="1031"/>
                    </a:lnTo>
                    <a:lnTo>
                      <a:pt x="894" y="1051"/>
                    </a:lnTo>
                    <a:lnTo>
                      <a:pt x="831" y="1065"/>
                    </a:lnTo>
                    <a:lnTo>
                      <a:pt x="766" y="1074"/>
                    </a:lnTo>
                    <a:lnTo>
                      <a:pt x="696" y="1078"/>
                    </a:lnTo>
                    <a:lnTo>
                      <a:pt x="670" y="1078"/>
                    </a:lnTo>
                    <a:lnTo>
                      <a:pt x="637" y="1076"/>
                    </a:lnTo>
                    <a:lnTo>
                      <a:pt x="601" y="1074"/>
                    </a:lnTo>
                    <a:lnTo>
                      <a:pt x="561" y="1071"/>
                    </a:lnTo>
                    <a:lnTo>
                      <a:pt x="521" y="1068"/>
                    </a:lnTo>
                    <a:lnTo>
                      <a:pt x="521" y="1408"/>
                    </a:lnTo>
                    <a:lnTo>
                      <a:pt x="692" y="1447"/>
                    </a:lnTo>
                    <a:lnTo>
                      <a:pt x="692" y="1544"/>
                    </a:lnTo>
                    <a:lnTo>
                      <a:pt x="18" y="1544"/>
                    </a:lnTo>
                    <a:lnTo>
                      <a:pt x="18" y="1447"/>
                    </a:lnTo>
                    <a:lnTo>
                      <a:pt x="171" y="1408"/>
                    </a:lnTo>
                    <a:lnTo>
                      <a:pt x="171" y="229"/>
                    </a:lnTo>
                    <a:lnTo>
                      <a:pt x="0" y="229"/>
                    </a:lnTo>
                    <a:lnTo>
                      <a:pt x="0" y="128"/>
                    </a:lnTo>
                    <a:lnTo>
                      <a:pt x="413" y="3"/>
                    </a:lnTo>
                    <a:close/>
                    <a:moveTo>
                      <a:pt x="3711" y="0"/>
                    </a:moveTo>
                    <a:lnTo>
                      <a:pt x="3770" y="3"/>
                    </a:lnTo>
                    <a:lnTo>
                      <a:pt x="3825" y="9"/>
                    </a:lnTo>
                    <a:lnTo>
                      <a:pt x="3876" y="20"/>
                    </a:lnTo>
                    <a:lnTo>
                      <a:pt x="3923" y="34"/>
                    </a:lnTo>
                    <a:lnTo>
                      <a:pt x="3965" y="53"/>
                    </a:lnTo>
                    <a:lnTo>
                      <a:pt x="4004" y="75"/>
                    </a:lnTo>
                    <a:lnTo>
                      <a:pt x="4036" y="100"/>
                    </a:lnTo>
                    <a:lnTo>
                      <a:pt x="4064" y="129"/>
                    </a:lnTo>
                    <a:lnTo>
                      <a:pt x="4086" y="160"/>
                    </a:lnTo>
                    <a:lnTo>
                      <a:pt x="4103" y="194"/>
                    </a:lnTo>
                    <a:lnTo>
                      <a:pt x="4113" y="232"/>
                    </a:lnTo>
                    <a:lnTo>
                      <a:pt x="4117" y="271"/>
                    </a:lnTo>
                    <a:lnTo>
                      <a:pt x="4114" y="304"/>
                    </a:lnTo>
                    <a:lnTo>
                      <a:pt x="4105" y="334"/>
                    </a:lnTo>
                    <a:lnTo>
                      <a:pt x="4091" y="362"/>
                    </a:lnTo>
                    <a:lnTo>
                      <a:pt x="4074" y="387"/>
                    </a:lnTo>
                    <a:lnTo>
                      <a:pt x="4051" y="407"/>
                    </a:lnTo>
                    <a:lnTo>
                      <a:pt x="4025" y="423"/>
                    </a:lnTo>
                    <a:lnTo>
                      <a:pt x="3995" y="436"/>
                    </a:lnTo>
                    <a:lnTo>
                      <a:pt x="3961" y="443"/>
                    </a:lnTo>
                    <a:lnTo>
                      <a:pt x="3925" y="446"/>
                    </a:lnTo>
                    <a:lnTo>
                      <a:pt x="3891" y="444"/>
                    </a:lnTo>
                    <a:lnTo>
                      <a:pt x="3859" y="438"/>
                    </a:lnTo>
                    <a:lnTo>
                      <a:pt x="3826" y="428"/>
                    </a:lnTo>
                    <a:lnTo>
                      <a:pt x="3792" y="413"/>
                    </a:lnTo>
                    <a:lnTo>
                      <a:pt x="3757" y="394"/>
                    </a:lnTo>
                    <a:lnTo>
                      <a:pt x="3757" y="114"/>
                    </a:lnTo>
                    <a:lnTo>
                      <a:pt x="3711" y="125"/>
                    </a:lnTo>
                    <a:lnTo>
                      <a:pt x="3668" y="140"/>
                    </a:lnTo>
                    <a:lnTo>
                      <a:pt x="3631" y="162"/>
                    </a:lnTo>
                    <a:lnTo>
                      <a:pt x="3597" y="187"/>
                    </a:lnTo>
                    <a:lnTo>
                      <a:pt x="3568" y="218"/>
                    </a:lnTo>
                    <a:lnTo>
                      <a:pt x="3543" y="253"/>
                    </a:lnTo>
                    <a:lnTo>
                      <a:pt x="3523" y="294"/>
                    </a:lnTo>
                    <a:lnTo>
                      <a:pt x="3508" y="339"/>
                    </a:lnTo>
                    <a:lnTo>
                      <a:pt x="3497" y="391"/>
                    </a:lnTo>
                    <a:lnTo>
                      <a:pt x="3489" y="447"/>
                    </a:lnTo>
                    <a:lnTo>
                      <a:pt x="3487" y="507"/>
                    </a:lnTo>
                    <a:lnTo>
                      <a:pt x="3489" y="565"/>
                    </a:lnTo>
                    <a:lnTo>
                      <a:pt x="3497" y="617"/>
                    </a:lnTo>
                    <a:lnTo>
                      <a:pt x="3509" y="667"/>
                    </a:lnTo>
                    <a:lnTo>
                      <a:pt x="3526" y="712"/>
                    </a:lnTo>
                    <a:lnTo>
                      <a:pt x="3547" y="753"/>
                    </a:lnTo>
                    <a:lnTo>
                      <a:pt x="3571" y="790"/>
                    </a:lnTo>
                    <a:lnTo>
                      <a:pt x="3600" y="821"/>
                    </a:lnTo>
                    <a:lnTo>
                      <a:pt x="3632" y="847"/>
                    </a:lnTo>
                    <a:lnTo>
                      <a:pt x="3668" y="869"/>
                    </a:lnTo>
                    <a:lnTo>
                      <a:pt x="3707" y="885"/>
                    </a:lnTo>
                    <a:lnTo>
                      <a:pt x="3750" y="894"/>
                    </a:lnTo>
                    <a:lnTo>
                      <a:pt x="3795" y="897"/>
                    </a:lnTo>
                    <a:lnTo>
                      <a:pt x="3821" y="896"/>
                    </a:lnTo>
                    <a:lnTo>
                      <a:pt x="3847" y="894"/>
                    </a:lnTo>
                    <a:lnTo>
                      <a:pt x="3874" y="889"/>
                    </a:lnTo>
                    <a:lnTo>
                      <a:pt x="3901" y="881"/>
                    </a:lnTo>
                    <a:lnTo>
                      <a:pt x="3931" y="872"/>
                    </a:lnTo>
                    <a:lnTo>
                      <a:pt x="3964" y="861"/>
                    </a:lnTo>
                    <a:lnTo>
                      <a:pt x="3999" y="846"/>
                    </a:lnTo>
                    <a:lnTo>
                      <a:pt x="4036" y="830"/>
                    </a:lnTo>
                    <a:lnTo>
                      <a:pt x="4079" y="810"/>
                    </a:lnTo>
                    <a:lnTo>
                      <a:pt x="4127" y="787"/>
                    </a:lnTo>
                    <a:lnTo>
                      <a:pt x="4127" y="976"/>
                    </a:lnTo>
                    <a:lnTo>
                      <a:pt x="4069" y="1001"/>
                    </a:lnTo>
                    <a:lnTo>
                      <a:pt x="4016" y="1024"/>
                    </a:lnTo>
                    <a:lnTo>
                      <a:pt x="3966" y="1041"/>
                    </a:lnTo>
                    <a:lnTo>
                      <a:pt x="3919" y="1058"/>
                    </a:lnTo>
                    <a:lnTo>
                      <a:pt x="3874" y="1070"/>
                    </a:lnTo>
                    <a:lnTo>
                      <a:pt x="3830" y="1080"/>
                    </a:lnTo>
                    <a:lnTo>
                      <a:pt x="3786" y="1086"/>
                    </a:lnTo>
                    <a:lnTo>
                      <a:pt x="3742" y="1091"/>
                    </a:lnTo>
                    <a:lnTo>
                      <a:pt x="3697" y="1094"/>
                    </a:lnTo>
                    <a:lnTo>
                      <a:pt x="3651" y="1095"/>
                    </a:lnTo>
                    <a:lnTo>
                      <a:pt x="3588" y="1093"/>
                    </a:lnTo>
                    <a:lnTo>
                      <a:pt x="3530" y="1086"/>
                    </a:lnTo>
                    <a:lnTo>
                      <a:pt x="3476" y="1075"/>
                    </a:lnTo>
                    <a:lnTo>
                      <a:pt x="3426" y="1060"/>
                    </a:lnTo>
                    <a:lnTo>
                      <a:pt x="3378" y="1039"/>
                    </a:lnTo>
                    <a:lnTo>
                      <a:pt x="3334" y="1014"/>
                    </a:lnTo>
                    <a:lnTo>
                      <a:pt x="3294" y="984"/>
                    </a:lnTo>
                    <a:lnTo>
                      <a:pt x="3255" y="947"/>
                    </a:lnTo>
                    <a:lnTo>
                      <a:pt x="3219" y="907"/>
                    </a:lnTo>
                    <a:lnTo>
                      <a:pt x="3188" y="865"/>
                    </a:lnTo>
                    <a:lnTo>
                      <a:pt x="3162" y="820"/>
                    </a:lnTo>
                    <a:lnTo>
                      <a:pt x="3140" y="772"/>
                    </a:lnTo>
                    <a:lnTo>
                      <a:pt x="3124" y="722"/>
                    </a:lnTo>
                    <a:lnTo>
                      <a:pt x="3111" y="670"/>
                    </a:lnTo>
                    <a:lnTo>
                      <a:pt x="3104" y="616"/>
                    </a:lnTo>
                    <a:lnTo>
                      <a:pt x="3101" y="561"/>
                    </a:lnTo>
                    <a:lnTo>
                      <a:pt x="3105" y="494"/>
                    </a:lnTo>
                    <a:lnTo>
                      <a:pt x="3115" y="433"/>
                    </a:lnTo>
                    <a:lnTo>
                      <a:pt x="3130" y="373"/>
                    </a:lnTo>
                    <a:lnTo>
                      <a:pt x="3153" y="318"/>
                    </a:lnTo>
                    <a:lnTo>
                      <a:pt x="3179" y="267"/>
                    </a:lnTo>
                    <a:lnTo>
                      <a:pt x="3213" y="219"/>
                    </a:lnTo>
                    <a:lnTo>
                      <a:pt x="3250" y="175"/>
                    </a:lnTo>
                    <a:lnTo>
                      <a:pt x="3293" y="135"/>
                    </a:lnTo>
                    <a:lnTo>
                      <a:pt x="3341" y="102"/>
                    </a:lnTo>
                    <a:lnTo>
                      <a:pt x="3392" y="72"/>
                    </a:lnTo>
                    <a:lnTo>
                      <a:pt x="3448" y="47"/>
                    </a:lnTo>
                    <a:lnTo>
                      <a:pt x="3508" y="27"/>
                    </a:lnTo>
                    <a:lnTo>
                      <a:pt x="3573" y="12"/>
                    </a:lnTo>
                    <a:lnTo>
                      <a:pt x="3640" y="3"/>
                    </a:lnTo>
                    <a:lnTo>
                      <a:pt x="3711" y="0"/>
                    </a:lnTo>
                    <a:close/>
                    <a:moveTo>
                      <a:pt x="2910" y="0"/>
                    </a:moveTo>
                    <a:lnTo>
                      <a:pt x="2948" y="4"/>
                    </a:lnTo>
                    <a:lnTo>
                      <a:pt x="2983" y="14"/>
                    </a:lnTo>
                    <a:lnTo>
                      <a:pt x="3014" y="30"/>
                    </a:lnTo>
                    <a:lnTo>
                      <a:pt x="3040" y="52"/>
                    </a:lnTo>
                    <a:lnTo>
                      <a:pt x="3063" y="78"/>
                    </a:lnTo>
                    <a:lnTo>
                      <a:pt x="3079" y="109"/>
                    </a:lnTo>
                    <a:lnTo>
                      <a:pt x="3089" y="142"/>
                    </a:lnTo>
                    <a:lnTo>
                      <a:pt x="3093" y="178"/>
                    </a:lnTo>
                    <a:lnTo>
                      <a:pt x="3091" y="203"/>
                    </a:lnTo>
                    <a:lnTo>
                      <a:pt x="3088" y="227"/>
                    </a:lnTo>
                    <a:lnTo>
                      <a:pt x="3081" y="252"/>
                    </a:lnTo>
                    <a:lnTo>
                      <a:pt x="3071" y="277"/>
                    </a:lnTo>
                    <a:lnTo>
                      <a:pt x="3060" y="303"/>
                    </a:lnTo>
                    <a:lnTo>
                      <a:pt x="3044" y="331"/>
                    </a:lnTo>
                    <a:lnTo>
                      <a:pt x="3025" y="361"/>
                    </a:lnTo>
                    <a:lnTo>
                      <a:pt x="3004" y="393"/>
                    </a:lnTo>
                    <a:lnTo>
                      <a:pt x="2978" y="429"/>
                    </a:lnTo>
                    <a:lnTo>
                      <a:pt x="2948" y="468"/>
                    </a:lnTo>
                    <a:lnTo>
                      <a:pt x="2914" y="512"/>
                    </a:lnTo>
                    <a:lnTo>
                      <a:pt x="2876" y="561"/>
                    </a:lnTo>
                    <a:lnTo>
                      <a:pt x="2472" y="1078"/>
                    </a:lnTo>
                    <a:lnTo>
                      <a:pt x="2182" y="1078"/>
                    </a:lnTo>
                    <a:lnTo>
                      <a:pt x="2182" y="424"/>
                    </a:lnTo>
                    <a:lnTo>
                      <a:pt x="1784" y="1078"/>
                    </a:lnTo>
                    <a:lnTo>
                      <a:pt x="1518" y="1078"/>
                    </a:lnTo>
                    <a:lnTo>
                      <a:pt x="1518" y="234"/>
                    </a:lnTo>
                    <a:lnTo>
                      <a:pt x="1313" y="214"/>
                    </a:lnTo>
                    <a:lnTo>
                      <a:pt x="1313" y="118"/>
                    </a:lnTo>
                    <a:lnTo>
                      <a:pt x="1690" y="25"/>
                    </a:lnTo>
                    <a:lnTo>
                      <a:pt x="1832" y="25"/>
                    </a:lnTo>
                    <a:lnTo>
                      <a:pt x="1832" y="713"/>
                    </a:lnTo>
                    <a:lnTo>
                      <a:pt x="2247" y="25"/>
                    </a:lnTo>
                    <a:lnTo>
                      <a:pt x="2497" y="25"/>
                    </a:lnTo>
                    <a:lnTo>
                      <a:pt x="2497" y="822"/>
                    </a:lnTo>
                    <a:lnTo>
                      <a:pt x="2759" y="473"/>
                    </a:lnTo>
                    <a:lnTo>
                      <a:pt x="2759" y="62"/>
                    </a:lnTo>
                    <a:lnTo>
                      <a:pt x="2779" y="44"/>
                    </a:lnTo>
                    <a:lnTo>
                      <a:pt x="2806" y="27"/>
                    </a:lnTo>
                    <a:lnTo>
                      <a:pt x="2837" y="13"/>
                    </a:lnTo>
                    <a:lnTo>
                      <a:pt x="2872" y="4"/>
                    </a:lnTo>
                    <a:lnTo>
                      <a:pt x="2910" y="0"/>
                    </a:lnTo>
                    <a:close/>
                  </a:path>
                </a:pathLst>
              </a:custGeom>
              <a:solidFill>
                <a:srgbClr val="0000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AU" noProof="0"/>
              </a:p>
            </p:txBody>
          </p:sp>
        </p:grpSp>
      </p:gr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cSld name="Cover Slide: Picture 3">
    <p:spTree>
      <p:nvGrpSpPr>
        <p:cNvPr id="1" name=""/>
        <p:cNvGrpSpPr/>
        <p:nvPr/>
      </p:nvGrpSpPr>
      <p:grpSpPr>
        <a:xfrm>
          <a:off x="0" y="0"/>
          <a:ext cx="0" cy="0"/>
          <a:chOff x="0" y="0"/>
          <a:chExt cx="0" cy="0"/>
        </a:xfrm>
      </p:grpSpPr>
      <p:grpSp>
        <p:nvGrpSpPr>
          <p:cNvPr id="34" name="Group 33"/>
          <p:cNvGrpSpPr/>
          <p:nvPr/>
        </p:nvGrpSpPr>
        <p:grpSpPr>
          <a:xfrm>
            <a:off x="968592" y="-5815"/>
            <a:ext cx="8175409" cy="6710285"/>
            <a:chOff x="968592" y="-5815"/>
            <a:chExt cx="8175409" cy="6710285"/>
          </a:xfrm>
        </p:grpSpPr>
        <p:grpSp>
          <p:nvGrpSpPr>
            <p:cNvPr id="28" name="Group 21"/>
            <p:cNvGrpSpPr/>
            <p:nvPr userDrawn="1"/>
          </p:nvGrpSpPr>
          <p:grpSpPr>
            <a:xfrm>
              <a:off x="1752601" y="-5815"/>
              <a:ext cx="7391400" cy="6181825"/>
              <a:chOff x="533400" y="228599"/>
              <a:chExt cx="3752849" cy="6266964"/>
            </a:xfrm>
          </p:grpSpPr>
          <p:sp>
            <p:nvSpPr>
              <p:cNvPr id="29" name="Rectangle 66"/>
              <p:cNvSpPr>
                <a:spLocks noChangeArrowheads="1"/>
              </p:cNvSpPr>
              <p:nvPr/>
            </p:nvSpPr>
            <p:spPr bwMode="auto">
              <a:xfrm>
                <a:off x="533400" y="1219201"/>
                <a:ext cx="3469615" cy="5276362"/>
              </a:xfrm>
              <a:prstGeom prst="rect">
                <a:avLst/>
              </a:prstGeom>
              <a:solidFill>
                <a:srgbClr val="F3BE26"/>
              </a:solidFill>
              <a:ln w="9525">
                <a:noFill/>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30" name="Rectangle 72"/>
              <p:cNvSpPr>
                <a:spLocks noChangeArrowheads="1"/>
              </p:cNvSpPr>
              <p:nvPr/>
            </p:nvSpPr>
            <p:spPr bwMode="auto">
              <a:xfrm>
                <a:off x="533400" y="5715000"/>
                <a:ext cx="3752849" cy="780562"/>
              </a:xfrm>
              <a:prstGeom prst="rect">
                <a:avLst/>
              </a:prstGeom>
              <a:solidFill>
                <a:srgbClr val="F3BC87"/>
              </a:solidFill>
              <a:ln w="9525">
                <a:noFill/>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31" name="Rectangle 68"/>
              <p:cNvSpPr>
                <a:spLocks noChangeArrowheads="1"/>
              </p:cNvSpPr>
              <p:nvPr/>
            </p:nvSpPr>
            <p:spPr bwMode="auto">
              <a:xfrm>
                <a:off x="533400" y="981074"/>
                <a:ext cx="3135429" cy="5514487"/>
              </a:xfrm>
              <a:prstGeom prst="rect">
                <a:avLst/>
              </a:prstGeom>
              <a:solidFill>
                <a:srgbClr val="E4C7A7"/>
              </a:solidFill>
              <a:ln w="9525">
                <a:noFill/>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32" name="Rectangle 70"/>
              <p:cNvSpPr>
                <a:spLocks noChangeArrowheads="1"/>
              </p:cNvSpPr>
              <p:nvPr/>
            </p:nvSpPr>
            <p:spPr bwMode="auto">
              <a:xfrm>
                <a:off x="533400" y="457201"/>
                <a:ext cx="2952298" cy="6038362"/>
              </a:xfrm>
              <a:prstGeom prst="rect">
                <a:avLst/>
              </a:prstGeom>
              <a:solidFill>
                <a:srgbClr val="EE9C34"/>
              </a:solidFill>
              <a:ln w="9525">
                <a:noFill/>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33" name="Rectangle 74"/>
              <p:cNvSpPr>
                <a:spLocks noChangeArrowheads="1"/>
              </p:cNvSpPr>
              <p:nvPr/>
            </p:nvSpPr>
            <p:spPr bwMode="auto">
              <a:xfrm>
                <a:off x="533400" y="981074"/>
                <a:ext cx="2952298" cy="5514487"/>
              </a:xfrm>
              <a:prstGeom prst="rect">
                <a:avLst/>
              </a:prstGeom>
              <a:solidFill>
                <a:srgbClr val="D47922"/>
              </a:solidFill>
              <a:ln w="9525">
                <a:noFill/>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40" name="Rectangle 74"/>
              <p:cNvSpPr>
                <a:spLocks noChangeArrowheads="1"/>
              </p:cNvSpPr>
              <p:nvPr/>
            </p:nvSpPr>
            <p:spPr bwMode="auto">
              <a:xfrm>
                <a:off x="533400" y="1219201"/>
                <a:ext cx="3135429" cy="5276362"/>
              </a:xfrm>
              <a:prstGeom prst="rect">
                <a:avLst/>
              </a:prstGeom>
              <a:solidFill>
                <a:srgbClr val="D89419"/>
              </a:solidFill>
              <a:ln w="9525">
                <a:noFill/>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41" name="Rectangle 74"/>
              <p:cNvSpPr>
                <a:spLocks noChangeArrowheads="1"/>
              </p:cNvSpPr>
              <p:nvPr/>
            </p:nvSpPr>
            <p:spPr bwMode="auto">
              <a:xfrm>
                <a:off x="533400" y="1219201"/>
                <a:ext cx="2952298" cy="5276362"/>
              </a:xfrm>
              <a:prstGeom prst="rect">
                <a:avLst/>
              </a:prstGeom>
              <a:solidFill>
                <a:srgbClr val="C95A05"/>
              </a:solidFill>
              <a:ln w="9525">
                <a:noFill/>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42" name="Rectangle 72"/>
              <p:cNvSpPr>
                <a:spLocks noChangeArrowheads="1"/>
              </p:cNvSpPr>
              <p:nvPr/>
            </p:nvSpPr>
            <p:spPr bwMode="auto">
              <a:xfrm>
                <a:off x="533400" y="5715000"/>
                <a:ext cx="3469615" cy="780562"/>
              </a:xfrm>
              <a:prstGeom prst="rect">
                <a:avLst/>
              </a:prstGeom>
              <a:solidFill>
                <a:srgbClr val="E78C14"/>
              </a:solidFill>
              <a:ln w="9525">
                <a:noFill/>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43" name="Rectangle 74"/>
              <p:cNvSpPr>
                <a:spLocks noChangeArrowheads="1"/>
              </p:cNvSpPr>
              <p:nvPr/>
            </p:nvSpPr>
            <p:spPr bwMode="auto">
              <a:xfrm>
                <a:off x="533400" y="5715000"/>
                <a:ext cx="3135429" cy="780562"/>
              </a:xfrm>
              <a:prstGeom prst="rect">
                <a:avLst/>
              </a:prstGeom>
              <a:solidFill>
                <a:srgbClr val="CD6C0D"/>
              </a:solidFill>
              <a:ln w="9525">
                <a:noFill/>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44" name="Rectangle 74"/>
              <p:cNvSpPr>
                <a:spLocks noChangeArrowheads="1"/>
              </p:cNvSpPr>
              <p:nvPr/>
            </p:nvSpPr>
            <p:spPr bwMode="auto">
              <a:xfrm>
                <a:off x="533400" y="5715000"/>
                <a:ext cx="2952298" cy="780562"/>
              </a:xfrm>
              <a:prstGeom prst="rect">
                <a:avLst/>
              </a:prstGeom>
              <a:solidFill>
                <a:srgbClr val="BF4203"/>
              </a:solidFill>
              <a:ln w="9525">
                <a:noFill/>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49" name="Rectangle 74"/>
              <p:cNvSpPr>
                <a:spLocks noChangeArrowheads="1"/>
              </p:cNvSpPr>
              <p:nvPr/>
            </p:nvSpPr>
            <p:spPr bwMode="auto">
              <a:xfrm>
                <a:off x="533400" y="228599"/>
                <a:ext cx="2828549" cy="6266963"/>
              </a:xfrm>
              <a:prstGeom prst="rect">
                <a:avLst/>
              </a:prstGeom>
              <a:solidFill>
                <a:srgbClr val="E669A2"/>
              </a:solidFill>
              <a:ln w="9525">
                <a:noFill/>
                <a:miter lim="800000"/>
                <a:headEnd/>
                <a:tailEnd/>
              </a:ln>
            </p:spPr>
            <p:txBody>
              <a:bodyPr vert="horz" wrap="square" lIns="91440" tIns="45720" rIns="91440" bIns="45720" numCol="1" anchor="t" anchorCtr="0" compatLnSpc="1">
                <a:prstTxWarp prst="textNoShape">
                  <a:avLst/>
                </a:prstTxWarp>
              </a:bodyPr>
              <a:lstStyle/>
              <a:p>
                <a:endParaRPr lang="en-AU" dirty="0"/>
              </a:p>
            </p:txBody>
          </p:sp>
          <p:sp>
            <p:nvSpPr>
              <p:cNvPr id="50" name="Rectangle 74"/>
              <p:cNvSpPr>
                <a:spLocks noChangeArrowheads="1"/>
              </p:cNvSpPr>
              <p:nvPr/>
            </p:nvSpPr>
            <p:spPr bwMode="auto">
              <a:xfrm>
                <a:off x="533400" y="457201"/>
                <a:ext cx="2828549" cy="6038362"/>
              </a:xfrm>
              <a:prstGeom prst="rect">
                <a:avLst/>
              </a:prstGeom>
              <a:solidFill>
                <a:srgbClr val="D64021"/>
              </a:solidFill>
              <a:ln w="9525">
                <a:noFill/>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51" name="Rectangle 74"/>
              <p:cNvSpPr>
                <a:spLocks noChangeArrowheads="1"/>
              </p:cNvSpPr>
              <p:nvPr/>
            </p:nvSpPr>
            <p:spPr bwMode="auto">
              <a:xfrm>
                <a:off x="533400" y="981074"/>
                <a:ext cx="2828549" cy="5514487"/>
              </a:xfrm>
              <a:prstGeom prst="rect">
                <a:avLst/>
              </a:prstGeom>
              <a:solidFill>
                <a:srgbClr val="BE3215"/>
              </a:solidFill>
              <a:ln w="9525">
                <a:noFill/>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52" name="Rectangle 74"/>
              <p:cNvSpPr>
                <a:spLocks noChangeArrowheads="1"/>
              </p:cNvSpPr>
              <p:nvPr/>
            </p:nvSpPr>
            <p:spPr bwMode="auto">
              <a:xfrm>
                <a:off x="533400" y="1219201"/>
                <a:ext cx="2828549" cy="5276362"/>
              </a:xfrm>
              <a:prstGeom prst="rect">
                <a:avLst/>
              </a:prstGeom>
              <a:solidFill>
                <a:srgbClr val="B52503"/>
              </a:solidFill>
              <a:ln w="9525">
                <a:noFill/>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53" name="Rectangle 74"/>
              <p:cNvSpPr>
                <a:spLocks noChangeArrowheads="1"/>
              </p:cNvSpPr>
              <p:nvPr/>
            </p:nvSpPr>
            <p:spPr bwMode="auto">
              <a:xfrm>
                <a:off x="533400" y="5715000"/>
                <a:ext cx="2828549" cy="780562"/>
              </a:xfrm>
              <a:prstGeom prst="rect">
                <a:avLst/>
              </a:prstGeom>
              <a:solidFill>
                <a:srgbClr val="AC1B02"/>
              </a:solidFill>
              <a:ln w="9525">
                <a:noFill/>
                <a:miter lim="800000"/>
                <a:headEnd/>
                <a:tailEnd/>
              </a:ln>
            </p:spPr>
            <p:txBody>
              <a:bodyPr vert="horz" wrap="square" lIns="91440" tIns="45720" rIns="91440" bIns="45720" numCol="1" anchor="t" anchorCtr="0" compatLnSpc="1">
                <a:prstTxWarp prst="textNoShape">
                  <a:avLst/>
                </a:prstTxWarp>
              </a:bodyPr>
              <a:lstStyle/>
              <a:p>
                <a:endParaRPr lang="en-AU"/>
              </a:p>
            </p:txBody>
          </p:sp>
        </p:grpSp>
        <p:grpSp>
          <p:nvGrpSpPr>
            <p:cNvPr id="3" name="Group 32"/>
            <p:cNvGrpSpPr/>
            <p:nvPr/>
          </p:nvGrpSpPr>
          <p:grpSpPr>
            <a:xfrm>
              <a:off x="968592" y="6170991"/>
              <a:ext cx="914400" cy="533479"/>
              <a:chOff x="518032" y="978681"/>
              <a:chExt cx="4572000" cy="2667393"/>
            </a:xfrm>
          </p:grpSpPr>
          <p:sp>
            <p:nvSpPr>
              <p:cNvPr id="19" name="Rectangle 37"/>
              <p:cNvSpPr>
                <a:spLocks noChangeArrowheads="1"/>
              </p:cNvSpPr>
              <p:nvPr userDrawn="1"/>
            </p:nvSpPr>
            <p:spPr bwMode="black">
              <a:xfrm>
                <a:off x="3295650" y="978681"/>
                <a:ext cx="1143000" cy="263229"/>
              </a:xfrm>
              <a:prstGeom prst="rect">
                <a:avLst/>
              </a:prstGeom>
              <a:solidFill>
                <a:srgbClr val="A10000"/>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AU" noProof="0"/>
              </a:p>
            </p:txBody>
          </p:sp>
          <p:sp>
            <p:nvSpPr>
              <p:cNvPr id="21" name="Freeform 7"/>
              <p:cNvSpPr>
                <a:spLocks noEditPoints="1"/>
              </p:cNvSpPr>
              <p:nvPr userDrawn="1"/>
            </p:nvSpPr>
            <p:spPr bwMode="black">
              <a:xfrm>
                <a:off x="518032" y="1922794"/>
                <a:ext cx="4572000" cy="1723280"/>
              </a:xfrm>
              <a:custGeom>
                <a:avLst/>
                <a:gdLst/>
                <a:ahLst/>
                <a:cxnLst>
                  <a:cxn ang="0">
                    <a:pos x="581" y="233"/>
                  </a:cxn>
                  <a:cxn ang="0">
                    <a:pos x="538" y="949"/>
                  </a:cxn>
                  <a:cxn ang="0">
                    <a:pos x="630" y="946"/>
                  </a:cxn>
                  <a:cxn ang="0">
                    <a:pos x="793" y="880"/>
                  </a:cxn>
                  <a:cxn ang="0">
                    <a:pos x="886" y="728"/>
                  </a:cxn>
                  <a:cxn ang="0">
                    <a:pos x="905" y="505"/>
                  </a:cxn>
                  <a:cxn ang="0">
                    <a:pos x="850" y="329"/>
                  </a:cxn>
                  <a:cxn ang="0">
                    <a:pos x="727" y="241"/>
                  </a:cxn>
                  <a:cxn ang="0">
                    <a:pos x="521" y="3"/>
                  </a:cxn>
                  <a:cxn ang="0">
                    <a:pos x="643" y="74"/>
                  </a:cxn>
                  <a:cxn ang="0">
                    <a:pos x="761" y="24"/>
                  </a:cxn>
                  <a:cxn ang="0">
                    <a:pos x="855" y="9"/>
                  </a:cxn>
                  <a:cxn ang="0">
                    <a:pos x="1026" y="40"/>
                  </a:cxn>
                  <a:cxn ang="0">
                    <a:pos x="1180" y="172"/>
                  </a:cxn>
                  <a:cxn ang="0">
                    <a:pos x="1265" y="383"/>
                  </a:cxn>
                  <a:cxn ang="0">
                    <a:pos x="1265" y="641"/>
                  </a:cxn>
                  <a:cxn ang="0">
                    <a:pos x="1175" y="857"/>
                  </a:cxn>
                  <a:cxn ang="0">
                    <a:pos x="1005" y="1006"/>
                  </a:cxn>
                  <a:cxn ang="0">
                    <a:pos x="766" y="1074"/>
                  </a:cxn>
                  <a:cxn ang="0">
                    <a:pos x="601" y="1074"/>
                  </a:cxn>
                  <a:cxn ang="0">
                    <a:pos x="692" y="1447"/>
                  </a:cxn>
                  <a:cxn ang="0">
                    <a:pos x="171" y="1408"/>
                  </a:cxn>
                  <a:cxn ang="0">
                    <a:pos x="413" y="3"/>
                  </a:cxn>
                  <a:cxn ang="0">
                    <a:pos x="3876" y="20"/>
                  </a:cxn>
                  <a:cxn ang="0">
                    <a:pos x="4036" y="100"/>
                  </a:cxn>
                  <a:cxn ang="0">
                    <a:pos x="4113" y="232"/>
                  </a:cxn>
                  <a:cxn ang="0">
                    <a:pos x="4091" y="362"/>
                  </a:cxn>
                  <a:cxn ang="0">
                    <a:pos x="3995" y="436"/>
                  </a:cxn>
                  <a:cxn ang="0">
                    <a:pos x="3859" y="438"/>
                  </a:cxn>
                  <a:cxn ang="0">
                    <a:pos x="3757" y="114"/>
                  </a:cxn>
                  <a:cxn ang="0">
                    <a:pos x="3597" y="187"/>
                  </a:cxn>
                  <a:cxn ang="0">
                    <a:pos x="3508" y="339"/>
                  </a:cxn>
                  <a:cxn ang="0">
                    <a:pos x="3489" y="565"/>
                  </a:cxn>
                  <a:cxn ang="0">
                    <a:pos x="3547" y="753"/>
                  </a:cxn>
                  <a:cxn ang="0">
                    <a:pos x="3668" y="869"/>
                  </a:cxn>
                  <a:cxn ang="0">
                    <a:pos x="3821" y="896"/>
                  </a:cxn>
                  <a:cxn ang="0">
                    <a:pos x="3931" y="872"/>
                  </a:cxn>
                  <a:cxn ang="0">
                    <a:pos x="4079" y="810"/>
                  </a:cxn>
                  <a:cxn ang="0">
                    <a:pos x="4016" y="1024"/>
                  </a:cxn>
                  <a:cxn ang="0">
                    <a:pos x="3830" y="1080"/>
                  </a:cxn>
                  <a:cxn ang="0">
                    <a:pos x="3651" y="1095"/>
                  </a:cxn>
                  <a:cxn ang="0">
                    <a:pos x="3426" y="1060"/>
                  </a:cxn>
                  <a:cxn ang="0">
                    <a:pos x="3255" y="947"/>
                  </a:cxn>
                  <a:cxn ang="0">
                    <a:pos x="3140" y="772"/>
                  </a:cxn>
                  <a:cxn ang="0">
                    <a:pos x="3101" y="561"/>
                  </a:cxn>
                  <a:cxn ang="0">
                    <a:pos x="3153" y="318"/>
                  </a:cxn>
                  <a:cxn ang="0">
                    <a:pos x="3293" y="135"/>
                  </a:cxn>
                  <a:cxn ang="0">
                    <a:pos x="3508" y="27"/>
                  </a:cxn>
                  <a:cxn ang="0">
                    <a:pos x="2910" y="0"/>
                  </a:cxn>
                  <a:cxn ang="0">
                    <a:pos x="3040" y="52"/>
                  </a:cxn>
                  <a:cxn ang="0">
                    <a:pos x="3093" y="178"/>
                  </a:cxn>
                  <a:cxn ang="0">
                    <a:pos x="3071" y="277"/>
                  </a:cxn>
                  <a:cxn ang="0">
                    <a:pos x="3004" y="393"/>
                  </a:cxn>
                  <a:cxn ang="0">
                    <a:pos x="2876" y="561"/>
                  </a:cxn>
                  <a:cxn ang="0">
                    <a:pos x="1784" y="1078"/>
                  </a:cxn>
                  <a:cxn ang="0">
                    <a:pos x="1313" y="118"/>
                  </a:cxn>
                  <a:cxn ang="0">
                    <a:pos x="2247" y="25"/>
                  </a:cxn>
                  <a:cxn ang="0">
                    <a:pos x="2759" y="62"/>
                  </a:cxn>
                  <a:cxn ang="0">
                    <a:pos x="2872" y="4"/>
                  </a:cxn>
                </a:cxnLst>
                <a:rect l="0" t="0" r="r" b="b"/>
                <a:pathLst>
                  <a:path w="4127" h="1544">
                    <a:moveTo>
                      <a:pt x="640" y="229"/>
                    </a:moveTo>
                    <a:lnTo>
                      <a:pt x="622" y="229"/>
                    </a:lnTo>
                    <a:lnTo>
                      <a:pt x="603" y="230"/>
                    </a:lnTo>
                    <a:lnTo>
                      <a:pt x="581" y="233"/>
                    </a:lnTo>
                    <a:lnTo>
                      <a:pt x="553" y="235"/>
                    </a:lnTo>
                    <a:lnTo>
                      <a:pt x="521" y="241"/>
                    </a:lnTo>
                    <a:lnTo>
                      <a:pt x="521" y="947"/>
                    </a:lnTo>
                    <a:lnTo>
                      <a:pt x="538" y="949"/>
                    </a:lnTo>
                    <a:lnTo>
                      <a:pt x="553" y="949"/>
                    </a:lnTo>
                    <a:lnTo>
                      <a:pt x="566" y="949"/>
                    </a:lnTo>
                    <a:lnTo>
                      <a:pt x="578" y="949"/>
                    </a:lnTo>
                    <a:lnTo>
                      <a:pt x="630" y="946"/>
                    </a:lnTo>
                    <a:lnTo>
                      <a:pt x="677" y="937"/>
                    </a:lnTo>
                    <a:lnTo>
                      <a:pt x="720" y="924"/>
                    </a:lnTo>
                    <a:lnTo>
                      <a:pt x="758" y="905"/>
                    </a:lnTo>
                    <a:lnTo>
                      <a:pt x="793" y="880"/>
                    </a:lnTo>
                    <a:lnTo>
                      <a:pt x="824" y="850"/>
                    </a:lnTo>
                    <a:lnTo>
                      <a:pt x="849" y="815"/>
                    </a:lnTo>
                    <a:lnTo>
                      <a:pt x="870" y="775"/>
                    </a:lnTo>
                    <a:lnTo>
                      <a:pt x="886" y="728"/>
                    </a:lnTo>
                    <a:lnTo>
                      <a:pt x="897" y="678"/>
                    </a:lnTo>
                    <a:lnTo>
                      <a:pt x="905" y="622"/>
                    </a:lnTo>
                    <a:lnTo>
                      <a:pt x="907" y="561"/>
                    </a:lnTo>
                    <a:lnTo>
                      <a:pt x="905" y="505"/>
                    </a:lnTo>
                    <a:lnTo>
                      <a:pt x="897" y="452"/>
                    </a:lnTo>
                    <a:lnTo>
                      <a:pt x="886" y="407"/>
                    </a:lnTo>
                    <a:lnTo>
                      <a:pt x="870" y="366"/>
                    </a:lnTo>
                    <a:lnTo>
                      <a:pt x="850" y="329"/>
                    </a:lnTo>
                    <a:lnTo>
                      <a:pt x="826" y="299"/>
                    </a:lnTo>
                    <a:lnTo>
                      <a:pt x="797" y="274"/>
                    </a:lnTo>
                    <a:lnTo>
                      <a:pt x="763" y="254"/>
                    </a:lnTo>
                    <a:lnTo>
                      <a:pt x="727" y="241"/>
                    </a:lnTo>
                    <a:lnTo>
                      <a:pt x="686" y="232"/>
                    </a:lnTo>
                    <a:lnTo>
                      <a:pt x="640" y="229"/>
                    </a:lnTo>
                    <a:close/>
                    <a:moveTo>
                      <a:pt x="413" y="3"/>
                    </a:moveTo>
                    <a:lnTo>
                      <a:pt x="521" y="3"/>
                    </a:lnTo>
                    <a:lnTo>
                      <a:pt x="521" y="143"/>
                    </a:lnTo>
                    <a:lnTo>
                      <a:pt x="566" y="117"/>
                    </a:lnTo>
                    <a:lnTo>
                      <a:pt x="607" y="93"/>
                    </a:lnTo>
                    <a:lnTo>
                      <a:pt x="643" y="74"/>
                    </a:lnTo>
                    <a:lnTo>
                      <a:pt x="677" y="57"/>
                    </a:lnTo>
                    <a:lnTo>
                      <a:pt x="707" y="44"/>
                    </a:lnTo>
                    <a:lnTo>
                      <a:pt x="735" y="33"/>
                    </a:lnTo>
                    <a:lnTo>
                      <a:pt x="761" y="24"/>
                    </a:lnTo>
                    <a:lnTo>
                      <a:pt x="785" y="18"/>
                    </a:lnTo>
                    <a:lnTo>
                      <a:pt x="809" y="13"/>
                    </a:lnTo>
                    <a:lnTo>
                      <a:pt x="831" y="10"/>
                    </a:lnTo>
                    <a:lnTo>
                      <a:pt x="855" y="9"/>
                    </a:lnTo>
                    <a:lnTo>
                      <a:pt x="879" y="8"/>
                    </a:lnTo>
                    <a:lnTo>
                      <a:pt x="931" y="12"/>
                    </a:lnTo>
                    <a:lnTo>
                      <a:pt x="980" y="23"/>
                    </a:lnTo>
                    <a:lnTo>
                      <a:pt x="1026" y="40"/>
                    </a:lnTo>
                    <a:lnTo>
                      <a:pt x="1070" y="64"/>
                    </a:lnTo>
                    <a:lnTo>
                      <a:pt x="1110" y="94"/>
                    </a:lnTo>
                    <a:lnTo>
                      <a:pt x="1148" y="130"/>
                    </a:lnTo>
                    <a:lnTo>
                      <a:pt x="1180" y="172"/>
                    </a:lnTo>
                    <a:lnTo>
                      <a:pt x="1209" y="218"/>
                    </a:lnTo>
                    <a:lnTo>
                      <a:pt x="1233" y="268"/>
                    </a:lnTo>
                    <a:lnTo>
                      <a:pt x="1252" y="324"/>
                    </a:lnTo>
                    <a:lnTo>
                      <a:pt x="1265" y="383"/>
                    </a:lnTo>
                    <a:lnTo>
                      <a:pt x="1274" y="446"/>
                    </a:lnTo>
                    <a:lnTo>
                      <a:pt x="1278" y="512"/>
                    </a:lnTo>
                    <a:lnTo>
                      <a:pt x="1274" y="578"/>
                    </a:lnTo>
                    <a:lnTo>
                      <a:pt x="1265" y="641"/>
                    </a:lnTo>
                    <a:lnTo>
                      <a:pt x="1252" y="701"/>
                    </a:lnTo>
                    <a:lnTo>
                      <a:pt x="1232" y="756"/>
                    </a:lnTo>
                    <a:lnTo>
                      <a:pt x="1205" y="809"/>
                    </a:lnTo>
                    <a:lnTo>
                      <a:pt x="1175" y="857"/>
                    </a:lnTo>
                    <a:lnTo>
                      <a:pt x="1140" y="901"/>
                    </a:lnTo>
                    <a:lnTo>
                      <a:pt x="1099" y="941"/>
                    </a:lnTo>
                    <a:lnTo>
                      <a:pt x="1054" y="976"/>
                    </a:lnTo>
                    <a:lnTo>
                      <a:pt x="1005" y="1006"/>
                    </a:lnTo>
                    <a:lnTo>
                      <a:pt x="951" y="1031"/>
                    </a:lnTo>
                    <a:lnTo>
                      <a:pt x="894" y="1051"/>
                    </a:lnTo>
                    <a:lnTo>
                      <a:pt x="831" y="1065"/>
                    </a:lnTo>
                    <a:lnTo>
                      <a:pt x="766" y="1074"/>
                    </a:lnTo>
                    <a:lnTo>
                      <a:pt x="696" y="1078"/>
                    </a:lnTo>
                    <a:lnTo>
                      <a:pt x="670" y="1078"/>
                    </a:lnTo>
                    <a:lnTo>
                      <a:pt x="637" y="1076"/>
                    </a:lnTo>
                    <a:lnTo>
                      <a:pt x="601" y="1074"/>
                    </a:lnTo>
                    <a:lnTo>
                      <a:pt x="561" y="1071"/>
                    </a:lnTo>
                    <a:lnTo>
                      <a:pt x="521" y="1068"/>
                    </a:lnTo>
                    <a:lnTo>
                      <a:pt x="521" y="1408"/>
                    </a:lnTo>
                    <a:lnTo>
                      <a:pt x="692" y="1447"/>
                    </a:lnTo>
                    <a:lnTo>
                      <a:pt x="692" y="1544"/>
                    </a:lnTo>
                    <a:lnTo>
                      <a:pt x="18" y="1544"/>
                    </a:lnTo>
                    <a:lnTo>
                      <a:pt x="18" y="1447"/>
                    </a:lnTo>
                    <a:lnTo>
                      <a:pt x="171" y="1408"/>
                    </a:lnTo>
                    <a:lnTo>
                      <a:pt x="171" y="229"/>
                    </a:lnTo>
                    <a:lnTo>
                      <a:pt x="0" y="229"/>
                    </a:lnTo>
                    <a:lnTo>
                      <a:pt x="0" y="128"/>
                    </a:lnTo>
                    <a:lnTo>
                      <a:pt x="413" y="3"/>
                    </a:lnTo>
                    <a:close/>
                    <a:moveTo>
                      <a:pt x="3711" y="0"/>
                    </a:moveTo>
                    <a:lnTo>
                      <a:pt x="3770" y="3"/>
                    </a:lnTo>
                    <a:lnTo>
                      <a:pt x="3825" y="9"/>
                    </a:lnTo>
                    <a:lnTo>
                      <a:pt x="3876" y="20"/>
                    </a:lnTo>
                    <a:lnTo>
                      <a:pt x="3923" y="34"/>
                    </a:lnTo>
                    <a:lnTo>
                      <a:pt x="3965" y="53"/>
                    </a:lnTo>
                    <a:lnTo>
                      <a:pt x="4004" y="75"/>
                    </a:lnTo>
                    <a:lnTo>
                      <a:pt x="4036" y="100"/>
                    </a:lnTo>
                    <a:lnTo>
                      <a:pt x="4064" y="129"/>
                    </a:lnTo>
                    <a:lnTo>
                      <a:pt x="4086" y="160"/>
                    </a:lnTo>
                    <a:lnTo>
                      <a:pt x="4103" y="194"/>
                    </a:lnTo>
                    <a:lnTo>
                      <a:pt x="4113" y="232"/>
                    </a:lnTo>
                    <a:lnTo>
                      <a:pt x="4117" y="271"/>
                    </a:lnTo>
                    <a:lnTo>
                      <a:pt x="4114" y="304"/>
                    </a:lnTo>
                    <a:lnTo>
                      <a:pt x="4105" y="334"/>
                    </a:lnTo>
                    <a:lnTo>
                      <a:pt x="4091" y="362"/>
                    </a:lnTo>
                    <a:lnTo>
                      <a:pt x="4074" y="387"/>
                    </a:lnTo>
                    <a:lnTo>
                      <a:pt x="4051" y="407"/>
                    </a:lnTo>
                    <a:lnTo>
                      <a:pt x="4025" y="423"/>
                    </a:lnTo>
                    <a:lnTo>
                      <a:pt x="3995" y="436"/>
                    </a:lnTo>
                    <a:lnTo>
                      <a:pt x="3961" y="443"/>
                    </a:lnTo>
                    <a:lnTo>
                      <a:pt x="3925" y="446"/>
                    </a:lnTo>
                    <a:lnTo>
                      <a:pt x="3891" y="444"/>
                    </a:lnTo>
                    <a:lnTo>
                      <a:pt x="3859" y="438"/>
                    </a:lnTo>
                    <a:lnTo>
                      <a:pt x="3826" y="428"/>
                    </a:lnTo>
                    <a:lnTo>
                      <a:pt x="3792" y="413"/>
                    </a:lnTo>
                    <a:lnTo>
                      <a:pt x="3757" y="394"/>
                    </a:lnTo>
                    <a:lnTo>
                      <a:pt x="3757" y="114"/>
                    </a:lnTo>
                    <a:lnTo>
                      <a:pt x="3711" y="125"/>
                    </a:lnTo>
                    <a:lnTo>
                      <a:pt x="3668" y="140"/>
                    </a:lnTo>
                    <a:lnTo>
                      <a:pt x="3631" y="162"/>
                    </a:lnTo>
                    <a:lnTo>
                      <a:pt x="3597" y="187"/>
                    </a:lnTo>
                    <a:lnTo>
                      <a:pt x="3568" y="218"/>
                    </a:lnTo>
                    <a:lnTo>
                      <a:pt x="3543" y="253"/>
                    </a:lnTo>
                    <a:lnTo>
                      <a:pt x="3523" y="294"/>
                    </a:lnTo>
                    <a:lnTo>
                      <a:pt x="3508" y="339"/>
                    </a:lnTo>
                    <a:lnTo>
                      <a:pt x="3497" y="391"/>
                    </a:lnTo>
                    <a:lnTo>
                      <a:pt x="3489" y="447"/>
                    </a:lnTo>
                    <a:lnTo>
                      <a:pt x="3487" y="507"/>
                    </a:lnTo>
                    <a:lnTo>
                      <a:pt x="3489" y="565"/>
                    </a:lnTo>
                    <a:lnTo>
                      <a:pt x="3497" y="617"/>
                    </a:lnTo>
                    <a:lnTo>
                      <a:pt x="3509" y="667"/>
                    </a:lnTo>
                    <a:lnTo>
                      <a:pt x="3526" y="712"/>
                    </a:lnTo>
                    <a:lnTo>
                      <a:pt x="3547" y="753"/>
                    </a:lnTo>
                    <a:lnTo>
                      <a:pt x="3571" y="790"/>
                    </a:lnTo>
                    <a:lnTo>
                      <a:pt x="3600" y="821"/>
                    </a:lnTo>
                    <a:lnTo>
                      <a:pt x="3632" y="847"/>
                    </a:lnTo>
                    <a:lnTo>
                      <a:pt x="3668" y="869"/>
                    </a:lnTo>
                    <a:lnTo>
                      <a:pt x="3707" y="885"/>
                    </a:lnTo>
                    <a:lnTo>
                      <a:pt x="3750" y="894"/>
                    </a:lnTo>
                    <a:lnTo>
                      <a:pt x="3795" y="897"/>
                    </a:lnTo>
                    <a:lnTo>
                      <a:pt x="3821" y="896"/>
                    </a:lnTo>
                    <a:lnTo>
                      <a:pt x="3847" y="894"/>
                    </a:lnTo>
                    <a:lnTo>
                      <a:pt x="3874" y="889"/>
                    </a:lnTo>
                    <a:lnTo>
                      <a:pt x="3901" y="881"/>
                    </a:lnTo>
                    <a:lnTo>
                      <a:pt x="3931" y="872"/>
                    </a:lnTo>
                    <a:lnTo>
                      <a:pt x="3964" y="861"/>
                    </a:lnTo>
                    <a:lnTo>
                      <a:pt x="3999" y="846"/>
                    </a:lnTo>
                    <a:lnTo>
                      <a:pt x="4036" y="830"/>
                    </a:lnTo>
                    <a:lnTo>
                      <a:pt x="4079" y="810"/>
                    </a:lnTo>
                    <a:lnTo>
                      <a:pt x="4127" y="787"/>
                    </a:lnTo>
                    <a:lnTo>
                      <a:pt x="4127" y="976"/>
                    </a:lnTo>
                    <a:lnTo>
                      <a:pt x="4069" y="1001"/>
                    </a:lnTo>
                    <a:lnTo>
                      <a:pt x="4016" y="1024"/>
                    </a:lnTo>
                    <a:lnTo>
                      <a:pt x="3966" y="1041"/>
                    </a:lnTo>
                    <a:lnTo>
                      <a:pt x="3919" y="1058"/>
                    </a:lnTo>
                    <a:lnTo>
                      <a:pt x="3874" y="1070"/>
                    </a:lnTo>
                    <a:lnTo>
                      <a:pt x="3830" y="1080"/>
                    </a:lnTo>
                    <a:lnTo>
                      <a:pt x="3786" y="1086"/>
                    </a:lnTo>
                    <a:lnTo>
                      <a:pt x="3742" y="1091"/>
                    </a:lnTo>
                    <a:lnTo>
                      <a:pt x="3697" y="1094"/>
                    </a:lnTo>
                    <a:lnTo>
                      <a:pt x="3651" y="1095"/>
                    </a:lnTo>
                    <a:lnTo>
                      <a:pt x="3588" y="1093"/>
                    </a:lnTo>
                    <a:lnTo>
                      <a:pt x="3530" y="1086"/>
                    </a:lnTo>
                    <a:lnTo>
                      <a:pt x="3476" y="1075"/>
                    </a:lnTo>
                    <a:lnTo>
                      <a:pt x="3426" y="1060"/>
                    </a:lnTo>
                    <a:lnTo>
                      <a:pt x="3378" y="1039"/>
                    </a:lnTo>
                    <a:lnTo>
                      <a:pt x="3334" y="1014"/>
                    </a:lnTo>
                    <a:lnTo>
                      <a:pt x="3294" y="984"/>
                    </a:lnTo>
                    <a:lnTo>
                      <a:pt x="3255" y="947"/>
                    </a:lnTo>
                    <a:lnTo>
                      <a:pt x="3219" y="907"/>
                    </a:lnTo>
                    <a:lnTo>
                      <a:pt x="3188" y="865"/>
                    </a:lnTo>
                    <a:lnTo>
                      <a:pt x="3162" y="820"/>
                    </a:lnTo>
                    <a:lnTo>
                      <a:pt x="3140" y="772"/>
                    </a:lnTo>
                    <a:lnTo>
                      <a:pt x="3124" y="722"/>
                    </a:lnTo>
                    <a:lnTo>
                      <a:pt x="3111" y="670"/>
                    </a:lnTo>
                    <a:lnTo>
                      <a:pt x="3104" y="616"/>
                    </a:lnTo>
                    <a:lnTo>
                      <a:pt x="3101" y="561"/>
                    </a:lnTo>
                    <a:lnTo>
                      <a:pt x="3105" y="494"/>
                    </a:lnTo>
                    <a:lnTo>
                      <a:pt x="3115" y="433"/>
                    </a:lnTo>
                    <a:lnTo>
                      <a:pt x="3130" y="373"/>
                    </a:lnTo>
                    <a:lnTo>
                      <a:pt x="3153" y="318"/>
                    </a:lnTo>
                    <a:lnTo>
                      <a:pt x="3179" y="267"/>
                    </a:lnTo>
                    <a:lnTo>
                      <a:pt x="3213" y="219"/>
                    </a:lnTo>
                    <a:lnTo>
                      <a:pt x="3250" y="175"/>
                    </a:lnTo>
                    <a:lnTo>
                      <a:pt x="3293" y="135"/>
                    </a:lnTo>
                    <a:lnTo>
                      <a:pt x="3341" y="102"/>
                    </a:lnTo>
                    <a:lnTo>
                      <a:pt x="3392" y="72"/>
                    </a:lnTo>
                    <a:lnTo>
                      <a:pt x="3448" y="47"/>
                    </a:lnTo>
                    <a:lnTo>
                      <a:pt x="3508" y="27"/>
                    </a:lnTo>
                    <a:lnTo>
                      <a:pt x="3573" y="12"/>
                    </a:lnTo>
                    <a:lnTo>
                      <a:pt x="3640" y="3"/>
                    </a:lnTo>
                    <a:lnTo>
                      <a:pt x="3711" y="0"/>
                    </a:lnTo>
                    <a:close/>
                    <a:moveTo>
                      <a:pt x="2910" y="0"/>
                    </a:moveTo>
                    <a:lnTo>
                      <a:pt x="2948" y="4"/>
                    </a:lnTo>
                    <a:lnTo>
                      <a:pt x="2983" y="14"/>
                    </a:lnTo>
                    <a:lnTo>
                      <a:pt x="3014" y="30"/>
                    </a:lnTo>
                    <a:lnTo>
                      <a:pt x="3040" y="52"/>
                    </a:lnTo>
                    <a:lnTo>
                      <a:pt x="3063" y="78"/>
                    </a:lnTo>
                    <a:lnTo>
                      <a:pt x="3079" y="109"/>
                    </a:lnTo>
                    <a:lnTo>
                      <a:pt x="3089" y="142"/>
                    </a:lnTo>
                    <a:lnTo>
                      <a:pt x="3093" y="178"/>
                    </a:lnTo>
                    <a:lnTo>
                      <a:pt x="3091" y="203"/>
                    </a:lnTo>
                    <a:lnTo>
                      <a:pt x="3088" y="227"/>
                    </a:lnTo>
                    <a:lnTo>
                      <a:pt x="3081" y="252"/>
                    </a:lnTo>
                    <a:lnTo>
                      <a:pt x="3071" y="277"/>
                    </a:lnTo>
                    <a:lnTo>
                      <a:pt x="3060" y="303"/>
                    </a:lnTo>
                    <a:lnTo>
                      <a:pt x="3044" y="331"/>
                    </a:lnTo>
                    <a:lnTo>
                      <a:pt x="3025" y="361"/>
                    </a:lnTo>
                    <a:lnTo>
                      <a:pt x="3004" y="393"/>
                    </a:lnTo>
                    <a:lnTo>
                      <a:pt x="2978" y="429"/>
                    </a:lnTo>
                    <a:lnTo>
                      <a:pt x="2948" y="468"/>
                    </a:lnTo>
                    <a:lnTo>
                      <a:pt x="2914" y="512"/>
                    </a:lnTo>
                    <a:lnTo>
                      <a:pt x="2876" y="561"/>
                    </a:lnTo>
                    <a:lnTo>
                      <a:pt x="2472" y="1078"/>
                    </a:lnTo>
                    <a:lnTo>
                      <a:pt x="2182" y="1078"/>
                    </a:lnTo>
                    <a:lnTo>
                      <a:pt x="2182" y="424"/>
                    </a:lnTo>
                    <a:lnTo>
                      <a:pt x="1784" y="1078"/>
                    </a:lnTo>
                    <a:lnTo>
                      <a:pt x="1518" y="1078"/>
                    </a:lnTo>
                    <a:lnTo>
                      <a:pt x="1518" y="234"/>
                    </a:lnTo>
                    <a:lnTo>
                      <a:pt x="1313" y="214"/>
                    </a:lnTo>
                    <a:lnTo>
                      <a:pt x="1313" y="118"/>
                    </a:lnTo>
                    <a:lnTo>
                      <a:pt x="1690" y="25"/>
                    </a:lnTo>
                    <a:lnTo>
                      <a:pt x="1832" y="25"/>
                    </a:lnTo>
                    <a:lnTo>
                      <a:pt x="1832" y="713"/>
                    </a:lnTo>
                    <a:lnTo>
                      <a:pt x="2247" y="25"/>
                    </a:lnTo>
                    <a:lnTo>
                      <a:pt x="2497" y="25"/>
                    </a:lnTo>
                    <a:lnTo>
                      <a:pt x="2497" y="822"/>
                    </a:lnTo>
                    <a:lnTo>
                      <a:pt x="2759" y="473"/>
                    </a:lnTo>
                    <a:lnTo>
                      <a:pt x="2759" y="62"/>
                    </a:lnTo>
                    <a:lnTo>
                      <a:pt x="2779" y="44"/>
                    </a:lnTo>
                    <a:lnTo>
                      <a:pt x="2806" y="27"/>
                    </a:lnTo>
                    <a:lnTo>
                      <a:pt x="2837" y="13"/>
                    </a:lnTo>
                    <a:lnTo>
                      <a:pt x="2872" y="4"/>
                    </a:lnTo>
                    <a:lnTo>
                      <a:pt x="2910" y="0"/>
                    </a:lnTo>
                    <a:close/>
                  </a:path>
                </a:pathLst>
              </a:custGeom>
              <a:solidFill>
                <a:srgbClr val="0000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AU" noProof="0"/>
              </a:p>
            </p:txBody>
          </p:sp>
        </p:grpSp>
      </p:grpSp>
      <p:sp>
        <p:nvSpPr>
          <p:cNvPr id="54" name="Title 1"/>
          <p:cNvSpPr>
            <a:spLocks noGrp="1"/>
          </p:cNvSpPr>
          <p:nvPr>
            <p:ph type="ctrTitle" hasCustomPrompt="1"/>
          </p:nvPr>
        </p:nvSpPr>
        <p:spPr bwMode="white">
          <a:xfrm>
            <a:off x="1895475" y="838200"/>
            <a:ext cx="5343525" cy="914400"/>
          </a:xfrm>
        </p:spPr>
        <p:txBody>
          <a:bodyPr anchor="t" anchorCtr="0">
            <a:noAutofit/>
          </a:bodyPr>
          <a:lstStyle>
            <a:lvl1pPr>
              <a:lnSpc>
                <a:spcPct val="90000"/>
              </a:lnSpc>
              <a:defRPr sz="3200" b="1" i="1" baseline="0">
                <a:solidFill>
                  <a:schemeClr val="bg1"/>
                </a:solidFill>
              </a:defRPr>
            </a:lvl1pPr>
          </a:lstStyle>
          <a:p>
            <a:r>
              <a:rPr lang="en-AU" noProof="0" smtClean="0"/>
              <a:t>Click to add the presentation’s main title</a:t>
            </a:r>
            <a:endParaRPr lang="en-AU" noProof="0" dirty="0"/>
          </a:p>
        </p:txBody>
      </p:sp>
      <p:sp>
        <p:nvSpPr>
          <p:cNvPr id="55" name="Subtitle 2"/>
          <p:cNvSpPr>
            <a:spLocks noGrp="1"/>
          </p:cNvSpPr>
          <p:nvPr>
            <p:ph type="subTitle" idx="1" hasCustomPrompt="1"/>
          </p:nvPr>
        </p:nvSpPr>
        <p:spPr bwMode="white">
          <a:xfrm>
            <a:off x="1895475" y="1828799"/>
            <a:ext cx="5343525" cy="914401"/>
          </a:xfrm>
        </p:spPr>
        <p:txBody>
          <a:bodyPr>
            <a:noAutofit/>
          </a:bodyPr>
          <a:lstStyle>
            <a:lvl1pPr marL="0" indent="0" algn="l">
              <a:lnSpc>
                <a:spcPct val="90000"/>
              </a:lnSpc>
              <a:spcAft>
                <a:spcPts val="0"/>
              </a:spcAft>
              <a:buNone/>
              <a:defRPr sz="3200" baseline="0">
                <a:solidFill>
                  <a:schemeClr val="bg1"/>
                </a:solidFill>
                <a:latin typeface="+mj-lt"/>
              </a:defRPr>
            </a:lvl1pPr>
            <a:lvl2pPr marL="0" indent="0" algn="l">
              <a:buNone/>
              <a:defRPr sz="1800">
                <a:solidFill>
                  <a:schemeClr val="bg1"/>
                </a:solidFill>
                <a:latin typeface="+mj-lt"/>
              </a:defRPr>
            </a:lvl2pPr>
            <a:lvl3pPr marL="457200" indent="0" algn="l">
              <a:buNone/>
              <a:defRPr sz="1800">
                <a:solidFill>
                  <a:schemeClr val="bg1"/>
                </a:solidFill>
                <a:latin typeface="+mj-lt"/>
              </a:defRPr>
            </a:lvl3pPr>
            <a:lvl4pPr marL="914400" indent="0" algn="l">
              <a:buNone/>
              <a:defRPr sz="1800">
                <a:solidFill>
                  <a:schemeClr val="bg1"/>
                </a:solidFill>
                <a:latin typeface="+mj-lt"/>
              </a:defRPr>
            </a:lvl4pPr>
            <a:lvl5pPr marL="1371600" indent="0" algn="l">
              <a:buNone/>
              <a:defRPr sz="1800">
                <a:solidFill>
                  <a:schemeClr val="bg1"/>
                </a:solidFill>
                <a:latin typeface="+mj-lt"/>
              </a:defRPr>
            </a:lvl5pPr>
            <a:lvl6pPr marL="1828800" indent="0" algn="l">
              <a:buNone/>
              <a:defRPr sz="1800">
                <a:solidFill>
                  <a:schemeClr val="bg1"/>
                </a:solidFill>
                <a:latin typeface="+mj-lt"/>
              </a:defRPr>
            </a:lvl6pPr>
            <a:lvl7pPr marL="2286000" indent="0" algn="l">
              <a:buNone/>
              <a:defRPr sz="1800">
                <a:solidFill>
                  <a:schemeClr val="bg1"/>
                </a:solidFill>
                <a:latin typeface="+mj-lt"/>
              </a:defRPr>
            </a:lvl7pPr>
            <a:lvl8pPr marL="2743200" indent="0" algn="l">
              <a:buNone/>
              <a:defRPr sz="1800">
                <a:solidFill>
                  <a:schemeClr val="bg1"/>
                </a:solidFill>
                <a:latin typeface="+mj-lt"/>
              </a:defRPr>
            </a:lvl8pPr>
            <a:lvl9pPr marL="3200400" indent="0" algn="l">
              <a:buNone/>
              <a:defRPr sz="1800">
                <a:solidFill>
                  <a:schemeClr val="bg1"/>
                </a:solidFill>
                <a:latin typeface="+mj-lt"/>
              </a:defRPr>
            </a:lvl9pPr>
          </a:lstStyle>
          <a:p>
            <a:r>
              <a:rPr lang="en-AU" noProof="0" smtClean="0"/>
              <a:t>Subtitle and date (move higher if title is only one line)</a:t>
            </a:r>
            <a:endParaRPr lang="en-AU" noProof="0" dirty="0" smtClean="0"/>
          </a:p>
        </p:txBody>
      </p:sp>
      <p:sp>
        <p:nvSpPr>
          <p:cNvPr id="56" name="Text Placeholder 31"/>
          <p:cNvSpPr>
            <a:spLocks noGrp="1"/>
          </p:cNvSpPr>
          <p:nvPr>
            <p:ph type="body" sz="quarter" idx="10" hasCustomPrompt="1"/>
          </p:nvPr>
        </p:nvSpPr>
        <p:spPr bwMode="white">
          <a:xfrm>
            <a:off x="1895475" y="374904"/>
            <a:ext cx="4105656" cy="146304"/>
          </a:xfrm>
        </p:spPr>
        <p:txBody>
          <a:bodyPr/>
          <a:lstStyle>
            <a:lvl1pPr>
              <a:defRPr sz="1100">
                <a:solidFill>
                  <a:schemeClr val="bg1"/>
                </a:solidFill>
                <a:latin typeface="+mj-lt"/>
              </a:defRPr>
            </a:lvl1pPr>
            <a:lvl2pPr>
              <a:defRPr sz="1000">
                <a:solidFill>
                  <a:schemeClr val="bg1"/>
                </a:solidFill>
                <a:latin typeface="+mj-lt"/>
              </a:defRPr>
            </a:lvl2pPr>
            <a:lvl3pPr>
              <a:defRPr sz="1000">
                <a:solidFill>
                  <a:schemeClr val="bg1"/>
                </a:solidFill>
                <a:latin typeface="+mj-lt"/>
              </a:defRPr>
            </a:lvl3pPr>
            <a:lvl4pPr>
              <a:defRPr sz="1000">
                <a:solidFill>
                  <a:schemeClr val="bg1"/>
                </a:solidFill>
                <a:latin typeface="+mj-lt"/>
              </a:defRPr>
            </a:lvl4pPr>
            <a:lvl5pPr>
              <a:defRPr sz="1000">
                <a:solidFill>
                  <a:schemeClr val="bg1"/>
                </a:solidFill>
                <a:latin typeface="+mj-lt"/>
              </a:defRPr>
            </a:lvl5pPr>
          </a:lstStyle>
          <a:p>
            <a:pPr lvl="0"/>
            <a:r>
              <a:rPr lang="en-AU" noProof="0" dirty="0" smtClean="0"/>
              <a:t>www.pwc.com.au</a:t>
            </a:r>
            <a:endParaRPr lang="en-AU" noProof="0" dirty="0"/>
          </a:p>
        </p:txBody>
      </p:sp>
      <p:sp>
        <p:nvSpPr>
          <p:cNvPr id="17" name="Picture Placeholder 76"/>
          <p:cNvSpPr>
            <a:spLocks noGrp="1"/>
          </p:cNvSpPr>
          <p:nvPr>
            <p:ph type="pic" sz="quarter" idx="13"/>
          </p:nvPr>
        </p:nvSpPr>
        <p:spPr>
          <a:xfrm>
            <a:off x="1752601" y="2894400"/>
            <a:ext cx="6833558" cy="3271013"/>
          </a:xfrm>
        </p:spPr>
        <p:txBody>
          <a:bodyPr/>
          <a:lstStyle>
            <a:lvl1pPr>
              <a:defRPr sz="1400"/>
            </a:lvl1pPr>
          </a:lstStyle>
          <a:p>
            <a:r>
              <a:rPr lang="en-US" noProof="0" smtClean="0"/>
              <a:t>Click icon to add picture</a:t>
            </a:r>
            <a:endParaRPr lang="en-AU" noProof="0" dirty="0"/>
          </a:p>
        </p:txBody>
      </p:sp>
      <p:grpSp>
        <p:nvGrpSpPr>
          <p:cNvPr id="26" name="Group 25"/>
          <p:cNvGrpSpPr/>
          <p:nvPr userDrawn="1"/>
        </p:nvGrpSpPr>
        <p:grpSpPr>
          <a:xfrm>
            <a:off x="968592" y="-5815"/>
            <a:ext cx="8175409" cy="6710285"/>
            <a:chOff x="968592" y="-5815"/>
            <a:chExt cx="8175409" cy="6710285"/>
          </a:xfrm>
        </p:grpSpPr>
        <p:grpSp>
          <p:nvGrpSpPr>
            <p:cNvPr id="27" name="Group 21"/>
            <p:cNvGrpSpPr/>
            <p:nvPr userDrawn="1"/>
          </p:nvGrpSpPr>
          <p:grpSpPr>
            <a:xfrm>
              <a:off x="1752601" y="-5815"/>
              <a:ext cx="7391400" cy="6181825"/>
              <a:chOff x="533400" y="228599"/>
              <a:chExt cx="3752849" cy="6266964"/>
            </a:xfrm>
          </p:grpSpPr>
          <p:sp>
            <p:nvSpPr>
              <p:cNvPr id="38" name="Rectangle 66"/>
              <p:cNvSpPr>
                <a:spLocks noChangeArrowheads="1"/>
              </p:cNvSpPr>
              <p:nvPr/>
            </p:nvSpPr>
            <p:spPr bwMode="auto">
              <a:xfrm>
                <a:off x="533400" y="1219201"/>
                <a:ext cx="3469615" cy="5276362"/>
              </a:xfrm>
              <a:prstGeom prst="rect">
                <a:avLst/>
              </a:prstGeom>
              <a:solidFill>
                <a:srgbClr val="F3BE26"/>
              </a:solidFill>
              <a:ln w="9525">
                <a:noFill/>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39" name="Rectangle 72"/>
              <p:cNvSpPr>
                <a:spLocks noChangeArrowheads="1"/>
              </p:cNvSpPr>
              <p:nvPr/>
            </p:nvSpPr>
            <p:spPr bwMode="auto">
              <a:xfrm>
                <a:off x="533400" y="5715000"/>
                <a:ext cx="3752849" cy="780562"/>
              </a:xfrm>
              <a:prstGeom prst="rect">
                <a:avLst/>
              </a:prstGeom>
              <a:solidFill>
                <a:srgbClr val="F3BC87"/>
              </a:solidFill>
              <a:ln w="9525">
                <a:noFill/>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45" name="Rectangle 68"/>
              <p:cNvSpPr>
                <a:spLocks noChangeArrowheads="1"/>
              </p:cNvSpPr>
              <p:nvPr/>
            </p:nvSpPr>
            <p:spPr bwMode="auto">
              <a:xfrm>
                <a:off x="533400" y="981074"/>
                <a:ext cx="3135429" cy="5514487"/>
              </a:xfrm>
              <a:prstGeom prst="rect">
                <a:avLst/>
              </a:prstGeom>
              <a:solidFill>
                <a:srgbClr val="E4C7A7"/>
              </a:solidFill>
              <a:ln w="9525">
                <a:noFill/>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46" name="Rectangle 70"/>
              <p:cNvSpPr>
                <a:spLocks noChangeArrowheads="1"/>
              </p:cNvSpPr>
              <p:nvPr/>
            </p:nvSpPr>
            <p:spPr bwMode="auto">
              <a:xfrm>
                <a:off x="533400" y="457201"/>
                <a:ext cx="2952298" cy="6038362"/>
              </a:xfrm>
              <a:prstGeom prst="rect">
                <a:avLst/>
              </a:prstGeom>
              <a:solidFill>
                <a:srgbClr val="EE9C34"/>
              </a:solidFill>
              <a:ln w="9525">
                <a:noFill/>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47" name="Rectangle 74"/>
              <p:cNvSpPr>
                <a:spLocks noChangeArrowheads="1"/>
              </p:cNvSpPr>
              <p:nvPr/>
            </p:nvSpPr>
            <p:spPr bwMode="auto">
              <a:xfrm>
                <a:off x="533400" y="981074"/>
                <a:ext cx="2952298" cy="5514487"/>
              </a:xfrm>
              <a:prstGeom prst="rect">
                <a:avLst/>
              </a:prstGeom>
              <a:solidFill>
                <a:srgbClr val="D47922"/>
              </a:solidFill>
              <a:ln w="9525">
                <a:noFill/>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48" name="Rectangle 74"/>
              <p:cNvSpPr>
                <a:spLocks noChangeArrowheads="1"/>
              </p:cNvSpPr>
              <p:nvPr/>
            </p:nvSpPr>
            <p:spPr bwMode="auto">
              <a:xfrm>
                <a:off x="533400" y="1219201"/>
                <a:ext cx="3135429" cy="5276362"/>
              </a:xfrm>
              <a:prstGeom prst="rect">
                <a:avLst/>
              </a:prstGeom>
              <a:solidFill>
                <a:srgbClr val="D89419"/>
              </a:solidFill>
              <a:ln w="9525">
                <a:noFill/>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57" name="Rectangle 74"/>
              <p:cNvSpPr>
                <a:spLocks noChangeArrowheads="1"/>
              </p:cNvSpPr>
              <p:nvPr/>
            </p:nvSpPr>
            <p:spPr bwMode="auto">
              <a:xfrm>
                <a:off x="533400" y="1219201"/>
                <a:ext cx="2952298" cy="5276362"/>
              </a:xfrm>
              <a:prstGeom prst="rect">
                <a:avLst/>
              </a:prstGeom>
              <a:solidFill>
                <a:srgbClr val="C95A05"/>
              </a:solidFill>
              <a:ln w="9525">
                <a:noFill/>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58" name="Rectangle 72"/>
              <p:cNvSpPr>
                <a:spLocks noChangeArrowheads="1"/>
              </p:cNvSpPr>
              <p:nvPr/>
            </p:nvSpPr>
            <p:spPr bwMode="auto">
              <a:xfrm>
                <a:off x="533400" y="5715000"/>
                <a:ext cx="3469615" cy="780562"/>
              </a:xfrm>
              <a:prstGeom prst="rect">
                <a:avLst/>
              </a:prstGeom>
              <a:solidFill>
                <a:srgbClr val="E78C14"/>
              </a:solidFill>
              <a:ln w="9525">
                <a:noFill/>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59" name="Rectangle 74"/>
              <p:cNvSpPr>
                <a:spLocks noChangeArrowheads="1"/>
              </p:cNvSpPr>
              <p:nvPr/>
            </p:nvSpPr>
            <p:spPr bwMode="auto">
              <a:xfrm>
                <a:off x="533400" y="5715000"/>
                <a:ext cx="3135429" cy="780562"/>
              </a:xfrm>
              <a:prstGeom prst="rect">
                <a:avLst/>
              </a:prstGeom>
              <a:solidFill>
                <a:srgbClr val="CD6C0D"/>
              </a:solidFill>
              <a:ln w="9525">
                <a:noFill/>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60" name="Rectangle 74"/>
              <p:cNvSpPr>
                <a:spLocks noChangeArrowheads="1"/>
              </p:cNvSpPr>
              <p:nvPr/>
            </p:nvSpPr>
            <p:spPr bwMode="auto">
              <a:xfrm>
                <a:off x="533400" y="5715000"/>
                <a:ext cx="2952298" cy="780562"/>
              </a:xfrm>
              <a:prstGeom prst="rect">
                <a:avLst/>
              </a:prstGeom>
              <a:solidFill>
                <a:srgbClr val="BF4203"/>
              </a:solidFill>
              <a:ln w="9525">
                <a:noFill/>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61" name="Rectangle 74"/>
              <p:cNvSpPr>
                <a:spLocks noChangeArrowheads="1"/>
              </p:cNvSpPr>
              <p:nvPr/>
            </p:nvSpPr>
            <p:spPr bwMode="auto">
              <a:xfrm>
                <a:off x="533400" y="228599"/>
                <a:ext cx="2828549" cy="6266963"/>
              </a:xfrm>
              <a:prstGeom prst="rect">
                <a:avLst/>
              </a:prstGeom>
              <a:solidFill>
                <a:srgbClr val="E669A2"/>
              </a:solidFill>
              <a:ln w="9525">
                <a:noFill/>
                <a:miter lim="800000"/>
                <a:headEnd/>
                <a:tailEnd/>
              </a:ln>
            </p:spPr>
            <p:txBody>
              <a:bodyPr vert="horz" wrap="square" lIns="91440" tIns="45720" rIns="91440" bIns="45720" numCol="1" anchor="t" anchorCtr="0" compatLnSpc="1">
                <a:prstTxWarp prst="textNoShape">
                  <a:avLst/>
                </a:prstTxWarp>
              </a:bodyPr>
              <a:lstStyle/>
              <a:p>
                <a:endParaRPr lang="en-AU" dirty="0"/>
              </a:p>
            </p:txBody>
          </p:sp>
          <p:sp>
            <p:nvSpPr>
              <p:cNvPr id="62" name="Rectangle 74"/>
              <p:cNvSpPr>
                <a:spLocks noChangeArrowheads="1"/>
              </p:cNvSpPr>
              <p:nvPr/>
            </p:nvSpPr>
            <p:spPr bwMode="auto">
              <a:xfrm>
                <a:off x="533400" y="457201"/>
                <a:ext cx="2828549" cy="6038362"/>
              </a:xfrm>
              <a:prstGeom prst="rect">
                <a:avLst/>
              </a:prstGeom>
              <a:solidFill>
                <a:srgbClr val="D64021"/>
              </a:solidFill>
              <a:ln w="9525">
                <a:noFill/>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63" name="Rectangle 74"/>
              <p:cNvSpPr>
                <a:spLocks noChangeArrowheads="1"/>
              </p:cNvSpPr>
              <p:nvPr/>
            </p:nvSpPr>
            <p:spPr bwMode="auto">
              <a:xfrm>
                <a:off x="533400" y="981074"/>
                <a:ext cx="2828549" cy="5514487"/>
              </a:xfrm>
              <a:prstGeom prst="rect">
                <a:avLst/>
              </a:prstGeom>
              <a:solidFill>
                <a:srgbClr val="BE3215"/>
              </a:solidFill>
              <a:ln w="9525">
                <a:noFill/>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64" name="Rectangle 74"/>
              <p:cNvSpPr>
                <a:spLocks noChangeArrowheads="1"/>
              </p:cNvSpPr>
              <p:nvPr/>
            </p:nvSpPr>
            <p:spPr bwMode="auto">
              <a:xfrm>
                <a:off x="533400" y="1219201"/>
                <a:ext cx="2828549" cy="5276362"/>
              </a:xfrm>
              <a:prstGeom prst="rect">
                <a:avLst/>
              </a:prstGeom>
              <a:solidFill>
                <a:srgbClr val="B52503"/>
              </a:solidFill>
              <a:ln w="9525">
                <a:noFill/>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65" name="Rectangle 74"/>
              <p:cNvSpPr>
                <a:spLocks noChangeArrowheads="1"/>
              </p:cNvSpPr>
              <p:nvPr/>
            </p:nvSpPr>
            <p:spPr bwMode="auto">
              <a:xfrm>
                <a:off x="533400" y="5715000"/>
                <a:ext cx="2828549" cy="780562"/>
              </a:xfrm>
              <a:prstGeom prst="rect">
                <a:avLst/>
              </a:prstGeom>
              <a:solidFill>
                <a:srgbClr val="AC1B02"/>
              </a:solidFill>
              <a:ln w="9525">
                <a:noFill/>
                <a:miter lim="800000"/>
                <a:headEnd/>
                <a:tailEnd/>
              </a:ln>
            </p:spPr>
            <p:txBody>
              <a:bodyPr vert="horz" wrap="square" lIns="91440" tIns="45720" rIns="91440" bIns="45720" numCol="1" anchor="t" anchorCtr="0" compatLnSpc="1">
                <a:prstTxWarp prst="textNoShape">
                  <a:avLst/>
                </a:prstTxWarp>
              </a:bodyPr>
              <a:lstStyle/>
              <a:p>
                <a:endParaRPr lang="en-AU"/>
              </a:p>
            </p:txBody>
          </p:sp>
        </p:grpSp>
        <p:grpSp>
          <p:nvGrpSpPr>
            <p:cNvPr id="35" name="Group 32"/>
            <p:cNvGrpSpPr/>
            <p:nvPr/>
          </p:nvGrpSpPr>
          <p:grpSpPr>
            <a:xfrm>
              <a:off x="968592" y="6170991"/>
              <a:ext cx="914400" cy="533479"/>
              <a:chOff x="518032" y="978681"/>
              <a:chExt cx="4572000" cy="2667393"/>
            </a:xfrm>
          </p:grpSpPr>
          <p:sp>
            <p:nvSpPr>
              <p:cNvPr id="36" name="Rectangle 37"/>
              <p:cNvSpPr>
                <a:spLocks noChangeArrowheads="1"/>
              </p:cNvSpPr>
              <p:nvPr userDrawn="1"/>
            </p:nvSpPr>
            <p:spPr bwMode="black">
              <a:xfrm>
                <a:off x="3295650" y="978681"/>
                <a:ext cx="1143000" cy="263229"/>
              </a:xfrm>
              <a:prstGeom prst="rect">
                <a:avLst/>
              </a:prstGeom>
              <a:solidFill>
                <a:srgbClr val="A10000"/>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AU" noProof="0"/>
              </a:p>
            </p:txBody>
          </p:sp>
          <p:sp>
            <p:nvSpPr>
              <p:cNvPr id="37" name="Freeform 7"/>
              <p:cNvSpPr>
                <a:spLocks noEditPoints="1"/>
              </p:cNvSpPr>
              <p:nvPr userDrawn="1"/>
            </p:nvSpPr>
            <p:spPr bwMode="black">
              <a:xfrm>
                <a:off x="518032" y="1922794"/>
                <a:ext cx="4572000" cy="1723280"/>
              </a:xfrm>
              <a:custGeom>
                <a:avLst/>
                <a:gdLst/>
                <a:ahLst/>
                <a:cxnLst>
                  <a:cxn ang="0">
                    <a:pos x="581" y="233"/>
                  </a:cxn>
                  <a:cxn ang="0">
                    <a:pos x="538" y="949"/>
                  </a:cxn>
                  <a:cxn ang="0">
                    <a:pos x="630" y="946"/>
                  </a:cxn>
                  <a:cxn ang="0">
                    <a:pos x="793" y="880"/>
                  </a:cxn>
                  <a:cxn ang="0">
                    <a:pos x="886" y="728"/>
                  </a:cxn>
                  <a:cxn ang="0">
                    <a:pos x="905" y="505"/>
                  </a:cxn>
                  <a:cxn ang="0">
                    <a:pos x="850" y="329"/>
                  </a:cxn>
                  <a:cxn ang="0">
                    <a:pos x="727" y="241"/>
                  </a:cxn>
                  <a:cxn ang="0">
                    <a:pos x="521" y="3"/>
                  </a:cxn>
                  <a:cxn ang="0">
                    <a:pos x="643" y="74"/>
                  </a:cxn>
                  <a:cxn ang="0">
                    <a:pos x="761" y="24"/>
                  </a:cxn>
                  <a:cxn ang="0">
                    <a:pos x="855" y="9"/>
                  </a:cxn>
                  <a:cxn ang="0">
                    <a:pos x="1026" y="40"/>
                  </a:cxn>
                  <a:cxn ang="0">
                    <a:pos x="1180" y="172"/>
                  </a:cxn>
                  <a:cxn ang="0">
                    <a:pos x="1265" y="383"/>
                  </a:cxn>
                  <a:cxn ang="0">
                    <a:pos x="1265" y="641"/>
                  </a:cxn>
                  <a:cxn ang="0">
                    <a:pos x="1175" y="857"/>
                  </a:cxn>
                  <a:cxn ang="0">
                    <a:pos x="1005" y="1006"/>
                  </a:cxn>
                  <a:cxn ang="0">
                    <a:pos x="766" y="1074"/>
                  </a:cxn>
                  <a:cxn ang="0">
                    <a:pos x="601" y="1074"/>
                  </a:cxn>
                  <a:cxn ang="0">
                    <a:pos x="692" y="1447"/>
                  </a:cxn>
                  <a:cxn ang="0">
                    <a:pos x="171" y="1408"/>
                  </a:cxn>
                  <a:cxn ang="0">
                    <a:pos x="413" y="3"/>
                  </a:cxn>
                  <a:cxn ang="0">
                    <a:pos x="3876" y="20"/>
                  </a:cxn>
                  <a:cxn ang="0">
                    <a:pos x="4036" y="100"/>
                  </a:cxn>
                  <a:cxn ang="0">
                    <a:pos x="4113" y="232"/>
                  </a:cxn>
                  <a:cxn ang="0">
                    <a:pos x="4091" y="362"/>
                  </a:cxn>
                  <a:cxn ang="0">
                    <a:pos x="3995" y="436"/>
                  </a:cxn>
                  <a:cxn ang="0">
                    <a:pos x="3859" y="438"/>
                  </a:cxn>
                  <a:cxn ang="0">
                    <a:pos x="3757" y="114"/>
                  </a:cxn>
                  <a:cxn ang="0">
                    <a:pos x="3597" y="187"/>
                  </a:cxn>
                  <a:cxn ang="0">
                    <a:pos x="3508" y="339"/>
                  </a:cxn>
                  <a:cxn ang="0">
                    <a:pos x="3489" y="565"/>
                  </a:cxn>
                  <a:cxn ang="0">
                    <a:pos x="3547" y="753"/>
                  </a:cxn>
                  <a:cxn ang="0">
                    <a:pos x="3668" y="869"/>
                  </a:cxn>
                  <a:cxn ang="0">
                    <a:pos x="3821" y="896"/>
                  </a:cxn>
                  <a:cxn ang="0">
                    <a:pos x="3931" y="872"/>
                  </a:cxn>
                  <a:cxn ang="0">
                    <a:pos x="4079" y="810"/>
                  </a:cxn>
                  <a:cxn ang="0">
                    <a:pos x="4016" y="1024"/>
                  </a:cxn>
                  <a:cxn ang="0">
                    <a:pos x="3830" y="1080"/>
                  </a:cxn>
                  <a:cxn ang="0">
                    <a:pos x="3651" y="1095"/>
                  </a:cxn>
                  <a:cxn ang="0">
                    <a:pos x="3426" y="1060"/>
                  </a:cxn>
                  <a:cxn ang="0">
                    <a:pos x="3255" y="947"/>
                  </a:cxn>
                  <a:cxn ang="0">
                    <a:pos x="3140" y="772"/>
                  </a:cxn>
                  <a:cxn ang="0">
                    <a:pos x="3101" y="561"/>
                  </a:cxn>
                  <a:cxn ang="0">
                    <a:pos x="3153" y="318"/>
                  </a:cxn>
                  <a:cxn ang="0">
                    <a:pos x="3293" y="135"/>
                  </a:cxn>
                  <a:cxn ang="0">
                    <a:pos x="3508" y="27"/>
                  </a:cxn>
                  <a:cxn ang="0">
                    <a:pos x="2910" y="0"/>
                  </a:cxn>
                  <a:cxn ang="0">
                    <a:pos x="3040" y="52"/>
                  </a:cxn>
                  <a:cxn ang="0">
                    <a:pos x="3093" y="178"/>
                  </a:cxn>
                  <a:cxn ang="0">
                    <a:pos x="3071" y="277"/>
                  </a:cxn>
                  <a:cxn ang="0">
                    <a:pos x="3004" y="393"/>
                  </a:cxn>
                  <a:cxn ang="0">
                    <a:pos x="2876" y="561"/>
                  </a:cxn>
                  <a:cxn ang="0">
                    <a:pos x="1784" y="1078"/>
                  </a:cxn>
                  <a:cxn ang="0">
                    <a:pos x="1313" y="118"/>
                  </a:cxn>
                  <a:cxn ang="0">
                    <a:pos x="2247" y="25"/>
                  </a:cxn>
                  <a:cxn ang="0">
                    <a:pos x="2759" y="62"/>
                  </a:cxn>
                  <a:cxn ang="0">
                    <a:pos x="2872" y="4"/>
                  </a:cxn>
                </a:cxnLst>
                <a:rect l="0" t="0" r="r" b="b"/>
                <a:pathLst>
                  <a:path w="4127" h="1544">
                    <a:moveTo>
                      <a:pt x="640" y="229"/>
                    </a:moveTo>
                    <a:lnTo>
                      <a:pt x="622" y="229"/>
                    </a:lnTo>
                    <a:lnTo>
                      <a:pt x="603" y="230"/>
                    </a:lnTo>
                    <a:lnTo>
                      <a:pt x="581" y="233"/>
                    </a:lnTo>
                    <a:lnTo>
                      <a:pt x="553" y="235"/>
                    </a:lnTo>
                    <a:lnTo>
                      <a:pt x="521" y="241"/>
                    </a:lnTo>
                    <a:lnTo>
                      <a:pt x="521" y="947"/>
                    </a:lnTo>
                    <a:lnTo>
                      <a:pt x="538" y="949"/>
                    </a:lnTo>
                    <a:lnTo>
                      <a:pt x="553" y="949"/>
                    </a:lnTo>
                    <a:lnTo>
                      <a:pt x="566" y="949"/>
                    </a:lnTo>
                    <a:lnTo>
                      <a:pt x="578" y="949"/>
                    </a:lnTo>
                    <a:lnTo>
                      <a:pt x="630" y="946"/>
                    </a:lnTo>
                    <a:lnTo>
                      <a:pt x="677" y="937"/>
                    </a:lnTo>
                    <a:lnTo>
                      <a:pt x="720" y="924"/>
                    </a:lnTo>
                    <a:lnTo>
                      <a:pt x="758" y="905"/>
                    </a:lnTo>
                    <a:lnTo>
                      <a:pt x="793" y="880"/>
                    </a:lnTo>
                    <a:lnTo>
                      <a:pt x="824" y="850"/>
                    </a:lnTo>
                    <a:lnTo>
                      <a:pt x="849" y="815"/>
                    </a:lnTo>
                    <a:lnTo>
                      <a:pt x="870" y="775"/>
                    </a:lnTo>
                    <a:lnTo>
                      <a:pt x="886" y="728"/>
                    </a:lnTo>
                    <a:lnTo>
                      <a:pt x="897" y="678"/>
                    </a:lnTo>
                    <a:lnTo>
                      <a:pt x="905" y="622"/>
                    </a:lnTo>
                    <a:lnTo>
                      <a:pt x="907" y="561"/>
                    </a:lnTo>
                    <a:lnTo>
                      <a:pt x="905" y="505"/>
                    </a:lnTo>
                    <a:lnTo>
                      <a:pt x="897" y="452"/>
                    </a:lnTo>
                    <a:lnTo>
                      <a:pt x="886" y="407"/>
                    </a:lnTo>
                    <a:lnTo>
                      <a:pt x="870" y="366"/>
                    </a:lnTo>
                    <a:lnTo>
                      <a:pt x="850" y="329"/>
                    </a:lnTo>
                    <a:lnTo>
                      <a:pt x="826" y="299"/>
                    </a:lnTo>
                    <a:lnTo>
                      <a:pt x="797" y="274"/>
                    </a:lnTo>
                    <a:lnTo>
                      <a:pt x="763" y="254"/>
                    </a:lnTo>
                    <a:lnTo>
                      <a:pt x="727" y="241"/>
                    </a:lnTo>
                    <a:lnTo>
                      <a:pt x="686" y="232"/>
                    </a:lnTo>
                    <a:lnTo>
                      <a:pt x="640" y="229"/>
                    </a:lnTo>
                    <a:close/>
                    <a:moveTo>
                      <a:pt x="413" y="3"/>
                    </a:moveTo>
                    <a:lnTo>
                      <a:pt x="521" y="3"/>
                    </a:lnTo>
                    <a:lnTo>
                      <a:pt x="521" y="143"/>
                    </a:lnTo>
                    <a:lnTo>
                      <a:pt x="566" y="117"/>
                    </a:lnTo>
                    <a:lnTo>
                      <a:pt x="607" y="93"/>
                    </a:lnTo>
                    <a:lnTo>
                      <a:pt x="643" y="74"/>
                    </a:lnTo>
                    <a:lnTo>
                      <a:pt x="677" y="57"/>
                    </a:lnTo>
                    <a:lnTo>
                      <a:pt x="707" y="44"/>
                    </a:lnTo>
                    <a:lnTo>
                      <a:pt x="735" y="33"/>
                    </a:lnTo>
                    <a:lnTo>
                      <a:pt x="761" y="24"/>
                    </a:lnTo>
                    <a:lnTo>
                      <a:pt x="785" y="18"/>
                    </a:lnTo>
                    <a:lnTo>
                      <a:pt x="809" y="13"/>
                    </a:lnTo>
                    <a:lnTo>
                      <a:pt x="831" y="10"/>
                    </a:lnTo>
                    <a:lnTo>
                      <a:pt x="855" y="9"/>
                    </a:lnTo>
                    <a:lnTo>
                      <a:pt x="879" y="8"/>
                    </a:lnTo>
                    <a:lnTo>
                      <a:pt x="931" y="12"/>
                    </a:lnTo>
                    <a:lnTo>
                      <a:pt x="980" y="23"/>
                    </a:lnTo>
                    <a:lnTo>
                      <a:pt x="1026" y="40"/>
                    </a:lnTo>
                    <a:lnTo>
                      <a:pt x="1070" y="64"/>
                    </a:lnTo>
                    <a:lnTo>
                      <a:pt x="1110" y="94"/>
                    </a:lnTo>
                    <a:lnTo>
                      <a:pt x="1148" y="130"/>
                    </a:lnTo>
                    <a:lnTo>
                      <a:pt x="1180" y="172"/>
                    </a:lnTo>
                    <a:lnTo>
                      <a:pt x="1209" y="218"/>
                    </a:lnTo>
                    <a:lnTo>
                      <a:pt x="1233" y="268"/>
                    </a:lnTo>
                    <a:lnTo>
                      <a:pt x="1252" y="324"/>
                    </a:lnTo>
                    <a:lnTo>
                      <a:pt x="1265" y="383"/>
                    </a:lnTo>
                    <a:lnTo>
                      <a:pt x="1274" y="446"/>
                    </a:lnTo>
                    <a:lnTo>
                      <a:pt x="1278" y="512"/>
                    </a:lnTo>
                    <a:lnTo>
                      <a:pt x="1274" y="578"/>
                    </a:lnTo>
                    <a:lnTo>
                      <a:pt x="1265" y="641"/>
                    </a:lnTo>
                    <a:lnTo>
                      <a:pt x="1252" y="701"/>
                    </a:lnTo>
                    <a:lnTo>
                      <a:pt x="1232" y="756"/>
                    </a:lnTo>
                    <a:lnTo>
                      <a:pt x="1205" y="809"/>
                    </a:lnTo>
                    <a:lnTo>
                      <a:pt x="1175" y="857"/>
                    </a:lnTo>
                    <a:lnTo>
                      <a:pt x="1140" y="901"/>
                    </a:lnTo>
                    <a:lnTo>
                      <a:pt x="1099" y="941"/>
                    </a:lnTo>
                    <a:lnTo>
                      <a:pt x="1054" y="976"/>
                    </a:lnTo>
                    <a:lnTo>
                      <a:pt x="1005" y="1006"/>
                    </a:lnTo>
                    <a:lnTo>
                      <a:pt x="951" y="1031"/>
                    </a:lnTo>
                    <a:lnTo>
                      <a:pt x="894" y="1051"/>
                    </a:lnTo>
                    <a:lnTo>
                      <a:pt x="831" y="1065"/>
                    </a:lnTo>
                    <a:lnTo>
                      <a:pt x="766" y="1074"/>
                    </a:lnTo>
                    <a:lnTo>
                      <a:pt x="696" y="1078"/>
                    </a:lnTo>
                    <a:lnTo>
                      <a:pt x="670" y="1078"/>
                    </a:lnTo>
                    <a:lnTo>
                      <a:pt x="637" y="1076"/>
                    </a:lnTo>
                    <a:lnTo>
                      <a:pt x="601" y="1074"/>
                    </a:lnTo>
                    <a:lnTo>
                      <a:pt x="561" y="1071"/>
                    </a:lnTo>
                    <a:lnTo>
                      <a:pt x="521" y="1068"/>
                    </a:lnTo>
                    <a:lnTo>
                      <a:pt x="521" y="1408"/>
                    </a:lnTo>
                    <a:lnTo>
                      <a:pt x="692" y="1447"/>
                    </a:lnTo>
                    <a:lnTo>
                      <a:pt x="692" y="1544"/>
                    </a:lnTo>
                    <a:lnTo>
                      <a:pt x="18" y="1544"/>
                    </a:lnTo>
                    <a:lnTo>
                      <a:pt x="18" y="1447"/>
                    </a:lnTo>
                    <a:lnTo>
                      <a:pt x="171" y="1408"/>
                    </a:lnTo>
                    <a:lnTo>
                      <a:pt x="171" y="229"/>
                    </a:lnTo>
                    <a:lnTo>
                      <a:pt x="0" y="229"/>
                    </a:lnTo>
                    <a:lnTo>
                      <a:pt x="0" y="128"/>
                    </a:lnTo>
                    <a:lnTo>
                      <a:pt x="413" y="3"/>
                    </a:lnTo>
                    <a:close/>
                    <a:moveTo>
                      <a:pt x="3711" y="0"/>
                    </a:moveTo>
                    <a:lnTo>
                      <a:pt x="3770" y="3"/>
                    </a:lnTo>
                    <a:lnTo>
                      <a:pt x="3825" y="9"/>
                    </a:lnTo>
                    <a:lnTo>
                      <a:pt x="3876" y="20"/>
                    </a:lnTo>
                    <a:lnTo>
                      <a:pt x="3923" y="34"/>
                    </a:lnTo>
                    <a:lnTo>
                      <a:pt x="3965" y="53"/>
                    </a:lnTo>
                    <a:lnTo>
                      <a:pt x="4004" y="75"/>
                    </a:lnTo>
                    <a:lnTo>
                      <a:pt x="4036" y="100"/>
                    </a:lnTo>
                    <a:lnTo>
                      <a:pt x="4064" y="129"/>
                    </a:lnTo>
                    <a:lnTo>
                      <a:pt x="4086" y="160"/>
                    </a:lnTo>
                    <a:lnTo>
                      <a:pt x="4103" y="194"/>
                    </a:lnTo>
                    <a:lnTo>
                      <a:pt x="4113" y="232"/>
                    </a:lnTo>
                    <a:lnTo>
                      <a:pt x="4117" y="271"/>
                    </a:lnTo>
                    <a:lnTo>
                      <a:pt x="4114" y="304"/>
                    </a:lnTo>
                    <a:lnTo>
                      <a:pt x="4105" y="334"/>
                    </a:lnTo>
                    <a:lnTo>
                      <a:pt x="4091" y="362"/>
                    </a:lnTo>
                    <a:lnTo>
                      <a:pt x="4074" y="387"/>
                    </a:lnTo>
                    <a:lnTo>
                      <a:pt x="4051" y="407"/>
                    </a:lnTo>
                    <a:lnTo>
                      <a:pt x="4025" y="423"/>
                    </a:lnTo>
                    <a:lnTo>
                      <a:pt x="3995" y="436"/>
                    </a:lnTo>
                    <a:lnTo>
                      <a:pt x="3961" y="443"/>
                    </a:lnTo>
                    <a:lnTo>
                      <a:pt x="3925" y="446"/>
                    </a:lnTo>
                    <a:lnTo>
                      <a:pt x="3891" y="444"/>
                    </a:lnTo>
                    <a:lnTo>
                      <a:pt x="3859" y="438"/>
                    </a:lnTo>
                    <a:lnTo>
                      <a:pt x="3826" y="428"/>
                    </a:lnTo>
                    <a:lnTo>
                      <a:pt x="3792" y="413"/>
                    </a:lnTo>
                    <a:lnTo>
                      <a:pt x="3757" y="394"/>
                    </a:lnTo>
                    <a:lnTo>
                      <a:pt x="3757" y="114"/>
                    </a:lnTo>
                    <a:lnTo>
                      <a:pt x="3711" y="125"/>
                    </a:lnTo>
                    <a:lnTo>
                      <a:pt x="3668" y="140"/>
                    </a:lnTo>
                    <a:lnTo>
                      <a:pt x="3631" y="162"/>
                    </a:lnTo>
                    <a:lnTo>
                      <a:pt x="3597" y="187"/>
                    </a:lnTo>
                    <a:lnTo>
                      <a:pt x="3568" y="218"/>
                    </a:lnTo>
                    <a:lnTo>
                      <a:pt x="3543" y="253"/>
                    </a:lnTo>
                    <a:lnTo>
                      <a:pt x="3523" y="294"/>
                    </a:lnTo>
                    <a:lnTo>
                      <a:pt x="3508" y="339"/>
                    </a:lnTo>
                    <a:lnTo>
                      <a:pt x="3497" y="391"/>
                    </a:lnTo>
                    <a:lnTo>
                      <a:pt x="3489" y="447"/>
                    </a:lnTo>
                    <a:lnTo>
                      <a:pt x="3487" y="507"/>
                    </a:lnTo>
                    <a:lnTo>
                      <a:pt x="3489" y="565"/>
                    </a:lnTo>
                    <a:lnTo>
                      <a:pt x="3497" y="617"/>
                    </a:lnTo>
                    <a:lnTo>
                      <a:pt x="3509" y="667"/>
                    </a:lnTo>
                    <a:lnTo>
                      <a:pt x="3526" y="712"/>
                    </a:lnTo>
                    <a:lnTo>
                      <a:pt x="3547" y="753"/>
                    </a:lnTo>
                    <a:lnTo>
                      <a:pt x="3571" y="790"/>
                    </a:lnTo>
                    <a:lnTo>
                      <a:pt x="3600" y="821"/>
                    </a:lnTo>
                    <a:lnTo>
                      <a:pt x="3632" y="847"/>
                    </a:lnTo>
                    <a:lnTo>
                      <a:pt x="3668" y="869"/>
                    </a:lnTo>
                    <a:lnTo>
                      <a:pt x="3707" y="885"/>
                    </a:lnTo>
                    <a:lnTo>
                      <a:pt x="3750" y="894"/>
                    </a:lnTo>
                    <a:lnTo>
                      <a:pt x="3795" y="897"/>
                    </a:lnTo>
                    <a:lnTo>
                      <a:pt x="3821" y="896"/>
                    </a:lnTo>
                    <a:lnTo>
                      <a:pt x="3847" y="894"/>
                    </a:lnTo>
                    <a:lnTo>
                      <a:pt x="3874" y="889"/>
                    </a:lnTo>
                    <a:lnTo>
                      <a:pt x="3901" y="881"/>
                    </a:lnTo>
                    <a:lnTo>
                      <a:pt x="3931" y="872"/>
                    </a:lnTo>
                    <a:lnTo>
                      <a:pt x="3964" y="861"/>
                    </a:lnTo>
                    <a:lnTo>
                      <a:pt x="3999" y="846"/>
                    </a:lnTo>
                    <a:lnTo>
                      <a:pt x="4036" y="830"/>
                    </a:lnTo>
                    <a:lnTo>
                      <a:pt x="4079" y="810"/>
                    </a:lnTo>
                    <a:lnTo>
                      <a:pt x="4127" y="787"/>
                    </a:lnTo>
                    <a:lnTo>
                      <a:pt x="4127" y="976"/>
                    </a:lnTo>
                    <a:lnTo>
                      <a:pt x="4069" y="1001"/>
                    </a:lnTo>
                    <a:lnTo>
                      <a:pt x="4016" y="1024"/>
                    </a:lnTo>
                    <a:lnTo>
                      <a:pt x="3966" y="1041"/>
                    </a:lnTo>
                    <a:lnTo>
                      <a:pt x="3919" y="1058"/>
                    </a:lnTo>
                    <a:lnTo>
                      <a:pt x="3874" y="1070"/>
                    </a:lnTo>
                    <a:lnTo>
                      <a:pt x="3830" y="1080"/>
                    </a:lnTo>
                    <a:lnTo>
                      <a:pt x="3786" y="1086"/>
                    </a:lnTo>
                    <a:lnTo>
                      <a:pt x="3742" y="1091"/>
                    </a:lnTo>
                    <a:lnTo>
                      <a:pt x="3697" y="1094"/>
                    </a:lnTo>
                    <a:lnTo>
                      <a:pt x="3651" y="1095"/>
                    </a:lnTo>
                    <a:lnTo>
                      <a:pt x="3588" y="1093"/>
                    </a:lnTo>
                    <a:lnTo>
                      <a:pt x="3530" y="1086"/>
                    </a:lnTo>
                    <a:lnTo>
                      <a:pt x="3476" y="1075"/>
                    </a:lnTo>
                    <a:lnTo>
                      <a:pt x="3426" y="1060"/>
                    </a:lnTo>
                    <a:lnTo>
                      <a:pt x="3378" y="1039"/>
                    </a:lnTo>
                    <a:lnTo>
                      <a:pt x="3334" y="1014"/>
                    </a:lnTo>
                    <a:lnTo>
                      <a:pt x="3294" y="984"/>
                    </a:lnTo>
                    <a:lnTo>
                      <a:pt x="3255" y="947"/>
                    </a:lnTo>
                    <a:lnTo>
                      <a:pt x="3219" y="907"/>
                    </a:lnTo>
                    <a:lnTo>
                      <a:pt x="3188" y="865"/>
                    </a:lnTo>
                    <a:lnTo>
                      <a:pt x="3162" y="820"/>
                    </a:lnTo>
                    <a:lnTo>
                      <a:pt x="3140" y="772"/>
                    </a:lnTo>
                    <a:lnTo>
                      <a:pt x="3124" y="722"/>
                    </a:lnTo>
                    <a:lnTo>
                      <a:pt x="3111" y="670"/>
                    </a:lnTo>
                    <a:lnTo>
                      <a:pt x="3104" y="616"/>
                    </a:lnTo>
                    <a:lnTo>
                      <a:pt x="3101" y="561"/>
                    </a:lnTo>
                    <a:lnTo>
                      <a:pt x="3105" y="494"/>
                    </a:lnTo>
                    <a:lnTo>
                      <a:pt x="3115" y="433"/>
                    </a:lnTo>
                    <a:lnTo>
                      <a:pt x="3130" y="373"/>
                    </a:lnTo>
                    <a:lnTo>
                      <a:pt x="3153" y="318"/>
                    </a:lnTo>
                    <a:lnTo>
                      <a:pt x="3179" y="267"/>
                    </a:lnTo>
                    <a:lnTo>
                      <a:pt x="3213" y="219"/>
                    </a:lnTo>
                    <a:lnTo>
                      <a:pt x="3250" y="175"/>
                    </a:lnTo>
                    <a:lnTo>
                      <a:pt x="3293" y="135"/>
                    </a:lnTo>
                    <a:lnTo>
                      <a:pt x="3341" y="102"/>
                    </a:lnTo>
                    <a:lnTo>
                      <a:pt x="3392" y="72"/>
                    </a:lnTo>
                    <a:lnTo>
                      <a:pt x="3448" y="47"/>
                    </a:lnTo>
                    <a:lnTo>
                      <a:pt x="3508" y="27"/>
                    </a:lnTo>
                    <a:lnTo>
                      <a:pt x="3573" y="12"/>
                    </a:lnTo>
                    <a:lnTo>
                      <a:pt x="3640" y="3"/>
                    </a:lnTo>
                    <a:lnTo>
                      <a:pt x="3711" y="0"/>
                    </a:lnTo>
                    <a:close/>
                    <a:moveTo>
                      <a:pt x="2910" y="0"/>
                    </a:moveTo>
                    <a:lnTo>
                      <a:pt x="2948" y="4"/>
                    </a:lnTo>
                    <a:lnTo>
                      <a:pt x="2983" y="14"/>
                    </a:lnTo>
                    <a:lnTo>
                      <a:pt x="3014" y="30"/>
                    </a:lnTo>
                    <a:lnTo>
                      <a:pt x="3040" y="52"/>
                    </a:lnTo>
                    <a:lnTo>
                      <a:pt x="3063" y="78"/>
                    </a:lnTo>
                    <a:lnTo>
                      <a:pt x="3079" y="109"/>
                    </a:lnTo>
                    <a:lnTo>
                      <a:pt x="3089" y="142"/>
                    </a:lnTo>
                    <a:lnTo>
                      <a:pt x="3093" y="178"/>
                    </a:lnTo>
                    <a:lnTo>
                      <a:pt x="3091" y="203"/>
                    </a:lnTo>
                    <a:lnTo>
                      <a:pt x="3088" y="227"/>
                    </a:lnTo>
                    <a:lnTo>
                      <a:pt x="3081" y="252"/>
                    </a:lnTo>
                    <a:lnTo>
                      <a:pt x="3071" y="277"/>
                    </a:lnTo>
                    <a:lnTo>
                      <a:pt x="3060" y="303"/>
                    </a:lnTo>
                    <a:lnTo>
                      <a:pt x="3044" y="331"/>
                    </a:lnTo>
                    <a:lnTo>
                      <a:pt x="3025" y="361"/>
                    </a:lnTo>
                    <a:lnTo>
                      <a:pt x="3004" y="393"/>
                    </a:lnTo>
                    <a:lnTo>
                      <a:pt x="2978" y="429"/>
                    </a:lnTo>
                    <a:lnTo>
                      <a:pt x="2948" y="468"/>
                    </a:lnTo>
                    <a:lnTo>
                      <a:pt x="2914" y="512"/>
                    </a:lnTo>
                    <a:lnTo>
                      <a:pt x="2876" y="561"/>
                    </a:lnTo>
                    <a:lnTo>
                      <a:pt x="2472" y="1078"/>
                    </a:lnTo>
                    <a:lnTo>
                      <a:pt x="2182" y="1078"/>
                    </a:lnTo>
                    <a:lnTo>
                      <a:pt x="2182" y="424"/>
                    </a:lnTo>
                    <a:lnTo>
                      <a:pt x="1784" y="1078"/>
                    </a:lnTo>
                    <a:lnTo>
                      <a:pt x="1518" y="1078"/>
                    </a:lnTo>
                    <a:lnTo>
                      <a:pt x="1518" y="234"/>
                    </a:lnTo>
                    <a:lnTo>
                      <a:pt x="1313" y="214"/>
                    </a:lnTo>
                    <a:lnTo>
                      <a:pt x="1313" y="118"/>
                    </a:lnTo>
                    <a:lnTo>
                      <a:pt x="1690" y="25"/>
                    </a:lnTo>
                    <a:lnTo>
                      <a:pt x="1832" y="25"/>
                    </a:lnTo>
                    <a:lnTo>
                      <a:pt x="1832" y="713"/>
                    </a:lnTo>
                    <a:lnTo>
                      <a:pt x="2247" y="25"/>
                    </a:lnTo>
                    <a:lnTo>
                      <a:pt x="2497" y="25"/>
                    </a:lnTo>
                    <a:lnTo>
                      <a:pt x="2497" y="822"/>
                    </a:lnTo>
                    <a:lnTo>
                      <a:pt x="2759" y="473"/>
                    </a:lnTo>
                    <a:lnTo>
                      <a:pt x="2759" y="62"/>
                    </a:lnTo>
                    <a:lnTo>
                      <a:pt x="2779" y="44"/>
                    </a:lnTo>
                    <a:lnTo>
                      <a:pt x="2806" y="27"/>
                    </a:lnTo>
                    <a:lnTo>
                      <a:pt x="2837" y="13"/>
                    </a:lnTo>
                    <a:lnTo>
                      <a:pt x="2872" y="4"/>
                    </a:lnTo>
                    <a:lnTo>
                      <a:pt x="2910" y="0"/>
                    </a:lnTo>
                    <a:close/>
                  </a:path>
                </a:pathLst>
              </a:custGeom>
              <a:solidFill>
                <a:srgbClr val="0000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AU" noProof="0"/>
              </a:p>
            </p:txBody>
          </p:sp>
        </p:grpSp>
      </p:gr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cSld name="Cover Slide: Picture 4">
    <p:spTree>
      <p:nvGrpSpPr>
        <p:cNvPr id="1" name=""/>
        <p:cNvGrpSpPr/>
        <p:nvPr/>
      </p:nvGrpSpPr>
      <p:grpSpPr>
        <a:xfrm>
          <a:off x="0" y="0"/>
          <a:ext cx="0" cy="0"/>
          <a:chOff x="0" y="0"/>
          <a:chExt cx="0" cy="0"/>
        </a:xfrm>
      </p:grpSpPr>
      <p:grpSp>
        <p:nvGrpSpPr>
          <p:cNvPr id="34" name="Group 33"/>
          <p:cNvGrpSpPr/>
          <p:nvPr/>
        </p:nvGrpSpPr>
        <p:grpSpPr>
          <a:xfrm>
            <a:off x="968592" y="-5815"/>
            <a:ext cx="8175409" cy="6710285"/>
            <a:chOff x="968592" y="-5815"/>
            <a:chExt cx="8175409" cy="6710285"/>
          </a:xfrm>
        </p:grpSpPr>
        <p:grpSp>
          <p:nvGrpSpPr>
            <p:cNvPr id="28" name="Group 21"/>
            <p:cNvGrpSpPr/>
            <p:nvPr userDrawn="1"/>
          </p:nvGrpSpPr>
          <p:grpSpPr>
            <a:xfrm>
              <a:off x="1752601" y="-5815"/>
              <a:ext cx="7391400" cy="6181825"/>
              <a:chOff x="533400" y="228599"/>
              <a:chExt cx="3752849" cy="6266963"/>
            </a:xfrm>
          </p:grpSpPr>
          <p:sp>
            <p:nvSpPr>
              <p:cNvPr id="29" name="Rectangle 66"/>
              <p:cNvSpPr>
                <a:spLocks noChangeArrowheads="1"/>
              </p:cNvSpPr>
              <p:nvPr/>
            </p:nvSpPr>
            <p:spPr bwMode="auto">
              <a:xfrm>
                <a:off x="533400" y="4725009"/>
                <a:ext cx="3482025" cy="1770553"/>
              </a:xfrm>
              <a:prstGeom prst="rect">
                <a:avLst/>
              </a:prstGeom>
              <a:solidFill>
                <a:srgbClr val="F3BC87"/>
              </a:solidFill>
              <a:ln w="9525">
                <a:noFill/>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30" name="Rectangle 72"/>
              <p:cNvSpPr>
                <a:spLocks noChangeArrowheads="1"/>
              </p:cNvSpPr>
              <p:nvPr/>
            </p:nvSpPr>
            <p:spPr bwMode="auto">
              <a:xfrm>
                <a:off x="533400" y="5344696"/>
                <a:ext cx="3752849" cy="1150866"/>
              </a:xfrm>
              <a:prstGeom prst="rect">
                <a:avLst/>
              </a:prstGeom>
              <a:solidFill>
                <a:srgbClr val="E669A2"/>
              </a:solidFill>
              <a:ln w="9525">
                <a:noFill/>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31" name="Rectangle 68"/>
              <p:cNvSpPr>
                <a:spLocks noChangeArrowheads="1"/>
              </p:cNvSpPr>
              <p:nvPr/>
            </p:nvSpPr>
            <p:spPr bwMode="auto">
              <a:xfrm>
                <a:off x="533400" y="939078"/>
                <a:ext cx="3288579" cy="5556483"/>
              </a:xfrm>
              <a:prstGeom prst="rect">
                <a:avLst/>
              </a:prstGeom>
              <a:solidFill>
                <a:srgbClr val="E4C7A7"/>
              </a:solidFill>
              <a:ln w="9525">
                <a:noFill/>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32" name="Rectangle 70"/>
              <p:cNvSpPr>
                <a:spLocks noChangeArrowheads="1"/>
              </p:cNvSpPr>
              <p:nvPr/>
            </p:nvSpPr>
            <p:spPr bwMode="auto">
              <a:xfrm>
                <a:off x="533400" y="463253"/>
                <a:ext cx="3172512" cy="6032309"/>
              </a:xfrm>
              <a:prstGeom prst="rect">
                <a:avLst/>
              </a:prstGeom>
              <a:solidFill>
                <a:srgbClr val="EE9C34"/>
              </a:solidFill>
              <a:ln w="9525">
                <a:noFill/>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33" name="Rectangle 74"/>
              <p:cNvSpPr>
                <a:spLocks noChangeArrowheads="1"/>
              </p:cNvSpPr>
              <p:nvPr/>
            </p:nvSpPr>
            <p:spPr bwMode="auto">
              <a:xfrm>
                <a:off x="533400" y="939078"/>
                <a:ext cx="3172512" cy="5556483"/>
              </a:xfrm>
              <a:prstGeom prst="rect">
                <a:avLst/>
              </a:prstGeom>
              <a:solidFill>
                <a:srgbClr val="D47922"/>
              </a:solidFill>
              <a:ln w="9525">
                <a:noFill/>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40" name="Rectangle 74"/>
              <p:cNvSpPr>
                <a:spLocks noChangeArrowheads="1"/>
              </p:cNvSpPr>
              <p:nvPr/>
            </p:nvSpPr>
            <p:spPr bwMode="auto">
              <a:xfrm>
                <a:off x="533400" y="4725009"/>
                <a:ext cx="3288579" cy="1770553"/>
              </a:xfrm>
              <a:prstGeom prst="rect">
                <a:avLst/>
              </a:prstGeom>
              <a:solidFill>
                <a:srgbClr val="D89258"/>
              </a:solidFill>
              <a:ln w="9525">
                <a:noFill/>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41" name="Rectangle 74"/>
              <p:cNvSpPr>
                <a:spLocks noChangeArrowheads="1"/>
              </p:cNvSpPr>
              <p:nvPr/>
            </p:nvSpPr>
            <p:spPr bwMode="auto">
              <a:xfrm>
                <a:off x="533400" y="4725009"/>
                <a:ext cx="3172512" cy="1770553"/>
              </a:xfrm>
              <a:prstGeom prst="rect">
                <a:avLst/>
              </a:prstGeom>
              <a:solidFill>
                <a:srgbClr val="C95912"/>
              </a:solidFill>
              <a:ln w="9525">
                <a:noFill/>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42" name="Rectangle 72"/>
              <p:cNvSpPr>
                <a:spLocks noChangeArrowheads="1"/>
              </p:cNvSpPr>
              <p:nvPr/>
            </p:nvSpPr>
            <p:spPr bwMode="auto">
              <a:xfrm>
                <a:off x="533400" y="5344696"/>
                <a:ext cx="3482025" cy="1150866"/>
              </a:xfrm>
              <a:prstGeom prst="rect">
                <a:avLst/>
              </a:prstGeom>
              <a:solidFill>
                <a:srgbClr val="DA4D55"/>
              </a:solidFill>
              <a:ln w="9525">
                <a:noFill/>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43" name="Rectangle 74"/>
              <p:cNvSpPr>
                <a:spLocks noChangeArrowheads="1"/>
              </p:cNvSpPr>
              <p:nvPr/>
            </p:nvSpPr>
            <p:spPr bwMode="auto">
              <a:xfrm>
                <a:off x="533400" y="5344696"/>
                <a:ext cx="3288579" cy="1150866"/>
              </a:xfrm>
              <a:prstGeom prst="rect">
                <a:avLst/>
              </a:prstGeom>
              <a:solidFill>
                <a:srgbClr val="C23C38"/>
              </a:solidFill>
              <a:ln w="9525">
                <a:noFill/>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44" name="Rectangle 74"/>
              <p:cNvSpPr>
                <a:spLocks noChangeArrowheads="1"/>
              </p:cNvSpPr>
              <p:nvPr/>
            </p:nvSpPr>
            <p:spPr bwMode="auto">
              <a:xfrm>
                <a:off x="533400" y="5344696"/>
                <a:ext cx="3172512" cy="1150866"/>
              </a:xfrm>
              <a:prstGeom prst="rect">
                <a:avLst/>
              </a:prstGeom>
              <a:solidFill>
                <a:srgbClr val="B5250B"/>
              </a:solidFill>
              <a:ln w="9525">
                <a:noFill/>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49" name="Rectangle 74"/>
              <p:cNvSpPr>
                <a:spLocks noChangeArrowheads="1"/>
              </p:cNvSpPr>
              <p:nvPr/>
            </p:nvSpPr>
            <p:spPr bwMode="auto">
              <a:xfrm>
                <a:off x="533400" y="228599"/>
                <a:ext cx="2940377" cy="6266963"/>
              </a:xfrm>
              <a:prstGeom prst="rect">
                <a:avLst/>
              </a:prstGeom>
              <a:solidFill>
                <a:srgbClr val="F3BE26"/>
              </a:solidFill>
              <a:ln w="9525">
                <a:noFill/>
                <a:miter lim="800000"/>
                <a:headEnd/>
                <a:tailEnd/>
              </a:ln>
            </p:spPr>
            <p:txBody>
              <a:bodyPr vert="horz" wrap="square" lIns="91440" tIns="45720" rIns="91440" bIns="45720" numCol="1" anchor="t" anchorCtr="0" compatLnSpc="1">
                <a:prstTxWarp prst="textNoShape">
                  <a:avLst/>
                </a:prstTxWarp>
              </a:bodyPr>
              <a:lstStyle/>
              <a:p>
                <a:endParaRPr lang="en-AU" dirty="0"/>
              </a:p>
            </p:txBody>
          </p:sp>
          <p:sp>
            <p:nvSpPr>
              <p:cNvPr id="50" name="Rectangle 74"/>
              <p:cNvSpPr>
                <a:spLocks noChangeArrowheads="1"/>
              </p:cNvSpPr>
              <p:nvPr/>
            </p:nvSpPr>
            <p:spPr bwMode="auto">
              <a:xfrm>
                <a:off x="533400" y="463253"/>
                <a:ext cx="2940377" cy="6032309"/>
              </a:xfrm>
              <a:prstGeom prst="rect">
                <a:avLst/>
              </a:prstGeom>
              <a:solidFill>
                <a:srgbClr val="E27408"/>
              </a:solidFill>
              <a:ln w="9525">
                <a:noFill/>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51" name="Rectangle 74"/>
              <p:cNvSpPr>
                <a:spLocks noChangeArrowheads="1"/>
              </p:cNvSpPr>
              <p:nvPr/>
            </p:nvSpPr>
            <p:spPr bwMode="auto">
              <a:xfrm>
                <a:off x="533400" y="939078"/>
                <a:ext cx="2940377" cy="5556483"/>
              </a:xfrm>
              <a:prstGeom prst="rect">
                <a:avLst/>
              </a:prstGeom>
              <a:solidFill>
                <a:srgbClr val="C95A05"/>
              </a:solidFill>
              <a:ln w="9525">
                <a:noFill/>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52" name="Rectangle 74"/>
              <p:cNvSpPr>
                <a:spLocks noChangeArrowheads="1"/>
              </p:cNvSpPr>
              <p:nvPr/>
            </p:nvSpPr>
            <p:spPr bwMode="auto">
              <a:xfrm>
                <a:off x="533400" y="4725009"/>
                <a:ext cx="2940377" cy="1770553"/>
              </a:xfrm>
              <a:prstGeom prst="rect">
                <a:avLst/>
              </a:prstGeom>
              <a:solidFill>
                <a:srgbClr val="BF4203"/>
              </a:solidFill>
              <a:ln w="9525">
                <a:noFill/>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53" name="Rectangle 74"/>
              <p:cNvSpPr>
                <a:spLocks noChangeArrowheads="1"/>
              </p:cNvSpPr>
              <p:nvPr/>
            </p:nvSpPr>
            <p:spPr bwMode="auto">
              <a:xfrm>
                <a:off x="533400" y="5344696"/>
                <a:ext cx="2940377" cy="1150866"/>
              </a:xfrm>
              <a:prstGeom prst="rect">
                <a:avLst/>
              </a:prstGeom>
              <a:solidFill>
                <a:srgbClr val="AC1B02"/>
              </a:solidFill>
              <a:ln w="9525">
                <a:noFill/>
                <a:miter lim="800000"/>
                <a:headEnd/>
                <a:tailEnd/>
              </a:ln>
            </p:spPr>
            <p:txBody>
              <a:bodyPr vert="horz" wrap="square" lIns="91440" tIns="45720" rIns="91440" bIns="45720" numCol="1" anchor="t" anchorCtr="0" compatLnSpc="1">
                <a:prstTxWarp prst="textNoShape">
                  <a:avLst/>
                </a:prstTxWarp>
              </a:bodyPr>
              <a:lstStyle/>
              <a:p>
                <a:endParaRPr lang="en-AU"/>
              </a:p>
            </p:txBody>
          </p:sp>
        </p:grpSp>
        <p:grpSp>
          <p:nvGrpSpPr>
            <p:cNvPr id="3" name="Group 32"/>
            <p:cNvGrpSpPr/>
            <p:nvPr/>
          </p:nvGrpSpPr>
          <p:grpSpPr>
            <a:xfrm>
              <a:off x="968592" y="6170991"/>
              <a:ext cx="914400" cy="533479"/>
              <a:chOff x="518032" y="978681"/>
              <a:chExt cx="4572000" cy="2667393"/>
            </a:xfrm>
          </p:grpSpPr>
          <p:sp>
            <p:nvSpPr>
              <p:cNvPr id="19" name="Rectangle 37"/>
              <p:cNvSpPr>
                <a:spLocks noChangeArrowheads="1"/>
              </p:cNvSpPr>
              <p:nvPr userDrawn="1"/>
            </p:nvSpPr>
            <p:spPr bwMode="black">
              <a:xfrm>
                <a:off x="3295650" y="978681"/>
                <a:ext cx="1143000" cy="263229"/>
              </a:xfrm>
              <a:prstGeom prst="rect">
                <a:avLst/>
              </a:prstGeom>
              <a:solidFill>
                <a:srgbClr val="A10000"/>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AU" noProof="0"/>
              </a:p>
            </p:txBody>
          </p:sp>
          <p:sp>
            <p:nvSpPr>
              <p:cNvPr id="21" name="Freeform 7"/>
              <p:cNvSpPr>
                <a:spLocks noEditPoints="1"/>
              </p:cNvSpPr>
              <p:nvPr userDrawn="1"/>
            </p:nvSpPr>
            <p:spPr bwMode="black">
              <a:xfrm>
                <a:off x="518032" y="1922794"/>
                <a:ext cx="4572000" cy="1723280"/>
              </a:xfrm>
              <a:custGeom>
                <a:avLst/>
                <a:gdLst/>
                <a:ahLst/>
                <a:cxnLst>
                  <a:cxn ang="0">
                    <a:pos x="581" y="233"/>
                  </a:cxn>
                  <a:cxn ang="0">
                    <a:pos x="538" y="949"/>
                  </a:cxn>
                  <a:cxn ang="0">
                    <a:pos x="630" y="946"/>
                  </a:cxn>
                  <a:cxn ang="0">
                    <a:pos x="793" y="880"/>
                  </a:cxn>
                  <a:cxn ang="0">
                    <a:pos x="886" y="728"/>
                  </a:cxn>
                  <a:cxn ang="0">
                    <a:pos x="905" y="505"/>
                  </a:cxn>
                  <a:cxn ang="0">
                    <a:pos x="850" y="329"/>
                  </a:cxn>
                  <a:cxn ang="0">
                    <a:pos x="727" y="241"/>
                  </a:cxn>
                  <a:cxn ang="0">
                    <a:pos x="521" y="3"/>
                  </a:cxn>
                  <a:cxn ang="0">
                    <a:pos x="643" y="74"/>
                  </a:cxn>
                  <a:cxn ang="0">
                    <a:pos x="761" y="24"/>
                  </a:cxn>
                  <a:cxn ang="0">
                    <a:pos x="855" y="9"/>
                  </a:cxn>
                  <a:cxn ang="0">
                    <a:pos x="1026" y="40"/>
                  </a:cxn>
                  <a:cxn ang="0">
                    <a:pos x="1180" y="172"/>
                  </a:cxn>
                  <a:cxn ang="0">
                    <a:pos x="1265" y="383"/>
                  </a:cxn>
                  <a:cxn ang="0">
                    <a:pos x="1265" y="641"/>
                  </a:cxn>
                  <a:cxn ang="0">
                    <a:pos x="1175" y="857"/>
                  </a:cxn>
                  <a:cxn ang="0">
                    <a:pos x="1005" y="1006"/>
                  </a:cxn>
                  <a:cxn ang="0">
                    <a:pos x="766" y="1074"/>
                  </a:cxn>
                  <a:cxn ang="0">
                    <a:pos x="601" y="1074"/>
                  </a:cxn>
                  <a:cxn ang="0">
                    <a:pos x="692" y="1447"/>
                  </a:cxn>
                  <a:cxn ang="0">
                    <a:pos x="171" y="1408"/>
                  </a:cxn>
                  <a:cxn ang="0">
                    <a:pos x="413" y="3"/>
                  </a:cxn>
                  <a:cxn ang="0">
                    <a:pos x="3876" y="20"/>
                  </a:cxn>
                  <a:cxn ang="0">
                    <a:pos x="4036" y="100"/>
                  </a:cxn>
                  <a:cxn ang="0">
                    <a:pos x="4113" y="232"/>
                  </a:cxn>
                  <a:cxn ang="0">
                    <a:pos x="4091" y="362"/>
                  </a:cxn>
                  <a:cxn ang="0">
                    <a:pos x="3995" y="436"/>
                  </a:cxn>
                  <a:cxn ang="0">
                    <a:pos x="3859" y="438"/>
                  </a:cxn>
                  <a:cxn ang="0">
                    <a:pos x="3757" y="114"/>
                  </a:cxn>
                  <a:cxn ang="0">
                    <a:pos x="3597" y="187"/>
                  </a:cxn>
                  <a:cxn ang="0">
                    <a:pos x="3508" y="339"/>
                  </a:cxn>
                  <a:cxn ang="0">
                    <a:pos x="3489" y="565"/>
                  </a:cxn>
                  <a:cxn ang="0">
                    <a:pos x="3547" y="753"/>
                  </a:cxn>
                  <a:cxn ang="0">
                    <a:pos x="3668" y="869"/>
                  </a:cxn>
                  <a:cxn ang="0">
                    <a:pos x="3821" y="896"/>
                  </a:cxn>
                  <a:cxn ang="0">
                    <a:pos x="3931" y="872"/>
                  </a:cxn>
                  <a:cxn ang="0">
                    <a:pos x="4079" y="810"/>
                  </a:cxn>
                  <a:cxn ang="0">
                    <a:pos x="4016" y="1024"/>
                  </a:cxn>
                  <a:cxn ang="0">
                    <a:pos x="3830" y="1080"/>
                  </a:cxn>
                  <a:cxn ang="0">
                    <a:pos x="3651" y="1095"/>
                  </a:cxn>
                  <a:cxn ang="0">
                    <a:pos x="3426" y="1060"/>
                  </a:cxn>
                  <a:cxn ang="0">
                    <a:pos x="3255" y="947"/>
                  </a:cxn>
                  <a:cxn ang="0">
                    <a:pos x="3140" y="772"/>
                  </a:cxn>
                  <a:cxn ang="0">
                    <a:pos x="3101" y="561"/>
                  </a:cxn>
                  <a:cxn ang="0">
                    <a:pos x="3153" y="318"/>
                  </a:cxn>
                  <a:cxn ang="0">
                    <a:pos x="3293" y="135"/>
                  </a:cxn>
                  <a:cxn ang="0">
                    <a:pos x="3508" y="27"/>
                  </a:cxn>
                  <a:cxn ang="0">
                    <a:pos x="2910" y="0"/>
                  </a:cxn>
                  <a:cxn ang="0">
                    <a:pos x="3040" y="52"/>
                  </a:cxn>
                  <a:cxn ang="0">
                    <a:pos x="3093" y="178"/>
                  </a:cxn>
                  <a:cxn ang="0">
                    <a:pos x="3071" y="277"/>
                  </a:cxn>
                  <a:cxn ang="0">
                    <a:pos x="3004" y="393"/>
                  </a:cxn>
                  <a:cxn ang="0">
                    <a:pos x="2876" y="561"/>
                  </a:cxn>
                  <a:cxn ang="0">
                    <a:pos x="1784" y="1078"/>
                  </a:cxn>
                  <a:cxn ang="0">
                    <a:pos x="1313" y="118"/>
                  </a:cxn>
                  <a:cxn ang="0">
                    <a:pos x="2247" y="25"/>
                  </a:cxn>
                  <a:cxn ang="0">
                    <a:pos x="2759" y="62"/>
                  </a:cxn>
                  <a:cxn ang="0">
                    <a:pos x="2872" y="4"/>
                  </a:cxn>
                </a:cxnLst>
                <a:rect l="0" t="0" r="r" b="b"/>
                <a:pathLst>
                  <a:path w="4127" h="1544">
                    <a:moveTo>
                      <a:pt x="640" y="229"/>
                    </a:moveTo>
                    <a:lnTo>
                      <a:pt x="622" y="229"/>
                    </a:lnTo>
                    <a:lnTo>
                      <a:pt x="603" y="230"/>
                    </a:lnTo>
                    <a:lnTo>
                      <a:pt x="581" y="233"/>
                    </a:lnTo>
                    <a:lnTo>
                      <a:pt x="553" y="235"/>
                    </a:lnTo>
                    <a:lnTo>
                      <a:pt x="521" y="241"/>
                    </a:lnTo>
                    <a:lnTo>
                      <a:pt x="521" y="947"/>
                    </a:lnTo>
                    <a:lnTo>
                      <a:pt x="538" y="949"/>
                    </a:lnTo>
                    <a:lnTo>
                      <a:pt x="553" y="949"/>
                    </a:lnTo>
                    <a:lnTo>
                      <a:pt x="566" y="949"/>
                    </a:lnTo>
                    <a:lnTo>
                      <a:pt x="578" y="949"/>
                    </a:lnTo>
                    <a:lnTo>
                      <a:pt x="630" y="946"/>
                    </a:lnTo>
                    <a:lnTo>
                      <a:pt x="677" y="937"/>
                    </a:lnTo>
                    <a:lnTo>
                      <a:pt x="720" y="924"/>
                    </a:lnTo>
                    <a:lnTo>
                      <a:pt x="758" y="905"/>
                    </a:lnTo>
                    <a:lnTo>
                      <a:pt x="793" y="880"/>
                    </a:lnTo>
                    <a:lnTo>
                      <a:pt x="824" y="850"/>
                    </a:lnTo>
                    <a:lnTo>
                      <a:pt x="849" y="815"/>
                    </a:lnTo>
                    <a:lnTo>
                      <a:pt x="870" y="775"/>
                    </a:lnTo>
                    <a:lnTo>
                      <a:pt x="886" y="728"/>
                    </a:lnTo>
                    <a:lnTo>
                      <a:pt x="897" y="678"/>
                    </a:lnTo>
                    <a:lnTo>
                      <a:pt x="905" y="622"/>
                    </a:lnTo>
                    <a:lnTo>
                      <a:pt x="907" y="561"/>
                    </a:lnTo>
                    <a:lnTo>
                      <a:pt x="905" y="505"/>
                    </a:lnTo>
                    <a:lnTo>
                      <a:pt x="897" y="452"/>
                    </a:lnTo>
                    <a:lnTo>
                      <a:pt x="886" y="407"/>
                    </a:lnTo>
                    <a:lnTo>
                      <a:pt x="870" y="366"/>
                    </a:lnTo>
                    <a:lnTo>
                      <a:pt x="850" y="329"/>
                    </a:lnTo>
                    <a:lnTo>
                      <a:pt x="826" y="299"/>
                    </a:lnTo>
                    <a:lnTo>
                      <a:pt x="797" y="274"/>
                    </a:lnTo>
                    <a:lnTo>
                      <a:pt x="763" y="254"/>
                    </a:lnTo>
                    <a:lnTo>
                      <a:pt x="727" y="241"/>
                    </a:lnTo>
                    <a:lnTo>
                      <a:pt x="686" y="232"/>
                    </a:lnTo>
                    <a:lnTo>
                      <a:pt x="640" y="229"/>
                    </a:lnTo>
                    <a:close/>
                    <a:moveTo>
                      <a:pt x="413" y="3"/>
                    </a:moveTo>
                    <a:lnTo>
                      <a:pt x="521" y="3"/>
                    </a:lnTo>
                    <a:lnTo>
                      <a:pt x="521" y="143"/>
                    </a:lnTo>
                    <a:lnTo>
                      <a:pt x="566" y="117"/>
                    </a:lnTo>
                    <a:lnTo>
                      <a:pt x="607" y="93"/>
                    </a:lnTo>
                    <a:lnTo>
                      <a:pt x="643" y="74"/>
                    </a:lnTo>
                    <a:lnTo>
                      <a:pt x="677" y="57"/>
                    </a:lnTo>
                    <a:lnTo>
                      <a:pt x="707" y="44"/>
                    </a:lnTo>
                    <a:lnTo>
                      <a:pt x="735" y="33"/>
                    </a:lnTo>
                    <a:lnTo>
                      <a:pt x="761" y="24"/>
                    </a:lnTo>
                    <a:lnTo>
                      <a:pt x="785" y="18"/>
                    </a:lnTo>
                    <a:lnTo>
                      <a:pt x="809" y="13"/>
                    </a:lnTo>
                    <a:lnTo>
                      <a:pt x="831" y="10"/>
                    </a:lnTo>
                    <a:lnTo>
                      <a:pt x="855" y="9"/>
                    </a:lnTo>
                    <a:lnTo>
                      <a:pt x="879" y="8"/>
                    </a:lnTo>
                    <a:lnTo>
                      <a:pt x="931" y="12"/>
                    </a:lnTo>
                    <a:lnTo>
                      <a:pt x="980" y="23"/>
                    </a:lnTo>
                    <a:lnTo>
                      <a:pt x="1026" y="40"/>
                    </a:lnTo>
                    <a:lnTo>
                      <a:pt x="1070" y="64"/>
                    </a:lnTo>
                    <a:lnTo>
                      <a:pt x="1110" y="94"/>
                    </a:lnTo>
                    <a:lnTo>
                      <a:pt x="1148" y="130"/>
                    </a:lnTo>
                    <a:lnTo>
                      <a:pt x="1180" y="172"/>
                    </a:lnTo>
                    <a:lnTo>
                      <a:pt x="1209" y="218"/>
                    </a:lnTo>
                    <a:lnTo>
                      <a:pt x="1233" y="268"/>
                    </a:lnTo>
                    <a:lnTo>
                      <a:pt x="1252" y="324"/>
                    </a:lnTo>
                    <a:lnTo>
                      <a:pt x="1265" y="383"/>
                    </a:lnTo>
                    <a:lnTo>
                      <a:pt x="1274" y="446"/>
                    </a:lnTo>
                    <a:lnTo>
                      <a:pt x="1278" y="512"/>
                    </a:lnTo>
                    <a:lnTo>
                      <a:pt x="1274" y="578"/>
                    </a:lnTo>
                    <a:lnTo>
                      <a:pt x="1265" y="641"/>
                    </a:lnTo>
                    <a:lnTo>
                      <a:pt x="1252" y="701"/>
                    </a:lnTo>
                    <a:lnTo>
                      <a:pt x="1232" y="756"/>
                    </a:lnTo>
                    <a:lnTo>
                      <a:pt x="1205" y="809"/>
                    </a:lnTo>
                    <a:lnTo>
                      <a:pt x="1175" y="857"/>
                    </a:lnTo>
                    <a:lnTo>
                      <a:pt x="1140" y="901"/>
                    </a:lnTo>
                    <a:lnTo>
                      <a:pt x="1099" y="941"/>
                    </a:lnTo>
                    <a:lnTo>
                      <a:pt x="1054" y="976"/>
                    </a:lnTo>
                    <a:lnTo>
                      <a:pt x="1005" y="1006"/>
                    </a:lnTo>
                    <a:lnTo>
                      <a:pt x="951" y="1031"/>
                    </a:lnTo>
                    <a:lnTo>
                      <a:pt x="894" y="1051"/>
                    </a:lnTo>
                    <a:lnTo>
                      <a:pt x="831" y="1065"/>
                    </a:lnTo>
                    <a:lnTo>
                      <a:pt x="766" y="1074"/>
                    </a:lnTo>
                    <a:lnTo>
                      <a:pt x="696" y="1078"/>
                    </a:lnTo>
                    <a:lnTo>
                      <a:pt x="670" y="1078"/>
                    </a:lnTo>
                    <a:lnTo>
                      <a:pt x="637" y="1076"/>
                    </a:lnTo>
                    <a:lnTo>
                      <a:pt x="601" y="1074"/>
                    </a:lnTo>
                    <a:lnTo>
                      <a:pt x="561" y="1071"/>
                    </a:lnTo>
                    <a:lnTo>
                      <a:pt x="521" y="1068"/>
                    </a:lnTo>
                    <a:lnTo>
                      <a:pt x="521" y="1408"/>
                    </a:lnTo>
                    <a:lnTo>
                      <a:pt x="692" y="1447"/>
                    </a:lnTo>
                    <a:lnTo>
                      <a:pt x="692" y="1544"/>
                    </a:lnTo>
                    <a:lnTo>
                      <a:pt x="18" y="1544"/>
                    </a:lnTo>
                    <a:lnTo>
                      <a:pt x="18" y="1447"/>
                    </a:lnTo>
                    <a:lnTo>
                      <a:pt x="171" y="1408"/>
                    </a:lnTo>
                    <a:lnTo>
                      <a:pt x="171" y="229"/>
                    </a:lnTo>
                    <a:lnTo>
                      <a:pt x="0" y="229"/>
                    </a:lnTo>
                    <a:lnTo>
                      <a:pt x="0" y="128"/>
                    </a:lnTo>
                    <a:lnTo>
                      <a:pt x="413" y="3"/>
                    </a:lnTo>
                    <a:close/>
                    <a:moveTo>
                      <a:pt x="3711" y="0"/>
                    </a:moveTo>
                    <a:lnTo>
                      <a:pt x="3770" y="3"/>
                    </a:lnTo>
                    <a:lnTo>
                      <a:pt x="3825" y="9"/>
                    </a:lnTo>
                    <a:lnTo>
                      <a:pt x="3876" y="20"/>
                    </a:lnTo>
                    <a:lnTo>
                      <a:pt x="3923" y="34"/>
                    </a:lnTo>
                    <a:lnTo>
                      <a:pt x="3965" y="53"/>
                    </a:lnTo>
                    <a:lnTo>
                      <a:pt x="4004" y="75"/>
                    </a:lnTo>
                    <a:lnTo>
                      <a:pt x="4036" y="100"/>
                    </a:lnTo>
                    <a:lnTo>
                      <a:pt x="4064" y="129"/>
                    </a:lnTo>
                    <a:lnTo>
                      <a:pt x="4086" y="160"/>
                    </a:lnTo>
                    <a:lnTo>
                      <a:pt x="4103" y="194"/>
                    </a:lnTo>
                    <a:lnTo>
                      <a:pt x="4113" y="232"/>
                    </a:lnTo>
                    <a:lnTo>
                      <a:pt x="4117" y="271"/>
                    </a:lnTo>
                    <a:lnTo>
                      <a:pt x="4114" y="304"/>
                    </a:lnTo>
                    <a:lnTo>
                      <a:pt x="4105" y="334"/>
                    </a:lnTo>
                    <a:lnTo>
                      <a:pt x="4091" y="362"/>
                    </a:lnTo>
                    <a:lnTo>
                      <a:pt x="4074" y="387"/>
                    </a:lnTo>
                    <a:lnTo>
                      <a:pt x="4051" y="407"/>
                    </a:lnTo>
                    <a:lnTo>
                      <a:pt x="4025" y="423"/>
                    </a:lnTo>
                    <a:lnTo>
                      <a:pt x="3995" y="436"/>
                    </a:lnTo>
                    <a:lnTo>
                      <a:pt x="3961" y="443"/>
                    </a:lnTo>
                    <a:lnTo>
                      <a:pt x="3925" y="446"/>
                    </a:lnTo>
                    <a:lnTo>
                      <a:pt x="3891" y="444"/>
                    </a:lnTo>
                    <a:lnTo>
                      <a:pt x="3859" y="438"/>
                    </a:lnTo>
                    <a:lnTo>
                      <a:pt x="3826" y="428"/>
                    </a:lnTo>
                    <a:lnTo>
                      <a:pt x="3792" y="413"/>
                    </a:lnTo>
                    <a:lnTo>
                      <a:pt x="3757" y="394"/>
                    </a:lnTo>
                    <a:lnTo>
                      <a:pt x="3757" y="114"/>
                    </a:lnTo>
                    <a:lnTo>
                      <a:pt x="3711" y="125"/>
                    </a:lnTo>
                    <a:lnTo>
                      <a:pt x="3668" y="140"/>
                    </a:lnTo>
                    <a:lnTo>
                      <a:pt x="3631" y="162"/>
                    </a:lnTo>
                    <a:lnTo>
                      <a:pt x="3597" y="187"/>
                    </a:lnTo>
                    <a:lnTo>
                      <a:pt x="3568" y="218"/>
                    </a:lnTo>
                    <a:lnTo>
                      <a:pt x="3543" y="253"/>
                    </a:lnTo>
                    <a:lnTo>
                      <a:pt x="3523" y="294"/>
                    </a:lnTo>
                    <a:lnTo>
                      <a:pt x="3508" y="339"/>
                    </a:lnTo>
                    <a:lnTo>
                      <a:pt x="3497" y="391"/>
                    </a:lnTo>
                    <a:lnTo>
                      <a:pt x="3489" y="447"/>
                    </a:lnTo>
                    <a:lnTo>
                      <a:pt x="3487" y="507"/>
                    </a:lnTo>
                    <a:lnTo>
                      <a:pt x="3489" y="565"/>
                    </a:lnTo>
                    <a:lnTo>
                      <a:pt x="3497" y="617"/>
                    </a:lnTo>
                    <a:lnTo>
                      <a:pt x="3509" y="667"/>
                    </a:lnTo>
                    <a:lnTo>
                      <a:pt x="3526" y="712"/>
                    </a:lnTo>
                    <a:lnTo>
                      <a:pt x="3547" y="753"/>
                    </a:lnTo>
                    <a:lnTo>
                      <a:pt x="3571" y="790"/>
                    </a:lnTo>
                    <a:lnTo>
                      <a:pt x="3600" y="821"/>
                    </a:lnTo>
                    <a:lnTo>
                      <a:pt x="3632" y="847"/>
                    </a:lnTo>
                    <a:lnTo>
                      <a:pt x="3668" y="869"/>
                    </a:lnTo>
                    <a:lnTo>
                      <a:pt x="3707" y="885"/>
                    </a:lnTo>
                    <a:lnTo>
                      <a:pt x="3750" y="894"/>
                    </a:lnTo>
                    <a:lnTo>
                      <a:pt x="3795" y="897"/>
                    </a:lnTo>
                    <a:lnTo>
                      <a:pt x="3821" y="896"/>
                    </a:lnTo>
                    <a:lnTo>
                      <a:pt x="3847" y="894"/>
                    </a:lnTo>
                    <a:lnTo>
                      <a:pt x="3874" y="889"/>
                    </a:lnTo>
                    <a:lnTo>
                      <a:pt x="3901" y="881"/>
                    </a:lnTo>
                    <a:lnTo>
                      <a:pt x="3931" y="872"/>
                    </a:lnTo>
                    <a:lnTo>
                      <a:pt x="3964" y="861"/>
                    </a:lnTo>
                    <a:lnTo>
                      <a:pt x="3999" y="846"/>
                    </a:lnTo>
                    <a:lnTo>
                      <a:pt x="4036" y="830"/>
                    </a:lnTo>
                    <a:lnTo>
                      <a:pt x="4079" y="810"/>
                    </a:lnTo>
                    <a:lnTo>
                      <a:pt x="4127" y="787"/>
                    </a:lnTo>
                    <a:lnTo>
                      <a:pt x="4127" y="976"/>
                    </a:lnTo>
                    <a:lnTo>
                      <a:pt x="4069" y="1001"/>
                    </a:lnTo>
                    <a:lnTo>
                      <a:pt x="4016" y="1024"/>
                    </a:lnTo>
                    <a:lnTo>
                      <a:pt x="3966" y="1041"/>
                    </a:lnTo>
                    <a:lnTo>
                      <a:pt x="3919" y="1058"/>
                    </a:lnTo>
                    <a:lnTo>
                      <a:pt x="3874" y="1070"/>
                    </a:lnTo>
                    <a:lnTo>
                      <a:pt x="3830" y="1080"/>
                    </a:lnTo>
                    <a:lnTo>
                      <a:pt x="3786" y="1086"/>
                    </a:lnTo>
                    <a:lnTo>
                      <a:pt x="3742" y="1091"/>
                    </a:lnTo>
                    <a:lnTo>
                      <a:pt x="3697" y="1094"/>
                    </a:lnTo>
                    <a:lnTo>
                      <a:pt x="3651" y="1095"/>
                    </a:lnTo>
                    <a:lnTo>
                      <a:pt x="3588" y="1093"/>
                    </a:lnTo>
                    <a:lnTo>
                      <a:pt x="3530" y="1086"/>
                    </a:lnTo>
                    <a:lnTo>
                      <a:pt x="3476" y="1075"/>
                    </a:lnTo>
                    <a:lnTo>
                      <a:pt x="3426" y="1060"/>
                    </a:lnTo>
                    <a:lnTo>
                      <a:pt x="3378" y="1039"/>
                    </a:lnTo>
                    <a:lnTo>
                      <a:pt x="3334" y="1014"/>
                    </a:lnTo>
                    <a:lnTo>
                      <a:pt x="3294" y="984"/>
                    </a:lnTo>
                    <a:lnTo>
                      <a:pt x="3255" y="947"/>
                    </a:lnTo>
                    <a:lnTo>
                      <a:pt x="3219" y="907"/>
                    </a:lnTo>
                    <a:lnTo>
                      <a:pt x="3188" y="865"/>
                    </a:lnTo>
                    <a:lnTo>
                      <a:pt x="3162" y="820"/>
                    </a:lnTo>
                    <a:lnTo>
                      <a:pt x="3140" y="772"/>
                    </a:lnTo>
                    <a:lnTo>
                      <a:pt x="3124" y="722"/>
                    </a:lnTo>
                    <a:lnTo>
                      <a:pt x="3111" y="670"/>
                    </a:lnTo>
                    <a:lnTo>
                      <a:pt x="3104" y="616"/>
                    </a:lnTo>
                    <a:lnTo>
                      <a:pt x="3101" y="561"/>
                    </a:lnTo>
                    <a:lnTo>
                      <a:pt x="3105" y="494"/>
                    </a:lnTo>
                    <a:lnTo>
                      <a:pt x="3115" y="433"/>
                    </a:lnTo>
                    <a:lnTo>
                      <a:pt x="3130" y="373"/>
                    </a:lnTo>
                    <a:lnTo>
                      <a:pt x="3153" y="318"/>
                    </a:lnTo>
                    <a:lnTo>
                      <a:pt x="3179" y="267"/>
                    </a:lnTo>
                    <a:lnTo>
                      <a:pt x="3213" y="219"/>
                    </a:lnTo>
                    <a:lnTo>
                      <a:pt x="3250" y="175"/>
                    </a:lnTo>
                    <a:lnTo>
                      <a:pt x="3293" y="135"/>
                    </a:lnTo>
                    <a:lnTo>
                      <a:pt x="3341" y="102"/>
                    </a:lnTo>
                    <a:lnTo>
                      <a:pt x="3392" y="72"/>
                    </a:lnTo>
                    <a:lnTo>
                      <a:pt x="3448" y="47"/>
                    </a:lnTo>
                    <a:lnTo>
                      <a:pt x="3508" y="27"/>
                    </a:lnTo>
                    <a:lnTo>
                      <a:pt x="3573" y="12"/>
                    </a:lnTo>
                    <a:lnTo>
                      <a:pt x="3640" y="3"/>
                    </a:lnTo>
                    <a:lnTo>
                      <a:pt x="3711" y="0"/>
                    </a:lnTo>
                    <a:close/>
                    <a:moveTo>
                      <a:pt x="2910" y="0"/>
                    </a:moveTo>
                    <a:lnTo>
                      <a:pt x="2948" y="4"/>
                    </a:lnTo>
                    <a:lnTo>
                      <a:pt x="2983" y="14"/>
                    </a:lnTo>
                    <a:lnTo>
                      <a:pt x="3014" y="30"/>
                    </a:lnTo>
                    <a:lnTo>
                      <a:pt x="3040" y="52"/>
                    </a:lnTo>
                    <a:lnTo>
                      <a:pt x="3063" y="78"/>
                    </a:lnTo>
                    <a:lnTo>
                      <a:pt x="3079" y="109"/>
                    </a:lnTo>
                    <a:lnTo>
                      <a:pt x="3089" y="142"/>
                    </a:lnTo>
                    <a:lnTo>
                      <a:pt x="3093" y="178"/>
                    </a:lnTo>
                    <a:lnTo>
                      <a:pt x="3091" y="203"/>
                    </a:lnTo>
                    <a:lnTo>
                      <a:pt x="3088" y="227"/>
                    </a:lnTo>
                    <a:lnTo>
                      <a:pt x="3081" y="252"/>
                    </a:lnTo>
                    <a:lnTo>
                      <a:pt x="3071" y="277"/>
                    </a:lnTo>
                    <a:lnTo>
                      <a:pt x="3060" y="303"/>
                    </a:lnTo>
                    <a:lnTo>
                      <a:pt x="3044" y="331"/>
                    </a:lnTo>
                    <a:lnTo>
                      <a:pt x="3025" y="361"/>
                    </a:lnTo>
                    <a:lnTo>
                      <a:pt x="3004" y="393"/>
                    </a:lnTo>
                    <a:lnTo>
                      <a:pt x="2978" y="429"/>
                    </a:lnTo>
                    <a:lnTo>
                      <a:pt x="2948" y="468"/>
                    </a:lnTo>
                    <a:lnTo>
                      <a:pt x="2914" y="512"/>
                    </a:lnTo>
                    <a:lnTo>
                      <a:pt x="2876" y="561"/>
                    </a:lnTo>
                    <a:lnTo>
                      <a:pt x="2472" y="1078"/>
                    </a:lnTo>
                    <a:lnTo>
                      <a:pt x="2182" y="1078"/>
                    </a:lnTo>
                    <a:lnTo>
                      <a:pt x="2182" y="424"/>
                    </a:lnTo>
                    <a:lnTo>
                      <a:pt x="1784" y="1078"/>
                    </a:lnTo>
                    <a:lnTo>
                      <a:pt x="1518" y="1078"/>
                    </a:lnTo>
                    <a:lnTo>
                      <a:pt x="1518" y="234"/>
                    </a:lnTo>
                    <a:lnTo>
                      <a:pt x="1313" y="214"/>
                    </a:lnTo>
                    <a:lnTo>
                      <a:pt x="1313" y="118"/>
                    </a:lnTo>
                    <a:lnTo>
                      <a:pt x="1690" y="25"/>
                    </a:lnTo>
                    <a:lnTo>
                      <a:pt x="1832" y="25"/>
                    </a:lnTo>
                    <a:lnTo>
                      <a:pt x="1832" y="713"/>
                    </a:lnTo>
                    <a:lnTo>
                      <a:pt x="2247" y="25"/>
                    </a:lnTo>
                    <a:lnTo>
                      <a:pt x="2497" y="25"/>
                    </a:lnTo>
                    <a:lnTo>
                      <a:pt x="2497" y="822"/>
                    </a:lnTo>
                    <a:lnTo>
                      <a:pt x="2759" y="473"/>
                    </a:lnTo>
                    <a:lnTo>
                      <a:pt x="2759" y="62"/>
                    </a:lnTo>
                    <a:lnTo>
                      <a:pt x="2779" y="44"/>
                    </a:lnTo>
                    <a:lnTo>
                      <a:pt x="2806" y="27"/>
                    </a:lnTo>
                    <a:lnTo>
                      <a:pt x="2837" y="13"/>
                    </a:lnTo>
                    <a:lnTo>
                      <a:pt x="2872" y="4"/>
                    </a:lnTo>
                    <a:lnTo>
                      <a:pt x="2910" y="0"/>
                    </a:lnTo>
                    <a:close/>
                  </a:path>
                </a:pathLst>
              </a:custGeom>
              <a:solidFill>
                <a:srgbClr val="0000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AU" noProof="0"/>
              </a:p>
            </p:txBody>
          </p:sp>
        </p:grpSp>
      </p:grpSp>
      <p:sp>
        <p:nvSpPr>
          <p:cNvPr id="54" name="Title 1"/>
          <p:cNvSpPr>
            <a:spLocks noGrp="1"/>
          </p:cNvSpPr>
          <p:nvPr>
            <p:ph type="ctrTitle" hasCustomPrompt="1"/>
          </p:nvPr>
        </p:nvSpPr>
        <p:spPr bwMode="white">
          <a:xfrm>
            <a:off x="1895475" y="838200"/>
            <a:ext cx="5343525" cy="914400"/>
          </a:xfrm>
        </p:spPr>
        <p:txBody>
          <a:bodyPr anchor="t" anchorCtr="0">
            <a:noAutofit/>
          </a:bodyPr>
          <a:lstStyle>
            <a:lvl1pPr>
              <a:lnSpc>
                <a:spcPct val="90000"/>
              </a:lnSpc>
              <a:defRPr sz="3200" b="1" i="1" baseline="0">
                <a:solidFill>
                  <a:schemeClr val="bg1"/>
                </a:solidFill>
              </a:defRPr>
            </a:lvl1pPr>
          </a:lstStyle>
          <a:p>
            <a:r>
              <a:rPr lang="en-AU" noProof="0" smtClean="0"/>
              <a:t>Click to add the presentation’s main title</a:t>
            </a:r>
            <a:endParaRPr lang="en-AU" noProof="0" dirty="0"/>
          </a:p>
        </p:txBody>
      </p:sp>
      <p:sp>
        <p:nvSpPr>
          <p:cNvPr id="55" name="Subtitle 2"/>
          <p:cNvSpPr>
            <a:spLocks noGrp="1"/>
          </p:cNvSpPr>
          <p:nvPr>
            <p:ph type="subTitle" idx="1" hasCustomPrompt="1"/>
          </p:nvPr>
        </p:nvSpPr>
        <p:spPr bwMode="white">
          <a:xfrm>
            <a:off x="1895475" y="1828799"/>
            <a:ext cx="5343525" cy="914401"/>
          </a:xfrm>
        </p:spPr>
        <p:txBody>
          <a:bodyPr>
            <a:noAutofit/>
          </a:bodyPr>
          <a:lstStyle>
            <a:lvl1pPr marL="0" indent="0" algn="l">
              <a:lnSpc>
                <a:spcPct val="90000"/>
              </a:lnSpc>
              <a:spcAft>
                <a:spcPts val="0"/>
              </a:spcAft>
              <a:buNone/>
              <a:defRPr sz="3200" baseline="0">
                <a:solidFill>
                  <a:schemeClr val="bg1"/>
                </a:solidFill>
                <a:latin typeface="+mj-lt"/>
              </a:defRPr>
            </a:lvl1pPr>
            <a:lvl2pPr marL="0" indent="0" algn="l">
              <a:buNone/>
              <a:defRPr sz="1800">
                <a:solidFill>
                  <a:schemeClr val="bg1"/>
                </a:solidFill>
                <a:latin typeface="+mj-lt"/>
              </a:defRPr>
            </a:lvl2pPr>
            <a:lvl3pPr marL="457200" indent="0" algn="l">
              <a:buNone/>
              <a:defRPr sz="1800">
                <a:solidFill>
                  <a:schemeClr val="bg1"/>
                </a:solidFill>
                <a:latin typeface="+mj-lt"/>
              </a:defRPr>
            </a:lvl3pPr>
            <a:lvl4pPr marL="914400" indent="0" algn="l">
              <a:buNone/>
              <a:defRPr sz="1800">
                <a:solidFill>
                  <a:schemeClr val="bg1"/>
                </a:solidFill>
                <a:latin typeface="+mj-lt"/>
              </a:defRPr>
            </a:lvl4pPr>
            <a:lvl5pPr marL="1371600" indent="0" algn="l">
              <a:buNone/>
              <a:defRPr sz="1800">
                <a:solidFill>
                  <a:schemeClr val="bg1"/>
                </a:solidFill>
                <a:latin typeface="+mj-lt"/>
              </a:defRPr>
            </a:lvl5pPr>
            <a:lvl6pPr marL="1828800" indent="0" algn="l">
              <a:buNone/>
              <a:defRPr sz="1800">
                <a:solidFill>
                  <a:schemeClr val="bg1"/>
                </a:solidFill>
                <a:latin typeface="+mj-lt"/>
              </a:defRPr>
            </a:lvl6pPr>
            <a:lvl7pPr marL="2286000" indent="0" algn="l">
              <a:buNone/>
              <a:defRPr sz="1800">
                <a:solidFill>
                  <a:schemeClr val="bg1"/>
                </a:solidFill>
                <a:latin typeface="+mj-lt"/>
              </a:defRPr>
            </a:lvl7pPr>
            <a:lvl8pPr marL="2743200" indent="0" algn="l">
              <a:buNone/>
              <a:defRPr sz="1800">
                <a:solidFill>
                  <a:schemeClr val="bg1"/>
                </a:solidFill>
                <a:latin typeface="+mj-lt"/>
              </a:defRPr>
            </a:lvl8pPr>
            <a:lvl9pPr marL="3200400" indent="0" algn="l">
              <a:buNone/>
              <a:defRPr sz="1800">
                <a:solidFill>
                  <a:schemeClr val="bg1"/>
                </a:solidFill>
                <a:latin typeface="+mj-lt"/>
              </a:defRPr>
            </a:lvl9pPr>
          </a:lstStyle>
          <a:p>
            <a:r>
              <a:rPr lang="en-AU" noProof="0" smtClean="0"/>
              <a:t>Subtitle and date (move higher if title is only one line)</a:t>
            </a:r>
            <a:endParaRPr lang="en-AU" noProof="0" dirty="0" smtClean="0"/>
          </a:p>
        </p:txBody>
      </p:sp>
      <p:sp>
        <p:nvSpPr>
          <p:cNvPr id="56" name="Text Placeholder 31"/>
          <p:cNvSpPr>
            <a:spLocks noGrp="1"/>
          </p:cNvSpPr>
          <p:nvPr>
            <p:ph type="body" sz="quarter" idx="10" hasCustomPrompt="1"/>
          </p:nvPr>
        </p:nvSpPr>
        <p:spPr bwMode="white">
          <a:xfrm>
            <a:off x="1895475" y="374904"/>
            <a:ext cx="4105656" cy="146304"/>
          </a:xfrm>
        </p:spPr>
        <p:txBody>
          <a:bodyPr/>
          <a:lstStyle>
            <a:lvl1pPr>
              <a:defRPr sz="1100">
                <a:solidFill>
                  <a:schemeClr val="bg1"/>
                </a:solidFill>
                <a:latin typeface="+mj-lt"/>
              </a:defRPr>
            </a:lvl1pPr>
            <a:lvl2pPr>
              <a:defRPr sz="1000">
                <a:solidFill>
                  <a:schemeClr val="bg1"/>
                </a:solidFill>
                <a:latin typeface="+mj-lt"/>
              </a:defRPr>
            </a:lvl2pPr>
            <a:lvl3pPr>
              <a:defRPr sz="1000">
                <a:solidFill>
                  <a:schemeClr val="bg1"/>
                </a:solidFill>
                <a:latin typeface="+mj-lt"/>
              </a:defRPr>
            </a:lvl3pPr>
            <a:lvl4pPr>
              <a:defRPr sz="1000">
                <a:solidFill>
                  <a:schemeClr val="bg1"/>
                </a:solidFill>
                <a:latin typeface="+mj-lt"/>
              </a:defRPr>
            </a:lvl4pPr>
            <a:lvl5pPr>
              <a:defRPr sz="1000">
                <a:solidFill>
                  <a:schemeClr val="bg1"/>
                </a:solidFill>
                <a:latin typeface="+mj-lt"/>
              </a:defRPr>
            </a:lvl5pPr>
          </a:lstStyle>
          <a:p>
            <a:pPr lvl="0"/>
            <a:r>
              <a:rPr lang="en-AU" noProof="0" dirty="0" smtClean="0"/>
              <a:t>www.pwc.com.au</a:t>
            </a:r>
            <a:endParaRPr lang="en-AU" noProof="0" dirty="0"/>
          </a:p>
        </p:txBody>
      </p:sp>
      <p:sp>
        <p:nvSpPr>
          <p:cNvPr id="17" name="Picture Placeholder 76"/>
          <p:cNvSpPr>
            <a:spLocks noGrp="1"/>
          </p:cNvSpPr>
          <p:nvPr>
            <p:ph type="pic" sz="quarter" idx="13"/>
          </p:nvPr>
        </p:nvSpPr>
        <p:spPr>
          <a:xfrm>
            <a:off x="1752716" y="2894400"/>
            <a:ext cx="6476885" cy="3271013"/>
          </a:xfrm>
        </p:spPr>
        <p:txBody>
          <a:bodyPr/>
          <a:lstStyle>
            <a:lvl1pPr>
              <a:defRPr sz="1400"/>
            </a:lvl1pPr>
          </a:lstStyle>
          <a:p>
            <a:r>
              <a:rPr lang="en-US" noProof="0" smtClean="0"/>
              <a:t>Click icon to add picture</a:t>
            </a:r>
            <a:endParaRPr lang="en-AU" noProof="0" dirty="0"/>
          </a:p>
        </p:txBody>
      </p:sp>
      <p:grpSp>
        <p:nvGrpSpPr>
          <p:cNvPr id="26" name="Group 25"/>
          <p:cNvGrpSpPr/>
          <p:nvPr userDrawn="1"/>
        </p:nvGrpSpPr>
        <p:grpSpPr>
          <a:xfrm>
            <a:off x="968592" y="-5815"/>
            <a:ext cx="8175409" cy="6710285"/>
            <a:chOff x="968592" y="-5815"/>
            <a:chExt cx="8175409" cy="6710285"/>
          </a:xfrm>
        </p:grpSpPr>
        <p:grpSp>
          <p:nvGrpSpPr>
            <p:cNvPr id="27" name="Group 21"/>
            <p:cNvGrpSpPr/>
            <p:nvPr userDrawn="1"/>
          </p:nvGrpSpPr>
          <p:grpSpPr>
            <a:xfrm>
              <a:off x="1752601" y="-5815"/>
              <a:ext cx="7391400" cy="6181825"/>
              <a:chOff x="533400" y="228599"/>
              <a:chExt cx="3752849" cy="6266963"/>
            </a:xfrm>
          </p:grpSpPr>
          <p:sp>
            <p:nvSpPr>
              <p:cNvPr id="38" name="Rectangle 66"/>
              <p:cNvSpPr>
                <a:spLocks noChangeArrowheads="1"/>
              </p:cNvSpPr>
              <p:nvPr/>
            </p:nvSpPr>
            <p:spPr bwMode="auto">
              <a:xfrm>
                <a:off x="533400" y="4725009"/>
                <a:ext cx="3482025" cy="1770553"/>
              </a:xfrm>
              <a:prstGeom prst="rect">
                <a:avLst/>
              </a:prstGeom>
              <a:solidFill>
                <a:srgbClr val="F3BC87"/>
              </a:solidFill>
              <a:ln w="9525">
                <a:noFill/>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39" name="Rectangle 72"/>
              <p:cNvSpPr>
                <a:spLocks noChangeArrowheads="1"/>
              </p:cNvSpPr>
              <p:nvPr/>
            </p:nvSpPr>
            <p:spPr bwMode="auto">
              <a:xfrm>
                <a:off x="533400" y="5344696"/>
                <a:ext cx="3752849" cy="1150866"/>
              </a:xfrm>
              <a:prstGeom prst="rect">
                <a:avLst/>
              </a:prstGeom>
              <a:solidFill>
                <a:srgbClr val="E669A2"/>
              </a:solidFill>
              <a:ln w="9525">
                <a:noFill/>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45" name="Rectangle 68"/>
              <p:cNvSpPr>
                <a:spLocks noChangeArrowheads="1"/>
              </p:cNvSpPr>
              <p:nvPr/>
            </p:nvSpPr>
            <p:spPr bwMode="auto">
              <a:xfrm>
                <a:off x="533400" y="939078"/>
                <a:ext cx="3288579" cy="5556483"/>
              </a:xfrm>
              <a:prstGeom prst="rect">
                <a:avLst/>
              </a:prstGeom>
              <a:solidFill>
                <a:srgbClr val="E4C7A7"/>
              </a:solidFill>
              <a:ln w="9525">
                <a:noFill/>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46" name="Rectangle 70"/>
              <p:cNvSpPr>
                <a:spLocks noChangeArrowheads="1"/>
              </p:cNvSpPr>
              <p:nvPr/>
            </p:nvSpPr>
            <p:spPr bwMode="auto">
              <a:xfrm>
                <a:off x="533400" y="463253"/>
                <a:ext cx="3172512" cy="6032309"/>
              </a:xfrm>
              <a:prstGeom prst="rect">
                <a:avLst/>
              </a:prstGeom>
              <a:solidFill>
                <a:srgbClr val="EE9C34"/>
              </a:solidFill>
              <a:ln w="9525">
                <a:noFill/>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47" name="Rectangle 74"/>
              <p:cNvSpPr>
                <a:spLocks noChangeArrowheads="1"/>
              </p:cNvSpPr>
              <p:nvPr/>
            </p:nvSpPr>
            <p:spPr bwMode="auto">
              <a:xfrm>
                <a:off x="533400" y="939078"/>
                <a:ext cx="3172512" cy="5556483"/>
              </a:xfrm>
              <a:prstGeom prst="rect">
                <a:avLst/>
              </a:prstGeom>
              <a:solidFill>
                <a:srgbClr val="D47922"/>
              </a:solidFill>
              <a:ln w="9525">
                <a:noFill/>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48" name="Rectangle 74"/>
              <p:cNvSpPr>
                <a:spLocks noChangeArrowheads="1"/>
              </p:cNvSpPr>
              <p:nvPr/>
            </p:nvSpPr>
            <p:spPr bwMode="auto">
              <a:xfrm>
                <a:off x="533400" y="4725009"/>
                <a:ext cx="3288579" cy="1770553"/>
              </a:xfrm>
              <a:prstGeom prst="rect">
                <a:avLst/>
              </a:prstGeom>
              <a:solidFill>
                <a:srgbClr val="D89258"/>
              </a:solidFill>
              <a:ln w="9525">
                <a:noFill/>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57" name="Rectangle 74"/>
              <p:cNvSpPr>
                <a:spLocks noChangeArrowheads="1"/>
              </p:cNvSpPr>
              <p:nvPr/>
            </p:nvSpPr>
            <p:spPr bwMode="auto">
              <a:xfrm>
                <a:off x="533400" y="4725009"/>
                <a:ext cx="3172512" cy="1770553"/>
              </a:xfrm>
              <a:prstGeom prst="rect">
                <a:avLst/>
              </a:prstGeom>
              <a:solidFill>
                <a:srgbClr val="C95912"/>
              </a:solidFill>
              <a:ln w="9525">
                <a:noFill/>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58" name="Rectangle 72"/>
              <p:cNvSpPr>
                <a:spLocks noChangeArrowheads="1"/>
              </p:cNvSpPr>
              <p:nvPr/>
            </p:nvSpPr>
            <p:spPr bwMode="auto">
              <a:xfrm>
                <a:off x="533400" y="5344696"/>
                <a:ext cx="3482025" cy="1150866"/>
              </a:xfrm>
              <a:prstGeom prst="rect">
                <a:avLst/>
              </a:prstGeom>
              <a:solidFill>
                <a:srgbClr val="DA4D55"/>
              </a:solidFill>
              <a:ln w="9525">
                <a:noFill/>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59" name="Rectangle 74"/>
              <p:cNvSpPr>
                <a:spLocks noChangeArrowheads="1"/>
              </p:cNvSpPr>
              <p:nvPr/>
            </p:nvSpPr>
            <p:spPr bwMode="auto">
              <a:xfrm>
                <a:off x="533400" y="5344696"/>
                <a:ext cx="3288579" cy="1150866"/>
              </a:xfrm>
              <a:prstGeom prst="rect">
                <a:avLst/>
              </a:prstGeom>
              <a:solidFill>
                <a:srgbClr val="C23C38"/>
              </a:solidFill>
              <a:ln w="9525">
                <a:noFill/>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60" name="Rectangle 74"/>
              <p:cNvSpPr>
                <a:spLocks noChangeArrowheads="1"/>
              </p:cNvSpPr>
              <p:nvPr/>
            </p:nvSpPr>
            <p:spPr bwMode="auto">
              <a:xfrm>
                <a:off x="533400" y="5344696"/>
                <a:ext cx="3172512" cy="1150866"/>
              </a:xfrm>
              <a:prstGeom prst="rect">
                <a:avLst/>
              </a:prstGeom>
              <a:solidFill>
                <a:srgbClr val="B5250B"/>
              </a:solidFill>
              <a:ln w="9525">
                <a:noFill/>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61" name="Rectangle 74"/>
              <p:cNvSpPr>
                <a:spLocks noChangeArrowheads="1"/>
              </p:cNvSpPr>
              <p:nvPr/>
            </p:nvSpPr>
            <p:spPr bwMode="auto">
              <a:xfrm>
                <a:off x="533400" y="228599"/>
                <a:ext cx="2940377" cy="6266963"/>
              </a:xfrm>
              <a:prstGeom prst="rect">
                <a:avLst/>
              </a:prstGeom>
              <a:solidFill>
                <a:srgbClr val="F3BE26"/>
              </a:solidFill>
              <a:ln w="9525">
                <a:noFill/>
                <a:miter lim="800000"/>
                <a:headEnd/>
                <a:tailEnd/>
              </a:ln>
            </p:spPr>
            <p:txBody>
              <a:bodyPr vert="horz" wrap="square" lIns="91440" tIns="45720" rIns="91440" bIns="45720" numCol="1" anchor="t" anchorCtr="0" compatLnSpc="1">
                <a:prstTxWarp prst="textNoShape">
                  <a:avLst/>
                </a:prstTxWarp>
              </a:bodyPr>
              <a:lstStyle/>
              <a:p>
                <a:endParaRPr lang="en-AU" dirty="0"/>
              </a:p>
            </p:txBody>
          </p:sp>
          <p:sp>
            <p:nvSpPr>
              <p:cNvPr id="62" name="Rectangle 74"/>
              <p:cNvSpPr>
                <a:spLocks noChangeArrowheads="1"/>
              </p:cNvSpPr>
              <p:nvPr/>
            </p:nvSpPr>
            <p:spPr bwMode="auto">
              <a:xfrm>
                <a:off x="533400" y="463253"/>
                <a:ext cx="2940377" cy="6032309"/>
              </a:xfrm>
              <a:prstGeom prst="rect">
                <a:avLst/>
              </a:prstGeom>
              <a:solidFill>
                <a:srgbClr val="E27408"/>
              </a:solidFill>
              <a:ln w="9525">
                <a:noFill/>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63" name="Rectangle 74"/>
              <p:cNvSpPr>
                <a:spLocks noChangeArrowheads="1"/>
              </p:cNvSpPr>
              <p:nvPr/>
            </p:nvSpPr>
            <p:spPr bwMode="auto">
              <a:xfrm>
                <a:off x="533400" y="939078"/>
                <a:ext cx="2940377" cy="5556483"/>
              </a:xfrm>
              <a:prstGeom prst="rect">
                <a:avLst/>
              </a:prstGeom>
              <a:solidFill>
                <a:srgbClr val="C95A05"/>
              </a:solidFill>
              <a:ln w="9525">
                <a:noFill/>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64" name="Rectangle 74"/>
              <p:cNvSpPr>
                <a:spLocks noChangeArrowheads="1"/>
              </p:cNvSpPr>
              <p:nvPr/>
            </p:nvSpPr>
            <p:spPr bwMode="auto">
              <a:xfrm>
                <a:off x="533400" y="4725009"/>
                <a:ext cx="2940377" cy="1770553"/>
              </a:xfrm>
              <a:prstGeom prst="rect">
                <a:avLst/>
              </a:prstGeom>
              <a:solidFill>
                <a:srgbClr val="BF4203"/>
              </a:solidFill>
              <a:ln w="9525">
                <a:noFill/>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65" name="Rectangle 74"/>
              <p:cNvSpPr>
                <a:spLocks noChangeArrowheads="1"/>
              </p:cNvSpPr>
              <p:nvPr/>
            </p:nvSpPr>
            <p:spPr bwMode="auto">
              <a:xfrm>
                <a:off x="533400" y="5344696"/>
                <a:ext cx="2940377" cy="1150866"/>
              </a:xfrm>
              <a:prstGeom prst="rect">
                <a:avLst/>
              </a:prstGeom>
              <a:solidFill>
                <a:srgbClr val="AC1B02"/>
              </a:solidFill>
              <a:ln w="9525">
                <a:noFill/>
                <a:miter lim="800000"/>
                <a:headEnd/>
                <a:tailEnd/>
              </a:ln>
            </p:spPr>
            <p:txBody>
              <a:bodyPr vert="horz" wrap="square" lIns="91440" tIns="45720" rIns="91440" bIns="45720" numCol="1" anchor="t" anchorCtr="0" compatLnSpc="1">
                <a:prstTxWarp prst="textNoShape">
                  <a:avLst/>
                </a:prstTxWarp>
              </a:bodyPr>
              <a:lstStyle/>
              <a:p>
                <a:endParaRPr lang="en-AU"/>
              </a:p>
            </p:txBody>
          </p:sp>
        </p:grpSp>
        <p:grpSp>
          <p:nvGrpSpPr>
            <p:cNvPr id="35" name="Group 32"/>
            <p:cNvGrpSpPr/>
            <p:nvPr/>
          </p:nvGrpSpPr>
          <p:grpSpPr>
            <a:xfrm>
              <a:off x="968592" y="6170991"/>
              <a:ext cx="914400" cy="533479"/>
              <a:chOff x="518032" y="978681"/>
              <a:chExt cx="4572000" cy="2667393"/>
            </a:xfrm>
          </p:grpSpPr>
          <p:sp>
            <p:nvSpPr>
              <p:cNvPr id="36" name="Rectangle 37"/>
              <p:cNvSpPr>
                <a:spLocks noChangeArrowheads="1"/>
              </p:cNvSpPr>
              <p:nvPr userDrawn="1"/>
            </p:nvSpPr>
            <p:spPr bwMode="black">
              <a:xfrm>
                <a:off x="3295650" y="978681"/>
                <a:ext cx="1143000" cy="263229"/>
              </a:xfrm>
              <a:prstGeom prst="rect">
                <a:avLst/>
              </a:prstGeom>
              <a:solidFill>
                <a:srgbClr val="A10000"/>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AU" noProof="0"/>
              </a:p>
            </p:txBody>
          </p:sp>
          <p:sp>
            <p:nvSpPr>
              <p:cNvPr id="37" name="Freeform 7"/>
              <p:cNvSpPr>
                <a:spLocks noEditPoints="1"/>
              </p:cNvSpPr>
              <p:nvPr userDrawn="1"/>
            </p:nvSpPr>
            <p:spPr bwMode="black">
              <a:xfrm>
                <a:off x="518032" y="1922794"/>
                <a:ext cx="4572000" cy="1723280"/>
              </a:xfrm>
              <a:custGeom>
                <a:avLst/>
                <a:gdLst/>
                <a:ahLst/>
                <a:cxnLst>
                  <a:cxn ang="0">
                    <a:pos x="581" y="233"/>
                  </a:cxn>
                  <a:cxn ang="0">
                    <a:pos x="538" y="949"/>
                  </a:cxn>
                  <a:cxn ang="0">
                    <a:pos x="630" y="946"/>
                  </a:cxn>
                  <a:cxn ang="0">
                    <a:pos x="793" y="880"/>
                  </a:cxn>
                  <a:cxn ang="0">
                    <a:pos x="886" y="728"/>
                  </a:cxn>
                  <a:cxn ang="0">
                    <a:pos x="905" y="505"/>
                  </a:cxn>
                  <a:cxn ang="0">
                    <a:pos x="850" y="329"/>
                  </a:cxn>
                  <a:cxn ang="0">
                    <a:pos x="727" y="241"/>
                  </a:cxn>
                  <a:cxn ang="0">
                    <a:pos x="521" y="3"/>
                  </a:cxn>
                  <a:cxn ang="0">
                    <a:pos x="643" y="74"/>
                  </a:cxn>
                  <a:cxn ang="0">
                    <a:pos x="761" y="24"/>
                  </a:cxn>
                  <a:cxn ang="0">
                    <a:pos x="855" y="9"/>
                  </a:cxn>
                  <a:cxn ang="0">
                    <a:pos x="1026" y="40"/>
                  </a:cxn>
                  <a:cxn ang="0">
                    <a:pos x="1180" y="172"/>
                  </a:cxn>
                  <a:cxn ang="0">
                    <a:pos x="1265" y="383"/>
                  </a:cxn>
                  <a:cxn ang="0">
                    <a:pos x="1265" y="641"/>
                  </a:cxn>
                  <a:cxn ang="0">
                    <a:pos x="1175" y="857"/>
                  </a:cxn>
                  <a:cxn ang="0">
                    <a:pos x="1005" y="1006"/>
                  </a:cxn>
                  <a:cxn ang="0">
                    <a:pos x="766" y="1074"/>
                  </a:cxn>
                  <a:cxn ang="0">
                    <a:pos x="601" y="1074"/>
                  </a:cxn>
                  <a:cxn ang="0">
                    <a:pos x="692" y="1447"/>
                  </a:cxn>
                  <a:cxn ang="0">
                    <a:pos x="171" y="1408"/>
                  </a:cxn>
                  <a:cxn ang="0">
                    <a:pos x="413" y="3"/>
                  </a:cxn>
                  <a:cxn ang="0">
                    <a:pos x="3876" y="20"/>
                  </a:cxn>
                  <a:cxn ang="0">
                    <a:pos x="4036" y="100"/>
                  </a:cxn>
                  <a:cxn ang="0">
                    <a:pos x="4113" y="232"/>
                  </a:cxn>
                  <a:cxn ang="0">
                    <a:pos x="4091" y="362"/>
                  </a:cxn>
                  <a:cxn ang="0">
                    <a:pos x="3995" y="436"/>
                  </a:cxn>
                  <a:cxn ang="0">
                    <a:pos x="3859" y="438"/>
                  </a:cxn>
                  <a:cxn ang="0">
                    <a:pos x="3757" y="114"/>
                  </a:cxn>
                  <a:cxn ang="0">
                    <a:pos x="3597" y="187"/>
                  </a:cxn>
                  <a:cxn ang="0">
                    <a:pos x="3508" y="339"/>
                  </a:cxn>
                  <a:cxn ang="0">
                    <a:pos x="3489" y="565"/>
                  </a:cxn>
                  <a:cxn ang="0">
                    <a:pos x="3547" y="753"/>
                  </a:cxn>
                  <a:cxn ang="0">
                    <a:pos x="3668" y="869"/>
                  </a:cxn>
                  <a:cxn ang="0">
                    <a:pos x="3821" y="896"/>
                  </a:cxn>
                  <a:cxn ang="0">
                    <a:pos x="3931" y="872"/>
                  </a:cxn>
                  <a:cxn ang="0">
                    <a:pos x="4079" y="810"/>
                  </a:cxn>
                  <a:cxn ang="0">
                    <a:pos x="4016" y="1024"/>
                  </a:cxn>
                  <a:cxn ang="0">
                    <a:pos x="3830" y="1080"/>
                  </a:cxn>
                  <a:cxn ang="0">
                    <a:pos x="3651" y="1095"/>
                  </a:cxn>
                  <a:cxn ang="0">
                    <a:pos x="3426" y="1060"/>
                  </a:cxn>
                  <a:cxn ang="0">
                    <a:pos x="3255" y="947"/>
                  </a:cxn>
                  <a:cxn ang="0">
                    <a:pos x="3140" y="772"/>
                  </a:cxn>
                  <a:cxn ang="0">
                    <a:pos x="3101" y="561"/>
                  </a:cxn>
                  <a:cxn ang="0">
                    <a:pos x="3153" y="318"/>
                  </a:cxn>
                  <a:cxn ang="0">
                    <a:pos x="3293" y="135"/>
                  </a:cxn>
                  <a:cxn ang="0">
                    <a:pos x="3508" y="27"/>
                  </a:cxn>
                  <a:cxn ang="0">
                    <a:pos x="2910" y="0"/>
                  </a:cxn>
                  <a:cxn ang="0">
                    <a:pos x="3040" y="52"/>
                  </a:cxn>
                  <a:cxn ang="0">
                    <a:pos x="3093" y="178"/>
                  </a:cxn>
                  <a:cxn ang="0">
                    <a:pos x="3071" y="277"/>
                  </a:cxn>
                  <a:cxn ang="0">
                    <a:pos x="3004" y="393"/>
                  </a:cxn>
                  <a:cxn ang="0">
                    <a:pos x="2876" y="561"/>
                  </a:cxn>
                  <a:cxn ang="0">
                    <a:pos x="1784" y="1078"/>
                  </a:cxn>
                  <a:cxn ang="0">
                    <a:pos x="1313" y="118"/>
                  </a:cxn>
                  <a:cxn ang="0">
                    <a:pos x="2247" y="25"/>
                  </a:cxn>
                  <a:cxn ang="0">
                    <a:pos x="2759" y="62"/>
                  </a:cxn>
                  <a:cxn ang="0">
                    <a:pos x="2872" y="4"/>
                  </a:cxn>
                </a:cxnLst>
                <a:rect l="0" t="0" r="r" b="b"/>
                <a:pathLst>
                  <a:path w="4127" h="1544">
                    <a:moveTo>
                      <a:pt x="640" y="229"/>
                    </a:moveTo>
                    <a:lnTo>
                      <a:pt x="622" y="229"/>
                    </a:lnTo>
                    <a:lnTo>
                      <a:pt x="603" y="230"/>
                    </a:lnTo>
                    <a:lnTo>
                      <a:pt x="581" y="233"/>
                    </a:lnTo>
                    <a:lnTo>
                      <a:pt x="553" y="235"/>
                    </a:lnTo>
                    <a:lnTo>
                      <a:pt x="521" y="241"/>
                    </a:lnTo>
                    <a:lnTo>
                      <a:pt x="521" y="947"/>
                    </a:lnTo>
                    <a:lnTo>
                      <a:pt x="538" y="949"/>
                    </a:lnTo>
                    <a:lnTo>
                      <a:pt x="553" y="949"/>
                    </a:lnTo>
                    <a:lnTo>
                      <a:pt x="566" y="949"/>
                    </a:lnTo>
                    <a:lnTo>
                      <a:pt x="578" y="949"/>
                    </a:lnTo>
                    <a:lnTo>
                      <a:pt x="630" y="946"/>
                    </a:lnTo>
                    <a:lnTo>
                      <a:pt x="677" y="937"/>
                    </a:lnTo>
                    <a:lnTo>
                      <a:pt x="720" y="924"/>
                    </a:lnTo>
                    <a:lnTo>
                      <a:pt x="758" y="905"/>
                    </a:lnTo>
                    <a:lnTo>
                      <a:pt x="793" y="880"/>
                    </a:lnTo>
                    <a:lnTo>
                      <a:pt x="824" y="850"/>
                    </a:lnTo>
                    <a:lnTo>
                      <a:pt x="849" y="815"/>
                    </a:lnTo>
                    <a:lnTo>
                      <a:pt x="870" y="775"/>
                    </a:lnTo>
                    <a:lnTo>
                      <a:pt x="886" y="728"/>
                    </a:lnTo>
                    <a:lnTo>
                      <a:pt x="897" y="678"/>
                    </a:lnTo>
                    <a:lnTo>
                      <a:pt x="905" y="622"/>
                    </a:lnTo>
                    <a:lnTo>
                      <a:pt x="907" y="561"/>
                    </a:lnTo>
                    <a:lnTo>
                      <a:pt x="905" y="505"/>
                    </a:lnTo>
                    <a:lnTo>
                      <a:pt x="897" y="452"/>
                    </a:lnTo>
                    <a:lnTo>
                      <a:pt x="886" y="407"/>
                    </a:lnTo>
                    <a:lnTo>
                      <a:pt x="870" y="366"/>
                    </a:lnTo>
                    <a:lnTo>
                      <a:pt x="850" y="329"/>
                    </a:lnTo>
                    <a:lnTo>
                      <a:pt x="826" y="299"/>
                    </a:lnTo>
                    <a:lnTo>
                      <a:pt x="797" y="274"/>
                    </a:lnTo>
                    <a:lnTo>
                      <a:pt x="763" y="254"/>
                    </a:lnTo>
                    <a:lnTo>
                      <a:pt x="727" y="241"/>
                    </a:lnTo>
                    <a:lnTo>
                      <a:pt x="686" y="232"/>
                    </a:lnTo>
                    <a:lnTo>
                      <a:pt x="640" y="229"/>
                    </a:lnTo>
                    <a:close/>
                    <a:moveTo>
                      <a:pt x="413" y="3"/>
                    </a:moveTo>
                    <a:lnTo>
                      <a:pt x="521" y="3"/>
                    </a:lnTo>
                    <a:lnTo>
                      <a:pt x="521" y="143"/>
                    </a:lnTo>
                    <a:lnTo>
                      <a:pt x="566" y="117"/>
                    </a:lnTo>
                    <a:lnTo>
                      <a:pt x="607" y="93"/>
                    </a:lnTo>
                    <a:lnTo>
                      <a:pt x="643" y="74"/>
                    </a:lnTo>
                    <a:lnTo>
                      <a:pt x="677" y="57"/>
                    </a:lnTo>
                    <a:lnTo>
                      <a:pt x="707" y="44"/>
                    </a:lnTo>
                    <a:lnTo>
                      <a:pt x="735" y="33"/>
                    </a:lnTo>
                    <a:lnTo>
                      <a:pt x="761" y="24"/>
                    </a:lnTo>
                    <a:lnTo>
                      <a:pt x="785" y="18"/>
                    </a:lnTo>
                    <a:lnTo>
                      <a:pt x="809" y="13"/>
                    </a:lnTo>
                    <a:lnTo>
                      <a:pt x="831" y="10"/>
                    </a:lnTo>
                    <a:lnTo>
                      <a:pt x="855" y="9"/>
                    </a:lnTo>
                    <a:lnTo>
                      <a:pt x="879" y="8"/>
                    </a:lnTo>
                    <a:lnTo>
                      <a:pt x="931" y="12"/>
                    </a:lnTo>
                    <a:lnTo>
                      <a:pt x="980" y="23"/>
                    </a:lnTo>
                    <a:lnTo>
                      <a:pt x="1026" y="40"/>
                    </a:lnTo>
                    <a:lnTo>
                      <a:pt x="1070" y="64"/>
                    </a:lnTo>
                    <a:lnTo>
                      <a:pt x="1110" y="94"/>
                    </a:lnTo>
                    <a:lnTo>
                      <a:pt x="1148" y="130"/>
                    </a:lnTo>
                    <a:lnTo>
                      <a:pt x="1180" y="172"/>
                    </a:lnTo>
                    <a:lnTo>
                      <a:pt x="1209" y="218"/>
                    </a:lnTo>
                    <a:lnTo>
                      <a:pt x="1233" y="268"/>
                    </a:lnTo>
                    <a:lnTo>
                      <a:pt x="1252" y="324"/>
                    </a:lnTo>
                    <a:lnTo>
                      <a:pt x="1265" y="383"/>
                    </a:lnTo>
                    <a:lnTo>
                      <a:pt x="1274" y="446"/>
                    </a:lnTo>
                    <a:lnTo>
                      <a:pt x="1278" y="512"/>
                    </a:lnTo>
                    <a:lnTo>
                      <a:pt x="1274" y="578"/>
                    </a:lnTo>
                    <a:lnTo>
                      <a:pt x="1265" y="641"/>
                    </a:lnTo>
                    <a:lnTo>
                      <a:pt x="1252" y="701"/>
                    </a:lnTo>
                    <a:lnTo>
                      <a:pt x="1232" y="756"/>
                    </a:lnTo>
                    <a:lnTo>
                      <a:pt x="1205" y="809"/>
                    </a:lnTo>
                    <a:lnTo>
                      <a:pt x="1175" y="857"/>
                    </a:lnTo>
                    <a:lnTo>
                      <a:pt x="1140" y="901"/>
                    </a:lnTo>
                    <a:lnTo>
                      <a:pt x="1099" y="941"/>
                    </a:lnTo>
                    <a:lnTo>
                      <a:pt x="1054" y="976"/>
                    </a:lnTo>
                    <a:lnTo>
                      <a:pt x="1005" y="1006"/>
                    </a:lnTo>
                    <a:lnTo>
                      <a:pt x="951" y="1031"/>
                    </a:lnTo>
                    <a:lnTo>
                      <a:pt x="894" y="1051"/>
                    </a:lnTo>
                    <a:lnTo>
                      <a:pt x="831" y="1065"/>
                    </a:lnTo>
                    <a:lnTo>
                      <a:pt x="766" y="1074"/>
                    </a:lnTo>
                    <a:lnTo>
                      <a:pt x="696" y="1078"/>
                    </a:lnTo>
                    <a:lnTo>
                      <a:pt x="670" y="1078"/>
                    </a:lnTo>
                    <a:lnTo>
                      <a:pt x="637" y="1076"/>
                    </a:lnTo>
                    <a:lnTo>
                      <a:pt x="601" y="1074"/>
                    </a:lnTo>
                    <a:lnTo>
                      <a:pt x="561" y="1071"/>
                    </a:lnTo>
                    <a:lnTo>
                      <a:pt x="521" y="1068"/>
                    </a:lnTo>
                    <a:lnTo>
                      <a:pt x="521" y="1408"/>
                    </a:lnTo>
                    <a:lnTo>
                      <a:pt x="692" y="1447"/>
                    </a:lnTo>
                    <a:lnTo>
                      <a:pt x="692" y="1544"/>
                    </a:lnTo>
                    <a:lnTo>
                      <a:pt x="18" y="1544"/>
                    </a:lnTo>
                    <a:lnTo>
                      <a:pt x="18" y="1447"/>
                    </a:lnTo>
                    <a:lnTo>
                      <a:pt x="171" y="1408"/>
                    </a:lnTo>
                    <a:lnTo>
                      <a:pt x="171" y="229"/>
                    </a:lnTo>
                    <a:lnTo>
                      <a:pt x="0" y="229"/>
                    </a:lnTo>
                    <a:lnTo>
                      <a:pt x="0" y="128"/>
                    </a:lnTo>
                    <a:lnTo>
                      <a:pt x="413" y="3"/>
                    </a:lnTo>
                    <a:close/>
                    <a:moveTo>
                      <a:pt x="3711" y="0"/>
                    </a:moveTo>
                    <a:lnTo>
                      <a:pt x="3770" y="3"/>
                    </a:lnTo>
                    <a:lnTo>
                      <a:pt x="3825" y="9"/>
                    </a:lnTo>
                    <a:lnTo>
                      <a:pt x="3876" y="20"/>
                    </a:lnTo>
                    <a:lnTo>
                      <a:pt x="3923" y="34"/>
                    </a:lnTo>
                    <a:lnTo>
                      <a:pt x="3965" y="53"/>
                    </a:lnTo>
                    <a:lnTo>
                      <a:pt x="4004" y="75"/>
                    </a:lnTo>
                    <a:lnTo>
                      <a:pt x="4036" y="100"/>
                    </a:lnTo>
                    <a:lnTo>
                      <a:pt x="4064" y="129"/>
                    </a:lnTo>
                    <a:lnTo>
                      <a:pt x="4086" y="160"/>
                    </a:lnTo>
                    <a:lnTo>
                      <a:pt x="4103" y="194"/>
                    </a:lnTo>
                    <a:lnTo>
                      <a:pt x="4113" y="232"/>
                    </a:lnTo>
                    <a:lnTo>
                      <a:pt x="4117" y="271"/>
                    </a:lnTo>
                    <a:lnTo>
                      <a:pt x="4114" y="304"/>
                    </a:lnTo>
                    <a:lnTo>
                      <a:pt x="4105" y="334"/>
                    </a:lnTo>
                    <a:lnTo>
                      <a:pt x="4091" y="362"/>
                    </a:lnTo>
                    <a:lnTo>
                      <a:pt x="4074" y="387"/>
                    </a:lnTo>
                    <a:lnTo>
                      <a:pt x="4051" y="407"/>
                    </a:lnTo>
                    <a:lnTo>
                      <a:pt x="4025" y="423"/>
                    </a:lnTo>
                    <a:lnTo>
                      <a:pt x="3995" y="436"/>
                    </a:lnTo>
                    <a:lnTo>
                      <a:pt x="3961" y="443"/>
                    </a:lnTo>
                    <a:lnTo>
                      <a:pt x="3925" y="446"/>
                    </a:lnTo>
                    <a:lnTo>
                      <a:pt x="3891" y="444"/>
                    </a:lnTo>
                    <a:lnTo>
                      <a:pt x="3859" y="438"/>
                    </a:lnTo>
                    <a:lnTo>
                      <a:pt x="3826" y="428"/>
                    </a:lnTo>
                    <a:lnTo>
                      <a:pt x="3792" y="413"/>
                    </a:lnTo>
                    <a:lnTo>
                      <a:pt x="3757" y="394"/>
                    </a:lnTo>
                    <a:lnTo>
                      <a:pt x="3757" y="114"/>
                    </a:lnTo>
                    <a:lnTo>
                      <a:pt x="3711" y="125"/>
                    </a:lnTo>
                    <a:lnTo>
                      <a:pt x="3668" y="140"/>
                    </a:lnTo>
                    <a:lnTo>
                      <a:pt x="3631" y="162"/>
                    </a:lnTo>
                    <a:lnTo>
                      <a:pt x="3597" y="187"/>
                    </a:lnTo>
                    <a:lnTo>
                      <a:pt x="3568" y="218"/>
                    </a:lnTo>
                    <a:lnTo>
                      <a:pt x="3543" y="253"/>
                    </a:lnTo>
                    <a:lnTo>
                      <a:pt x="3523" y="294"/>
                    </a:lnTo>
                    <a:lnTo>
                      <a:pt x="3508" y="339"/>
                    </a:lnTo>
                    <a:lnTo>
                      <a:pt x="3497" y="391"/>
                    </a:lnTo>
                    <a:lnTo>
                      <a:pt x="3489" y="447"/>
                    </a:lnTo>
                    <a:lnTo>
                      <a:pt x="3487" y="507"/>
                    </a:lnTo>
                    <a:lnTo>
                      <a:pt x="3489" y="565"/>
                    </a:lnTo>
                    <a:lnTo>
                      <a:pt x="3497" y="617"/>
                    </a:lnTo>
                    <a:lnTo>
                      <a:pt x="3509" y="667"/>
                    </a:lnTo>
                    <a:lnTo>
                      <a:pt x="3526" y="712"/>
                    </a:lnTo>
                    <a:lnTo>
                      <a:pt x="3547" y="753"/>
                    </a:lnTo>
                    <a:lnTo>
                      <a:pt x="3571" y="790"/>
                    </a:lnTo>
                    <a:lnTo>
                      <a:pt x="3600" y="821"/>
                    </a:lnTo>
                    <a:lnTo>
                      <a:pt x="3632" y="847"/>
                    </a:lnTo>
                    <a:lnTo>
                      <a:pt x="3668" y="869"/>
                    </a:lnTo>
                    <a:lnTo>
                      <a:pt x="3707" y="885"/>
                    </a:lnTo>
                    <a:lnTo>
                      <a:pt x="3750" y="894"/>
                    </a:lnTo>
                    <a:lnTo>
                      <a:pt x="3795" y="897"/>
                    </a:lnTo>
                    <a:lnTo>
                      <a:pt x="3821" y="896"/>
                    </a:lnTo>
                    <a:lnTo>
                      <a:pt x="3847" y="894"/>
                    </a:lnTo>
                    <a:lnTo>
                      <a:pt x="3874" y="889"/>
                    </a:lnTo>
                    <a:lnTo>
                      <a:pt x="3901" y="881"/>
                    </a:lnTo>
                    <a:lnTo>
                      <a:pt x="3931" y="872"/>
                    </a:lnTo>
                    <a:lnTo>
                      <a:pt x="3964" y="861"/>
                    </a:lnTo>
                    <a:lnTo>
                      <a:pt x="3999" y="846"/>
                    </a:lnTo>
                    <a:lnTo>
                      <a:pt x="4036" y="830"/>
                    </a:lnTo>
                    <a:lnTo>
                      <a:pt x="4079" y="810"/>
                    </a:lnTo>
                    <a:lnTo>
                      <a:pt x="4127" y="787"/>
                    </a:lnTo>
                    <a:lnTo>
                      <a:pt x="4127" y="976"/>
                    </a:lnTo>
                    <a:lnTo>
                      <a:pt x="4069" y="1001"/>
                    </a:lnTo>
                    <a:lnTo>
                      <a:pt x="4016" y="1024"/>
                    </a:lnTo>
                    <a:lnTo>
                      <a:pt x="3966" y="1041"/>
                    </a:lnTo>
                    <a:lnTo>
                      <a:pt x="3919" y="1058"/>
                    </a:lnTo>
                    <a:lnTo>
                      <a:pt x="3874" y="1070"/>
                    </a:lnTo>
                    <a:lnTo>
                      <a:pt x="3830" y="1080"/>
                    </a:lnTo>
                    <a:lnTo>
                      <a:pt x="3786" y="1086"/>
                    </a:lnTo>
                    <a:lnTo>
                      <a:pt x="3742" y="1091"/>
                    </a:lnTo>
                    <a:lnTo>
                      <a:pt x="3697" y="1094"/>
                    </a:lnTo>
                    <a:lnTo>
                      <a:pt x="3651" y="1095"/>
                    </a:lnTo>
                    <a:lnTo>
                      <a:pt x="3588" y="1093"/>
                    </a:lnTo>
                    <a:lnTo>
                      <a:pt x="3530" y="1086"/>
                    </a:lnTo>
                    <a:lnTo>
                      <a:pt x="3476" y="1075"/>
                    </a:lnTo>
                    <a:lnTo>
                      <a:pt x="3426" y="1060"/>
                    </a:lnTo>
                    <a:lnTo>
                      <a:pt x="3378" y="1039"/>
                    </a:lnTo>
                    <a:lnTo>
                      <a:pt x="3334" y="1014"/>
                    </a:lnTo>
                    <a:lnTo>
                      <a:pt x="3294" y="984"/>
                    </a:lnTo>
                    <a:lnTo>
                      <a:pt x="3255" y="947"/>
                    </a:lnTo>
                    <a:lnTo>
                      <a:pt x="3219" y="907"/>
                    </a:lnTo>
                    <a:lnTo>
                      <a:pt x="3188" y="865"/>
                    </a:lnTo>
                    <a:lnTo>
                      <a:pt x="3162" y="820"/>
                    </a:lnTo>
                    <a:lnTo>
                      <a:pt x="3140" y="772"/>
                    </a:lnTo>
                    <a:lnTo>
                      <a:pt x="3124" y="722"/>
                    </a:lnTo>
                    <a:lnTo>
                      <a:pt x="3111" y="670"/>
                    </a:lnTo>
                    <a:lnTo>
                      <a:pt x="3104" y="616"/>
                    </a:lnTo>
                    <a:lnTo>
                      <a:pt x="3101" y="561"/>
                    </a:lnTo>
                    <a:lnTo>
                      <a:pt x="3105" y="494"/>
                    </a:lnTo>
                    <a:lnTo>
                      <a:pt x="3115" y="433"/>
                    </a:lnTo>
                    <a:lnTo>
                      <a:pt x="3130" y="373"/>
                    </a:lnTo>
                    <a:lnTo>
                      <a:pt x="3153" y="318"/>
                    </a:lnTo>
                    <a:lnTo>
                      <a:pt x="3179" y="267"/>
                    </a:lnTo>
                    <a:lnTo>
                      <a:pt x="3213" y="219"/>
                    </a:lnTo>
                    <a:lnTo>
                      <a:pt x="3250" y="175"/>
                    </a:lnTo>
                    <a:lnTo>
                      <a:pt x="3293" y="135"/>
                    </a:lnTo>
                    <a:lnTo>
                      <a:pt x="3341" y="102"/>
                    </a:lnTo>
                    <a:lnTo>
                      <a:pt x="3392" y="72"/>
                    </a:lnTo>
                    <a:lnTo>
                      <a:pt x="3448" y="47"/>
                    </a:lnTo>
                    <a:lnTo>
                      <a:pt x="3508" y="27"/>
                    </a:lnTo>
                    <a:lnTo>
                      <a:pt x="3573" y="12"/>
                    </a:lnTo>
                    <a:lnTo>
                      <a:pt x="3640" y="3"/>
                    </a:lnTo>
                    <a:lnTo>
                      <a:pt x="3711" y="0"/>
                    </a:lnTo>
                    <a:close/>
                    <a:moveTo>
                      <a:pt x="2910" y="0"/>
                    </a:moveTo>
                    <a:lnTo>
                      <a:pt x="2948" y="4"/>
                    </a:lnTo>
                    <a:lnTo>
                      <a:pt x="2983" y="14"/>
                    </a:lnTo>
                    <a:lnTo>
                      <a:pt x="3014" y="30"/>
                    </a:lnTo>
                    <a:lnTo>
                      <a:pt x="3040" y="52"/>
                    </a:lnTo>
                    <a:lnTo>
                      <a:pt x="3063" y="78"/>
                    </a:lnTo>
                    <a:lnTo>
                      <a:pt x="3079" y="109"/>
                    </a:lnTo>
                    <a:lnTo>
                      <a:pt x="3089" y="142"/>
                    </a:lnTo>
                    <a:lnTo>
                      <a:pt x="3093" y="178"/>
                    </a:lnTo>
                    <a:lnTo>
                      <a:pt x="3091" y="203"/>
                    </a:lnTo>
                    <a:lnTo>
                      <a:pt x="3088" y="227"/>
                    </a:lnTo>
                    <a:lnTo>
                      <a:pt x="3081" y="252"/>
                    </a:lnTo>
                    <a:lnTo>
                      <a:pt x="3071" y="277"/>
                    </a:lnTo>
                    <a:lnTo>
                      <a:pt x="3060" y="303"/>
                    </a:lnTo>
                    <a:lnTo>
                      <a:pt x="3044" y="331"/>
                    </a:lnTo>
                    <a:lnTo>
                      <a:pt x="3025" y="361"/>
                    </a:lnTo>
                    <a:lnTo>
                      <a:pt x="3004" y="393"/>
                    </a:lnTo>
                    <a:lnTo>
                      <a:pt x="2978" y="429"/>
                    </a:lnTo>
                    <a:lnTo>
                      <a:pt x="2948" y="468"/>
                    </a:lnTo>
                    <a:lnTo>
                      <a:pt x="2914" y="512"/>
                    </a:lnTo>
                    <a:lnTo>
                      <a:pt x="2876" y="561"/>
                    </a:lnTo>
                    <a:lnTo>
                      <a:pt x="2472" y="1078"/>
                    </a:lnTo>
                    <a:lnTo>
                      <a:pt x="2182" y="1078"/>
                    </a:lnTo>
                    <a:lnTo>
                      <a:pt x="2182" y="424"/>
                    </a:lnTo>
                    <a:lnTo>
                      <a:pt x="1784" y="1078"/>
                    </a:lnTo>
                    <a:lnTo>
                      <a:pt x="1518" y="1078"/>
                    </a:lnTo>
                    <a:lnTo>
                      <a:pt x="1518" y="234"/>
                    </a:lnTo>
                    <a:lnTo>
                      <a:pt x="1313" y="214"/>
                    </a:lnTo>
                    <a:lnTo>
                      <a:pt x="1313" y="118"/>
                    </a:lnTo>
                    <a:lnTo>
                      <a:pt x="1690" y="25"/>
                    </a:lnTo>
                    <a:lnTo>
                      <a:pt x="1832" y="25"/>
                    </a:lnTo>
                    <a:lnTo>
                      <a:pt x="1832" y="713"/>
                    </a:lnTo>
                    <a:lnTo>
                      <a:pt x="2247" y="25"/>
                    </a:lnTo>
                    <a:lnTo>
                      <a:pt x="2497" y="25"/>
                    </a:lnTo>
                    <a:lnTo>
                      <a:pt x="2497" y="822"/>
                    </a:lnTo>
                    <a:lnTo>
                      <a:pt x="2759" y="473"/>
                    </a:lnTo>
                    <a:lnTo>
                      <a:pt x="2759" y="62"/>
                    </a:lnTo>
                    <a:lnTo>
                      <a:pt x="2779" y="44"/>
                    </a:lnTo>
                    <a:lnTo>
                      <a:pt x="2806" y="27"/>
                    </a:lnTo>
                    <a:lnTo>
                      <a:pt x="2837" y="13"/>
                    </a:lnTo>
                    <a:lnTo>
                      <a:pt x="2872" y="4"/>
                    </a:lnTo>
                    <a:lnTo>
                      <a:pt x="2910" y="0"/>
                    </a:lnTo>
                    <a:close/>
                  </a:path>
                </a:pathLst>
              </a:custGeom>
              <a:solidFill>
                <a:srgbClr val="0000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AU" noProof="0"/>
              </a:p>
            </p:txBody>
          </p:sp>
        </p:grpSp>
      </p:gr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cSld name="Cover Slide: Client Logo 2">
    <p:spTree>
      <p:nvGrpSpPr>
        <p:cNvPr id="1" name=""/>
        <p:cNvGrpSpPr/>
        <p:nvPr/>
      </p:nvGrpSpPr>
      <p:grpSpPr>
        <a:xfrm>
          <a:off x="0" y="0"/>
          <a:ext cx="0" cy="0"/>
          <a:chOff x="0" y="0"/>
          <a:chExt cx="0" cy="0"/>
        </a:xfrm>
      </p:grpSpPr>
      <p:grpSp>
        <p:nvGrpSpPr>
          <p:cNvPr id="28" name="Group 27"/>
          <p:cNvGrpSpPr/>
          <p:nvPr/>
        </p:nvGrpSpPr>
        <p:grpSpPr>
          <a:xfrm>
            <a:off x="968592" y="-5815"/>
            <a:ext cx="8175409" cy="6710285"/>
            <a:chOff x="968592" y="-5815"/>
            <a:chExt cx="8175409" cy="6710285"/>
          </a:xfrm>
        </p:grpSpPr>
        <p:grpSp>
          <p:nvGrpSpPr>
            <p:cNvPr id="32" name="Group 23"/>
            <p:cNvGrpSpPr/>
            <p:nvPr userDrawn="1"/>
          </p:nvGrpSpPr>
          <p:grpSpPr>
            <a:xfrm>
              <a:off x="1752601" y="-5815"/>
              <a:ext cx="7391400" cy="6181825"/>
              <a:chOff x="533400" y="228599"/>
              <a:chExt cx="3752849" cy="6266963"/>
            </a:xfrm>
          </p:grpSpPr>
          <p:sp>
            <p:nvSpPr>
              <p:cNvPr id="35" name="Rectangle 66"/>
              <p:cNvSpPr>
                <a:spLocks noChangeArrowheads="1"/>
              </p:cNvSpPr>
              <p:nvPr/>
            </p:nvSpPr>
            <p:spPr bwMode="auto">
              <a:xfrm>
                <a:off x="533400" y="4725009"/>
                <a:ext cx="3616382" cy="1770553"/>
              </a:xfrm>
              <a:prstGeom prst="rect">
                <a:avLst/>
              </a:prstGeom>
              <a:solidFill>
                <a:srgbClr val="F3BE26"/>
              </a:solidFill>
              <a:ln w="9525">
                <a:noFill/>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36" name="Rectangle 72"/>
              <p:cNvSpPr>
                <a:spLocks noChangeArrowheads="1"/>
              </p:cNvSpPr>
              <p:nvPr/>
            </p:nvSpPr>
            <p:spPr bwMode="auto">
              <a:xfrm>
                <a:off x="533400" y="5344696"/>
                <a:ext cx="3752849" cy="1150866"/>
              </a:xfrm>
              <a:prstGeom prst="rect">
                <a:avLst/>
              </a:prstGeom>
              <a:solidFill>
                <a:srgbClr val="E4C7A7"/>
              </a:solidFill>
              <a:ln w="9525">
                <a:noFill/>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37" name="Rectangle 68"/>
              <p:cNvSpPr>
                <a:spLocks noChangeArrowheads="1"/>
              </p:cNvSpPr>
              <p:nvPr/>
            </p:nvSpPr>
            <p:spPr bwMode="auto">
              <a:xfrm>
                <a:off x="533400" y="931376"/>
                <a:ext cx="3514031" cy="5564186"/>
              </a:xfrm>
              <a:prstGeom prst="rect">
                <a:avLst/>
              </a:prstGeom>
              <a:solidFill>
                <a:srgbClr val="E669A2"/>
              </a:solidFill>
              <a:ln w="9525">
                <a:noFill/>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42" name="Rectangle 70"/>
              <p:cNvSpPr>
                <a:spLocks noChangeArrowheads="1"/>
              </p:cNvSpPr>
              <p:nvPr/>
            </p:nvSpPr>
            <p:spPr bwMode="auto">
              <a:xfrm>
                <a:off x="533400" y="460709"/>
                <a:ext cx="3206980" cy="6034853"/>
              </a:xfrm>
              <a:prstGeom prst="rect">
                <a:avLst/>
              </a:prstGeom>
              <a:solidFill>
                <a:srgbClr val="EE9C34"/>
              </a:solidFill>
              <a:ln w="9525">
                <a:noFill/>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43" name="Rectangle 74"/>
              <p:cNvSpPr>
                <a:spLocks noChangeArrowheads="1"/>
              </p:cNvSpPr>
              <p:nvPr/>
            </p:nvSpPr>
            <p:spPr bwMode="auto">
              <a:xfrm>
                <a:off x="533400" y="931376"/>
                <a:ext cx="3206980" cy="5564186"/>
              </a:xfrm>
              <a:prstGeom prst="rect">
                <a:avLst/>
              </a:prstGeom>
              <a:solidFill>
                <a:srgbClr val="D64021"/>
              </a:solidFill>
              <a:ln w="9525">
                <a:noFill/>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44" name="Rectangle 74"/>
              <p:cNvSpPr>
                <a:spLocks noChangeArrowheads="1"/>
              </p:cNvSpPr>
              <p:nvPr/>
            </p:nvSpPr>
            <p:spPr bwMode="auto">
              <a:xfrm>
                <a:off x="533400" y="4725009"/>
                <a:ext cx="3514031" cy="1770553"/>
              </a:xfrm>
              <a:prstGeom prst="rect">
                <a:avLst/>
              </a:prstGeom>
              <a:solidFill>
                <a:srgbClr val="DA4E18"/>
              </a:solidFill>
              <a:ln w="9525">
                <a:noFill/>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48" name="Rectangle 74"/>
              <p:cNvSpPr>
                <a:spLocks noChangeArrowheads="1"/>
              </p:cNvSpPr>
              <p:nvPr/>
            </p:nvSpPr>
            <p:spPr bwMode="auto">
              <a:xfrm>
                <a:off x="533400" y="4725009"/>
                <a:ext cx="3206980" cy="1770553"/>
              </a:xfrm>
              <a:prstGeom prst="rect">
                <a:avLst/>
              </a:prstGeom>
              <a:solidFill>
                <a:srgbClr val="CB2F05"/>
              </a:solidFill>
              <a:ln w="9525">
                <a:noFill/>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49" name="Rectangle 48"/>
              <p:cNvSpPr>
                <a:spLocks noChangeArrowheads="1"/>
              </p:cNvSpPr>
              <p:nvPr/>
            </p:nvSpPr>
            <p:spPr bwMode="auto">
              <a:xfrm>
                <a:off x="533400" y="5344696"/>
                <a:ext cx="3616382" cy="1150866"/>
              </a:xfrm>
              <a:prstGeom prst="rect">
                <a:avLst/>
              </a:prstGeom>
              <a:solidFill>
                <a:srgbClr val="D89419"/>
              </a:solidFill>
              <a:ln w="9525">
                <a:noFill/>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50" name="Rectangle 74"/>
              <p:cNvSpPr>
                <a:spLocks noChangeArrowheads="1"/>
              </p:cNvSpPr>
              <p:nvPr/>
            </p:nvSpPr>
            <p:spPr bwMode="auto">
              <a:xfrm>
                <a:off x="533400" y="5344696"/>
                <a:ext cx="3514031" cy="1150866"/>
              </a:xfrm>
              <a:prstGeom prst="rect">
                <a:avLst/>
              </a:prstGeom>
              <a:solidFill>
                <a:srgbClr val="C23D10"/>
              </a:solidFill>
              <a:ln w="9525">
                <a:noFill/>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51" name="Rectangle 50"/>
              <p:cNvSpPr>
                <a:spLocks noChangeArrowheads="1"/>
              </p:cNvSpPr>
              <p:nvPr/>
            </p:nvSpPr>
            <p:spPr bwMode="auto">
              <a:xfrm>
                <a:off x="533400" y="5344696"/>
                <a:ext cx="3206980" cy="1150866"/>
              </a:xfrm>
              <a:prstGeom prst="rect">
                <a:avLst/>
              </a:prstGeom>
              <a:solidFill>
                <a:srgbClr val="B52503"/>
              </a:solidFill>
              <a:ln w="9525">
                <a:noFill/>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52" name="Rectangle 74"/>
              <p:cNvSpPr>
                <a:spLocks noChangeArrowheads="1"/>
              </p:cNvSpPr>
              <p:nvPr/>
            </p:nvSpPr>
            <p:spPr bwMode="auto">
              <a:xfrm>
                <a:off x="533400" y="228599"/>
                <a:ext cx="3138746" cy="6266963"/>
              </a:xfrm>
              <a:prstGeom prst="rect">
                <a:avLst/>
              </a:prstGeom>
              <a:solidFill>
                <a:srgbClr val="F3BC87"/>
              </a:solidFill>
              <a:ln w="9525">
                <a:noFill/>
                <a:miter lim="800000"/>
                <a:headEnd/>
                <a:tailEnd/>
              </a:ln>
            </p:spPr>
            <p:txBody>
              <a:bodyPr vert="horz" wrap="square" lIns="91440" tIns="45720" rIns="91440" bIns="45720" numCol="1" anchor="t" anchorCtr="0" compatLnSpc="1">
                <a:prstTxWarp prst="textNoShape">
                  <a:avLst/>
                </a:prstTxWarp>
              </a:bodyPr>
              <a:lstStyle/>
              <a:p>
                <a:endParaRPr lang="en-AU" dirty="0"/>
              </a:p>
            </p:txBody>
          </p:sp>
          <p:sp>
            <p:nvSpPr>
              <p:cNvPr id="58" name="Rectangle 74"/>
              <p:cNvSpPr>
                <a:spLocks noChangeArrowheads="1"/>
              </p:cNvSpPr>
              <p:nvPr/>
            </p:nvSpPr>
            <p:spPr bwMode="auto">
              <a:xfrm>
                <a:off x="533400" y="460709"/>
                <a:ext cx="3138746" cy="6034853"/>
              </a:xfrm>
              <a:prstGeom prst="rect">
                <a:avLst/>
              </a:prstGeom>
              <a:solidFill>
                <a:srgbClr val="E2731B"/>
              </a:solidFill>
              <a:ln w="9525">
                <a:noFill/>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59" name="Rectangle 74"/>
              <p:cNvSpPr>
                <a:spLocks noChangeArrowheads="1"/>
              </p:cNvSpPr>
              <p:nvPr/>
            </p:nvSpPr>
            <p:spPr bwMode="auto">
              <a:xfrm>
                <a:off x="533400" y="931376"/>
                <a:ext cx="3138746" cy="5564186"/>
              </a:xfrm>
              <a:prstGeom prst="rect">
                <a:avLst/>
              </a:prstGeom>
              <a:solidFill>
                <a:srgbClr val="CB2F11"/>
              </a:solidFill>
              <a:ln w="9525">
                <a:noFill/>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60" name="Rectangle 74"/>
              <p:cNvSpPr>
                <a:spLocks noChangeArrowheads="1"/>
              </p:cNvSpPr>
              <p:nvPr/>
            </p:nvSpPr>
            <p:spPr bwMode="auto">
              <a:xfrm>
                <a:off x="533400" y="4725009"/>
                <a:ext cx="3138746" cy="1770553"/>
              </a:xfrm>
              <a:prstGeom prst="rect">
                <a:avLst/>
              </a:prstGeom>
              <a:solidFill>
                <a:srgbClr val="C12303"/>
              </a:solidFill>
              <a:ln w="9525">
                <a:noFill/>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61" name="Rectangle 74"/>
              <p:cNvSpPr>
                <a:spLocks noChangeArrowheads="1"/>
              </p:cNvSpPr>
              <p:nvPr/>
            </p:nvSpPr>
            <p:spPr bwMode="auto">
              <a:xfrm>
                <a:off x="533400" y="5344696"/>
                <a:ext cx="3138746" cy="1150866"/>
              </a:xfrm>
              <a:prstGeom prst="rect">
                <a:avLst/>
              </a:prstGeom>
              <a:solidFill>
                <a:srgbClr val="AC1B02"/>
              </a:solidFill>
              <a:ln w="9525">
                <a:noFill/>
                <a:miter lim="800000"/>
                <a:headEnd/>
                <a:tailEnd/>
              </a:ln>
            </p:spPr>
            <p:txBody>
              <a:bodyPr vert="horz" wrap="square" lIns="91440" tIns="45720" rIns="91440" bIns="45720" numCol="1" anchor="t" anchorCtr="0" compatLnSpc="1">
                <a:prstTxWarp prst="textNoShape">
                  <a:avLst/>
                </a:prstTxWarp>
              </a:bodyPr>
              <a:lstStyle/>
              <a:p>
                <a:endParaRPr lang="en-AU"/>
              </a:p>
            </p:txBody>
          </p:sp>
        </p:grpSp>
        <p:grpSp>
          <p:nvGrpSpPr>
            <p:cNvPr id="4" name="Group 32"/>
            <p:cNvGrpSpPr/>
            <p:nvPr/>
          </p:nvGrpSpPr>
          <p:grpSpPr>
            <a:xfrm>
              <a:off x="968592" y="6170991"/>
              <a:ext cx="914400" cy="533479"/>
              <a:chOff x="518032" y="978681"/>
              <a:chExt cx="4572000" cy="2667393"/>
            </a:xfrm>
          </p:grpSpPr>
          <p:sp>
            <p:nvSpPr>
              <p:cNvPr id="97" name="Rectangle 37"/>
              <p:cNvSpPr>
                <a:spLocks noChangeArrowheads="1"/>
              </p:cNvSpPr>
              <p:nvPr userDrawn="1"/>
            </p:nvSpPr>
            <p:spPr bwMode="black">
              <a:xfrm>
                <a:off x="3295650" y="978681"/>
                <a:ext cx="1143000" cy="263229"/>
              </a:xfrm>
              <a:prstGeom prst="rect">
                <a:avLst/>
              </a:prstGeom>
              <a:solidFill>
                <a:srgbClr val="A10000"/>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AU" noProof="0"/>
              </a:p>
            </p:txBody>
          </p:sp>
          <p:sp>
            <p:nvSpPr>
              <p:cNvPr id="98" name="Freeform 7"/>
              <p:cNvSpPr>
                <a:spLocks noEditPoints="1"/>
              </p:cNvSpPr>
              <p:nvPr userDrawn="1"/>
            </p:nvSpPr>
            <p:spPr bwMode="black">
              <a:xfrm>
                <a:off x="518032" y="1922794"/>
                <a:ext cx="4572000" cy="1723280"/>
              </a:xfrm>
              <a:custGeom>
                <a:avLst/>
                <a:gdLst/>
                <a:ahLst/>
                <a:cxnLst>
                  <a:cxn ang="0">
                    <a:pos x="581" y="233"/>
                  </a:cxn>
                  <a:cxn ang="0">
                    <a:pos x="538" y="949"/>
                  </a:cxn>
                  <a:cxn ang="0">
                    <a:pos x="630" y="946"/>
                  </a:cxn>
                  <a:cxn ang="0">
                    <a:pos x="793" y="880"/>
                  </a:cxn>
                  <a:cxn ang="0">
                    <a:pos x="886" y="728"/>
                  </a:cxn>
                  <a:cxn ang="0">
                    <a:pos x="905" y="505"/>
                  </a:cxn>
                  <a:cxn ang="0">
                    <a:pos x="850" y="329"/>
                  </a:cxn>
                  <a:cxn ang="0">
                    <a:pos x="727" y="241"/>
                  </a:cxn>
                  <a:cxn ang="0">
                    <a:pos x="521" y="3"/>
                  </a:cxn>
                  <a:cxn ang="0">
                    <a:pos x="643" y="74"/>
                  </a:cxn>
                  <a:cxn ang="0">
                    <a:pos x="761" y="24"/>
                  </a:cxn>
                  <a:cxn ang="0">
                    <a:pos x="855" y="9"/>
                  </a:cxn>
                  <a:cxn ang="0">
                    <a:pos x="1026" y="40"/>
                  </a:cxn>
                  <a:cxn ang="0">
                    <a:pos x="1180" y="172"/>
                  </a:cxn>
                  <a:cxn ang="0">
                    <a:pos x="1265" y="383"/>
                  </a:cxn>
                  <a:cxn ang="0">
                    <a:pos x="1265" y="641"/>
                  </a:cxn>
                  <a:cxn ang="0">
                    <a:pos x="1175" y="857"/>
                  </a:cxn>
                  <a:cxn ang="0">
                    <a:pos x="1005" y="1006"/>
                  </a:cxn>
                  <a:cxn ang="0">
                    <a:pos x="766" y="1074"/>
                  </a:cxn>
                  <a:cxn ang="0">
                    <a:pos x="601" y="1074"/>
                  </a:cxn>
                  <a:cxn ang="0">
                    <a:pos x="692" y="1447"/>
                  </a:cxn>
                  <a:cxn ang="0">
                    <a:pos x="171" y="1408"/>
                  </a:cxn>
                  <a:cxn ang="0">
                    <a:pos x="413" y="3"/>
                  </a:cxn>
                  <a:cxn ang="0">
                    <a:pos x="3876" y="20"/>
                  </a:cxn>
                  <a:cxn ang="0">
                    <a:pos x="4036" y="100"/>
                  </a:cxn>
                  <a:cxn ang="0">
                    <a:pos x="4113" y="232"/>
                  </a:cxn>
                  <a:cxn ang="0">
                    <a:pos x="4091" y="362"/>
                  </a:cxn>
                  <a:cxn ang="0">
                    <a:pos x="3995" y="436"/>
                  </a:cxn>
                  <a:cxn ang="0">
                    <a:pos x="3859" y="438"/>
                  </a:cxn>
                  <a:cxn ang="0">
                    <a:pos x="3757" y="114"/>
                  </a:cxn>
                  <a:cxn ang="0">
                    <a:pos x="3597" y="187"/>
                  </a:cxn>
                  <a:cxn ang="0">
                    <a:pos x="3508" y="339"/>
                  </a:cxn>
                  <a:cxn ang="0">
                    <a:pos x="3489" y="565"/>
                  </a:cxn>
                  <a:cxn ang="0">
                    <a:pos x="3547" y="753"/>
                  </a:cxn>
                  <a:cxn ang="0">
                    <a:pos x="3668" y="869"/>
                  </a:cxn>
                  <a:cxn ang="0">
                    <a:pos x="3821" y="896"/>
                  </a:cxn>
                  <a:cxn ang="0">
                    <a:pos x="3931" y="872"/>
                  </a:cxn>
                  <a:cxn ang="0">
                    <a:pos x="4079" y="810"/>
                  </a:cxn>
                  <a:cxn ang="0">
                    <a:pos x="4016" y="1024"/>
                  </a:cxn>
                  <a:cxn ang="0">
                    <a:pos x="3830" y="1080"/>
                  </a:cxn>
                  <a:cxn ang="0">
                    <a:pos x="3651" y="1095"/>
                  </a:cxn>
                  <a:cxn ang="0">
                    <a:pos x="3426" y="1060"/>
                  </a:cxn>
                  <a:cxn ang="0">
                    <a:pos x="3255" y="947"/>
                  </a:cxn>
                  <a:cxn ang="0">
                    <a:pos x="3140" y="772"/>
                  </a:cxn>
                  <a:cxn ang="0">
                    <a:pos x="3101" y="561"/>
                  </a:cxn>
                  <a:cxn ang="0">
                    <a:pos x="3153" y="318"/>
                  </a:cxn>
                  <a:cxn ang="0">
                    <a:pos x="3293" y="135"/>
                  </a:cxn>
                  <a:cxn ang="0">
                    <a:pos x="3508" y="27"/>
                  </a:cxn>
                  <a:cxn ang="0">
                    <a:pos x="2910" y="0"/>
                  </a:cxn>
                  <a:cxn ang="0">
                    <a:pos x="3040" y="52"/>
                  </a:cxn>
                  <a:cxn ang="0">
                    <a:pos x="3093" y="178"/>
                  </a:cxn>
                  <a:cxn ang="0">
                    <a:pos x="3071" y="277"/>
                  </a:cxn>
                  <a:cxn ang="0">
                    <a:pos x="3004" y="393"/>
                  </a:cxn>
                  <a:cxn ang="0">
                    <a:pos x="2876" y="561"/>
                  </a:cxn>
                  <a:cxn ang="0">
                    <a:pos x="1784" y="1078"/>
                  </a:cxn>
                  <a:cxn ang="0">
                    <a:pos x="1313" y="118"/>
                  </a:cxn>
                  <a:cxn ang="0">
                    <a:pos x="2247" y="25"/>
                  </a:cxn>
                  <a:cxn ang="0">
                    <a:pos x="2759" y="62"/>
                  </a:cxn>
                  <a:cxn ang="0">
                    <a:pos x="2872" y="4"/>
                  </a:cxn>
                </a:cxnLst>
                <a:rect l="0" t="0" r="r" b="b"/>
                <a:pathLst>
                  <a:path w="4127" h="1544">
                    <a:moveTo>
                      <a:pt x="640" y="229"/>
                    </a:moveTo>
                    <a:lnTo>
                      <a:pt x="622" y="229"/>
                    </a:lnTo>
                    <a:lnTo>
                      <a:pt x="603" y="230"/>
                    </a:lnTo>
                    <a:lnTo>
                      <a:pt x="581" y="233"/>
                    </a:lnTo>
                    <a:lnTo>
                      <a:pt x="553" y="235"/>
                    </a:lnTo>
                    <a:lnTo>
                      <a:pt x="521" y="241"/>
                    </a:lnTo>
                    <a:lnTo>
                      <a:pt x="521" y="947"/>
                    </a:lnTo>
                    <a:lnTo>
                      <a:pt x="538" y="949"/>
                    </a:lnTo>
                    <a:lnTo>
                      <a:pt x="553" y="949"/>
                    </a:lnTo>
                    <a:lnTo>
                      <a:pt x="566" y="949"/>
                    </a:lnTo>
                    <a:lnTo>
                      <a:pt x="578" y="949"/>
                    </a:lnTo>
                    <a:lnTo>
                      <a:pt x="630" y="946"/>
                    </a:lnTo>
                    <a:lnTo>
                      <a:pt x="677" y="937"/>
                    </a:lnTo>
                    <a:lnTo>
                      <a:pt x="720" y="924"/>
                    </a:lnTo>
                    <a:lnTo>
                      <a:pt x="758" y="905"/>
                    </a:lnTo>
                    <a:lnTo>
                      <a:pt x="793" y="880"/>
                    </a:lnTo>
                    <a:lnTo>
                      <a:pt x="824" y="850"/>
                    </a:lnTo>
                    <a:lnTo>
                      <a:pt x="849" y="815"/>
                    </a:lnTo>
                    <a:lnTo>
                      <a:pt x="870" y="775"/>
                    </a:lnTo>
                    <a:lnTo>
                      <a:pt x="886" y="728"/>
                    </a:lnTo>
                    <a:lnTo>
                      <a:pt x="897" y="678"/>
                    </a:lnTo>
                    <a:lnTo>
                      <a:pt x="905" y="622"/>
                    </a:lnTo>
                    <a:lnTo>
                      <a:pt x="907" y="561"/>
                    </a:lnTo>
                    <a:lnTo>
                      <a:pt x="905" y="505"/>
                    </a:lnTo>
                    <a:lnTo>
                      <a:pt x="897" y="452"/>
                    </a:lnTo>
                    <a:lnTo>
                      <a:pt x="886" y="407"/>
                    </a:lnTo>
                    <a:lnTo>
                      <a:pt x="870" y="366"/>
                    </a:lnTo>
                    <a:lnTo>
                      <a:pt x="850" y="329"/>
                    </a:lnTo>
                    <a:lnTo>
                      <a:pt x="826" y="299"/>
                    </a:lnTo>
                    <a:lnTo>
                      <a:pt x="797" y="274"/>
                    </a:lnTo>
                    <a:lnTo>
                      <a:pt x="763" y="254"/>
                    </a:lnTo>
                    <a:lnTo>
                      <a:pt x="727" y="241"/>
                    </a:lnTo>
                    <a:lnTo>
                      <a:pt x="686" y="232"/>
                    </a:lnTo>
                    <a:lnTo>
                      <a:pt x="640" y="229"/>
                    </a:lnTo>
                    <a:close/>
                    <a:moveTo>
                      <a:pt x="413" y="3"/>
                    </a:moveTo>
                    <a:lnTo>
                      <a:pt x="521" y="3"/>
                    </a:lnTo>
                    <a:lnTo>
                      <a:pt x="521" y="143"/>
                    </a:lnTo>
                    <a:lnTo>
                      <a:pt x="566" y="117"/>
                    </a:lnTo>
                    <a:lnTo>
                      <a:pt x="607" y="93"/>
                    </a:lnTo>
                    <a:lnTo>
                      <a:pt x="643" y="74"/>
                    </a:lnTo>
                    <a:lnTo>
                      <a:pt x="677" y="57"/>
                    </a:lnTo>
                    <a:lnTo>
                      <a:pt x="707" y="44"/>
                    </a:lnTo>
                    <a:lnTo>
                      <a:pt x="735" y="33"/>
                    </a:lnTo>
                    <a:lnTo>
                      <a:pt x="761" y="24"/>
                    </a:lnTo>
                    <a:lnTo>
                      <a:pt x="785" y="18"/>
                    </a:lnTo>
                    <a:lnTo>
                      <a:pt x="809" y="13"/>
                    </a:lnTo>
                    <a:lnTo>
                      <a:pt x="831" y="10"/>
                    </a:lnTo>
                    <a:lnTo>
                      <a:pt x="855" y="9"/>
                    </a:lnTo>
                    <a:lnTo>
                      <a:pt x="879" y="8"/>
                    </a:lnTo>
                    <a:lnTo>
                      <a:pt x="931" y="12"/>
                    </a:lnTo>
                    <a:lnTo>
                      <a:pt x="980" y="23"/>
                    </a:lnTo>
                    <a:lnTo>
                      <a:pt x="1026" y="40"/>
                    </a:lnTo>
                    <a:lnTo>
                      <a:pt x="1070" y="64"/>
                    </a:lnTo>
                    <a:lnTo>
                      <a:pt x="1110" y="94"/>
                    </a:lnTo>
                    <a:lnTo>
                      <a:pt x="1148" y="130"/>
                    </a:lnTo>
                    <a:lnTo>
                      <a:pt x="1180" y="172"/>
                    </a:lnTo>
                    <a:lnTo>
                      <a:pt x="1209" y="218"/>
                    </a:lnTo>
                    <a:lnTo>
                      <a:pt x="1233" y="268"/>
                    </a:lnTo>
                    <a:lnTo>
                      <a:pt x="1252" y="324"/>
                    </a:lnTo>
                    <a:lnTo>
                      <a:pt x="1265" y="383"/>
                    </a:lnTo>
                    <a:lnTo>
                      <a:pt x="1274" y="446"/>
                    </a:lnTo>
                    <a:lnTo>
                      <a:pt x="1278" y="512"/>
                    </a:lnTo>
                    <a:lnTo>
                      <a:pt x="1274" y="578"/>
                    </a:lnTo>
                    <a:lnTo>
                      <a:pt x="1265" y="641"/>
                    </a:lnTo>
                    <a:lnTo>
                      <a:pt x="1252" y="701"/>
                    </a:lnTo>
                    <a:lnTo>
                      <a:pt x="1232" y="756"/>
                    </a:lnTo>
                    <a:lnTo>
                      <a:pt x="1205" y="809"/>
                    </a:lnTo>
                    <a:lnTo>
                      <a:pt x="1175" y="857"/>
                    </a:lnTo>
                    <a:lnTo>
                      <a:pt x="1140" y="901"/>
                    </a:lnTo>
                    <a:lnTo>
                      <a:pt x="1099" y="941"/>
                    </a:lnTo>
                    <a:lnTo>
                      <a:pt x="1054" y="976"/>
                    </a:lnTo>
                    <a:lnTo>
                      <a:pt x="1005" y="1006"/>
                    </a:lnTo>
                    <a:lnTo>
                      <a:pt x="951" y="1031"/>
                    </a:lnTo>
                    <a:lnTo>
                      <a:pt x="894" y="1051"/>
                    </a:lnTo>
                    <a:lnTo>
                      <a:pt x="831" y="1065"/>
                    </a:lnTo>
                    <a:lnTo>
                      <a:pt x="766" y="1074"/>
                    </a:lnTo>
                    <a:lnTo>
                      <a:pt x="696" y="1078"/>
                    </a:lnTo>
                    <a:lnTo>
                      <a:pt x="670" y="1078"/>
                    </a:lnTo>
                    <a:lnTo>
                      <a:pt x="637" y="1076"/>
                    </a:lnTo>
                    <a:lnTo>
                      <a:pt x="601" y="1074"/>
                    </a:lnTo>
                    <a:lnTo>
                      <a:pt x="561" y="1071"/>
                    </a:lnTo>
                    <a:lnTo>
                      <a:pt x="521" y="1068"/>
                    </a:lnTo>
                    <a:lnTo>
                      <a:pt x="521" y="1408"/>
                    </a:lnTo>
                    <a:lnTo>
                      <a:pt x="692" y="1447"/>
                    </a:lnTo>
                    <a:lnTo>
                      <a:pt x="692" y="1544"/>
                    </a:lnTo>
                    <a:lnTo>
                      <a:pt x="18" y="1544"/>
                    </a:lnTo>
                    <a:lnTo>
                      <a:pt x="18" y="1447"/>
                    </a:lnTo>
                    <a:lnTo>
                      <a:pt x="171" y="1408"/>
                    </a:lnTo>
                    <a:lnTo>
                      <a:pt x="171" y="229"/>
                    </a:lnTo>
                    <a:lnTo>
                      <a:pt x="0" y="229"/>
                    </a:lnTo>
                    <a:lnTo>
                      <a:pt x="0" y="128"/>
                    </a:lnTo>
                    <a:lnTo>
                      <a:pt x="413" y="3"/>
                    </a:lnTo>
                    <a:close/>
                    <a:moveTo>
                      <a:pt x="3711" y="0"/>
                    </a:moveTo>
                    <a:lnTo>
                      <a:pt x="3770" y="3"/>
                    </a:lnTo>
                    <a:lnTo>
                      <a:pt x="3825" y="9"/>
                    </a:lnTo>
                    <a:lnTo>
                      <a:pt x="3876" y="20"/>
                    </a:lnTo>
                    <a:lnTo>
                      <a:pt x="3923" y="34"/>
                    </a:lnTo>
                    <a:lnTo>
                      <a:pt x="3965" y="53"/>
                    </a:lnTo>
                    <a:lnTo>
                      <a:pt x="4004" y="75"/>
                    </a:lnTo>
                    <a:lnTo>
                      <a:pt x="4036" y="100"/>
                    </a:lnTo>
                    <a:lnTo>
                      <a:pt x="4064" y="129"/>
                    </a:lnTo>
                    <a:lnTo>
                      <a:pt x="4086" y="160"/>
                    </a:lnTo>
                    <a:lnTo>
                      <a:pt x="4103" y="194"/>
                    </a:lnTo>
                    <a:lnTo>
                      <a:pt x="4113" y="232"/>
                    </a:lnTo>
                    <a:lnTo>
                      <a:pt x="4117" y="271"/>
                    </a:lnTo>
                    <a:lnTo>
                      <a:pt x="4114" y="304"/>
                    </a:lnTo>
                    <a:lnTo>
                      <a:pt x="4105" y="334"/>
                    </a:lnTo>
                    <a:lnTo>
                      <a:pt x="4091" y="362"/>
                    </a:lnTo>
                    <a:lnTo>
                      <a:pt x="4074" y="387"/>
                    </a:lnTo>
                    <a:lnTo>
                      <a:pt x="4051" y="407"/>
                    </a:lnTo>
                    <a:lnTo>
                      <a:pt x="4025" y="423"/>
                    </a:lnTo>
                    <a:lnTo>
                      <a:pt x="3995" y="436"/>
                    </a:lnTo>
                    <a:lnTo>
                      <a:pt x="3961" y="443"/>
                    </a:lnTo>
                    <a:lnTo>
                      <a:pt x="3925" y="446"/>
                    </a:lnTo>
                    <a:lnTo>
                      <a:pt x="3891" y="444"/>
                    </a:lnTo>
                    <a:lnTo>
                      <a:pt x="3859" y="438"/>
                    </a:lnTo>
                    <a:lnTo>
                      <a:pt x="3826" y="428"/>
                    </a:lnTo>
                    <a:lnTo>
                      <a:pt x="3792" y="413"/>
                    </a:lnTo>
                    <a:lnTo>
                      <a:pt x="3757" y="394"/>
                    </a:lnTo>
                    <a:lnTo>
                      <a:pt x="3757" y="114"/>
                    </a:lnTo>
                    <a:lnTo>
                      <a:pt x="3711" y="125"/>
                    </a:lnTo>
                    <a:lnTo>
                      <a:pt x="3668" y="140"/>
                    </a:lnTo>
                    <a:lnTo>
                      <a:pt x="3631" y="162"/>
                    </a:lnTo>
                    <a:lnTo>
                      <a:pt x="3597" y="187"/>
                    </a:lnTo>
                    <a:lnTo>
                      <a:pt x="3568" y="218"/>
                    </a:lnTo>
                    <a:lnTo>
                      <a:pt x="3543" y="253"/>
                    </a:lnTo>
                    <a:lnTo>
                      <a:pt x="3523" y="294"/>
                    </a:lnTo>
                    <a:lnTo>
                      <a:pt x="3508" y="339"/>
                    </a:lnTo>
                    <a:lnTo>
                      <a:pt x="3497" y="391"/>
                    </a:lnTo>
                    <a:lnTo>
                      <a:pt x="3489" y="447"/>
                    </a:lnTo>
                    <a:lnTo>
                      <a:pt x="3487" y="507"/>
                    </a:lnTo>
                    <a:lnTo>
                      <a:pt x="3489" y="565"/>
                    </a:lnTo>
                    <a:lnTo>
                      <a:pt x="3497" y="617"/>
                    </a:lnTo>
                    <a:lnTo>
                      <a:pt x="3509" y="667"/>
                    </a:lnTo>
                    <a:lnTo>
                      <a:pt x="3526" y="712"/>
                    </a:lnTo>
                    <a:lnTo>
                      <a:pt x="3547" y="753"/>
                    </a:lnTo>
                    <a:lnTo>
                      <a:pt x="3571" y="790"/>
                    </a:lnTo>
                    <a:lnTo>
                      <a:pt x="3600" y="821"/>
                    </a:lnTo>
                    <a:lnTo>
                      <a:pt x="3632" y="847"/>
                    </a:lnTo>
                    <a:lnTo>
                      <a:pt x="3668" y="869"/>
                    </a:lnTo>
                    <a:lnTo>
                      <a:pt x="3707" y="885"/>
                    </a:lnTo>
                    <a:lnTo>
                      <a:pt x="3750" y="894"/>
                    </a:lnTo>
                    <a:lnTo>
                      <a:pt x="3795" y="897"/>
                    </a:lnTo>
                    <a:lnTo>
                      <a:pt x="3821" y="896"/>
                    </a:lnTo>
                    <a:lnTo>
                      <a:pt x="3847" y="894"/>
                    </a:lnTo>
                    <a:lnTo>
                      <a:pt x="3874" y="889"/>
                    </a:lnTo>
                    <a:lnTo>
                      <a:pt x="3901" y="881"/>
                    </a:lnTo>
                    <a:lnTo>
                      <a:pt x="3931" y="872"/>
                    </a:lnTo>
                    <a:lnTo>
                      <a:pt x="3964" y="861"/>
                    </a:lnTo>
                    <a:lnTo>
                      <a:pt x="3999" y="846"/>
                    </a:lnTo>
                    <a:lnTo>
                      <a:pt x="4036" y="830"/>
                    </a:lnTo>
                    <a:lnTo>
                      <a:pt x="4079" y="810"/>
                    </a:lnTo>
                    <a:lnTo>
                      <a:pt x="4127" y="787"/>
                    </a:lnTo>
                    <a:lnTo>
                      <a:pt x="4127" y="976"/>
                    </a:lnTo>
                    <a:lnTo>
                      <a:pt x="4069" y="1001"/>
                    </a:lnTo>
                    <a:lnTo>
                      <a:pt x="4016" y="1024"/>
                    </a:lnTo>
                    <a:lnTo>
                      <a:pt x="3966" y="1041"/>
                    </a:lnTo>
                    <a:lnTo>
                      <a:pt x="3919" y="1058"/>
                    </a:lnTo>
                    <a:lnTo>
                      <a:pt x="3874" y="1070"/>
                    </a:lnTo>
                    <a:lnTo>
                      <a:pt x="3830" y="1080"/>
                    </a:lnTo>
                    <a:lnTo>
                      <a:pt x="3786" y="1086"/>
                    </a:lnTo>
                    <a:lnTo>
                      <a:pt x="3742" y="1091"/>
                    </a:lnTo>
                    <a:lnTo>
                      <a:pt x="3697" y="1094"/>
                    </a:lnTo>
                    <a:lnTo>
                      <a:pt x="3651" y="1095"/>
                    </a:lnTo>
                    <a:lnTo>
                      <a:pt x="3588" y="1093"/>
                    </a:lnTo>
                    <a:lnTo>
                      <a:pt x="3530" y="1086"/>
                    </a:lnTo>
                    <a:lnTo>
                      <a:pt x="3476" y="1075"/>
                    </a:lnTo>
                    <a:lnTo>
                      <a:pt x="3426" y="1060"/>
                    </a:lnTo>
                    <a:lnTo>
                      <a:pt x="3378" y="1039"/>
                    </a:lnTo>
                    <a:lnTo>
                      <a:pt x="3334" y="1014"/>
                    </a:lnTo>
                    <a:lnTo>
                      <a:pt x="3294" y="984"/>
                    </a:lnTo>
                    <a:lnTo>
                      <a:pt x="3255" y="947"/>
                    </a:lnTo>
                    <a:lnTo>
                      <a:pt x="3219" y="907"/>
                    </a:lnTo>
                    <a:lnTo>
                      <a:pt x="3188" y="865"/>
                    </a:lnTo>
                    <a:lnTo>
                      <a:pt x="3162" y="820"/>
                    </a:lnTo>
                    <a:lnTo>
                      <a:pt x="3140" y="772"/>
                    </a:lnTo>
                    <a:lnTo>
                      <a:pt x="3124" y="722"/>
                    </a:lnTo>
                    <a:lnTo>
                      <a:pt x="3111" y="670"/>
                    </a:lnTo>
                    <a:lnTo>
                      <a:pt x="3104" y="616"/>
                    </a:lnTo>
                    <a:lnTo>
                      <a:pt x="3101" y="561"/>
                    </a:lnTo>
                    <a:lnTo>
                      <a:pt x="3105" y="494"/>
                    </a:lnTo>
                    <a:lnTo>
                      <a:pt x="3115" y="433"/>
                    </a:lnTo>
                    <a:lnTo>
                      <a:pt x="3130" y="373"/>
                    </a:lnTo>
                    <a:lnTo>
                      <a:pt x="3153" y="318"/>
                    </a:lnTo>
                    <a:lnTo>
                      <a:pt x="3179" y="267"/>
                    </a:lnTo>
                    <a:lnTo>
                      <a:pt x="3213" y="219"/>
                    </a:lnTo>
                    <a:lnTo>
                      <a:pt x="3250" y="175"/>
                    </a:lnTo>
                    <a:lnTo>
                      <a:pt x="3293" y="135"/>
                    </a:lnTo>
                    <a:lnTo>
                      <a:pt x="3341" y="102"/>
                    </a:lnTo>
                    <a:lnTo>
                      <a:pt x="3392" y="72"/>
                    </a:lnTo>
                    <a:lnTo>
                      <a:pt x="3448" y="47"/>
                    </a:lnTo>
                    <a:lnTo>
                      <a:pt x="3508" y="27"/>
                    </a:lnTo>
                    <a:lnTo>
                      <a:pt x="3573" y="12"/>
                    </a:lnTo>
                    <a:lnTo>
                      <a:pt x="3640" y="3"/>
                    </a:lnTo>
                    <a:lnTo>
                      <a:pt x="3711" y="0"/>
                    </a:lnTo>
                    <a:close/>
                    <a:moveTo>
                      <a:pt x="2910" y="0"/>
                    </a:moveTo>
                    <a:lnTo>
                      <a:pt x="2948" y="4"/>
                    </a:lnTo>
                    <a:lnTo>
                      <a:pt x="2983" y="14"/>
                    </a:lnTo>
                    <a:lnTo>
                      <a:pt x="3014" y="30"/>
                    </a:lnTo>
                    <a:lnTo>
                      <a:pt x="3040" y="52"/>
                    </a:lnTo>
                    <a:lnTo>
                      <a:pt x="3063" y="78"/>
                    </a:lnTo>
                    <a:lnTo>
                      <a:pt x="3079" y="109"/>
                    </a:lnTo>
                    <a:lnTo>
                      <a:pt x="3089" y="142"/>
                    </a:lnTo>
                    <a:lnTo>
                      <a:pt x="3093" y="178"/>
                    </a:lnTo>
                    <a:lnTo>
                      <a:pt x="3091" y="203"/>
                    </a:lnTo>
                    <a:lnTo>
                      <a:pt x="3088" y="227"/>
                    </a:lnTo>
                    <a:lnTo>
                      <a:pt x="3081" y="252"/>
                    </a:lnTo>
                    <a:lnTo>
                      <a:pt x="3071" y="277"/>
                    </a:lnTo>
                    <a:lnTo>
                      <a:pt x="3060" y="303"/>
                    </a:lnTo>
                    <a:lnTo>
                      <a:pt x="3044" y="331"/>
                    </a:lnTo>
                    <a:lnTo>
                      <a:pt x="3025" y="361"/>
                    </a:lnTo>
                    <a:lnTo>
                      <a:pt x="3004" y="393"/>
                    </a:lnTo>
                    <a:lnTo>
                      <a:pt x="2978" y="429"/>
                    </a:lnTo>
                    <a:lnTo>
                      <a:pt x="2948" y="468"/>
                    </a:lnTo>
                    <a:lnTo>
                      <a:pt x="2914" y="512"/>
                    </a:lnTo>
                    <a:lnTo>
                      <a:pt x="2876" y="561"/>
                    </a:lnTo>
                    <a:lnTo>
                      <a:pt x="2472" y="1078"/>
                    </a:lnTo>
                    <a:lnTo>
                      <a:pt x="2182" y="1078"/>
                    </a:lnTo>
                    <a:lnTo>
                      <a:pt x="2182" y="424"/>
                    </a:lnTo>
                    <a:lnTo>
                      <a:pt x="1784" y="1078"/>
                    </a:lnTo>
                    <a:lnTo>
                      <a:pt x="1518" y="1078"/>
                    </a:lnTo>
                    <a:lnTo>
                      <a:pt x="1518" y="234"/>
                    </a:lnTo>
                    <a:lnTo>
                      <a:pt x="1313" y="214"/>
                    </a:lnTo>
                    <a:lnTo>
                      <a:pt x="1313" y="118"/>
                    </a:lnTo>
                    <a:lnTo>
                      <a:pt x="1690" y="25"/>
                    </a:lnTo>
                    <a:lnTo>
                      <a:pt x="1832" y="25"/>
                    </a:lnTo>
                    <a:lnTo>
                      <a:pt x="1832" y="713"/>
                    </a:lnTo>
                    <a:lnTo>
                      <a:pt x="2247" y="25"/>
                    </a:lnTo>
                    <a:lnTo>
                      <a:pt x="2497" y="25"/>
                    </a:lnTo>
                    <a:lnTo>
                      <a:pt x="2497" y="822"/>
                    </a:lnTo>
                    <a:lnTo>
                      <a:pt x="2759" y="473"/>
                    </a:lnTo>
                    <a:lnTo>
                      <a:pt x="2759" y="62"/>
                    </a:lnTo>
                    <a:lnTo>
                      <a:pt x="2779" y="44"/>
                    </a:lnTo>
                    <a:lnTo>
                      <a:pt x="2806" y="27"/>
                    </a:lnTo>
                    <a:lnTo>
                      <a:pt x="2837" y="13"/>
                    </a:lnTo>
                    <a:lnTo>
                      <a:pt x="2872" y="4"/>
                    </a:lnTo>
                    <a:lnTo>
                      <a:pt x="2910" y="0"/>
                    </a:lnTo>
                    <a:close/>
                  </a:path>
                </a:pathLst>
              </a:custGeom>
              <a:solidFill>
                <a:srgbClr val="0000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AU" noProof="0"/>
              </a:p>
            </p:txBody>
          </p:sp>
        </p:grpSp>
      </p:grpSp>
      <p:sp>
        <p:nvSpPr>
          <p:cNvPr id="31" name="Picture Placeholder 76"/>
          <p:cNvSpPr>
            <a:spLocks noGrp="1"/>
          </p:cNvSpPr>
          <p:nvPr>
            <p:ph type="pic" sz="quarter" idx="13"/>
          </p:nvPr>
        </p:nvSpPr>
        <p:spPr>
          <a:xfrm>
            <a:off x="609601" y="3048000"/>
            <a:ext cx="914400" cy="762000"/>
          </a:xfrm>
        </p:spPr>
        <p:txBody>
          <a:bodyPr/>
          <a:lstStyle>
            <a:lvl1pPr>
              <a:defRPr sz="1400"/>
            </a:lvl1pPr>
          </a:lstStyle>
          <a:p>
            <a:r>
              <a:rPr lang="en-US" noProof="0" smtClean="0"/>
              <a:t>Click icon to add picture</a:t>
            </a:r>
            <a:endParaRPr lang="en-AU" noProof="0" dirty="0"/>
          </a:p>
        </p:txBody>
      </p:sp>
      <p:grpSp>
        <p:nvGrpSpPr>
          <p:cNvPr id="3" name="Group 31"/>
          <p:cNvGrpSpPr/>
          <p:nvPr/>
        </p:nvGrpSpPr>
        <p:grpSpPr>
          <a:xfrm>
            <a:off x="489086" y="2901697"/>
            <a:ext cx="1209752" cy="151219"/>
            <a:chOff x="489087" y="2521685"/>
            <a:chExt cx="1209752" cy="151219"/>
          </a:xfrm>
        </p:grpSpPr>
        <p:cxnSp>
          <p:nvCxnSpPr>
            <p:cNvPr id="33" name="Straight Connector 32"/>
            <p:cNvCxnSpPr/>
            <p:nvPr userDrawn="1"/>
          </p:nvCxnSpPr>
          <p:spPr>
            <a:xfrm rot="10800000">
              <a:off x="489087" y="2521686"/>
              <a:ext cx="1209752" cy="0"/>
            </a:xfrm>
            <a:prstGeom prst="line">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userDrawn="1"/>
          </p:nvCxnSpPr>
          <p:spPr>
            <a:xfrm rot="5400000">
              <a:off x="413478" y="2597295"/>
              <a:ext cx="151219" cy="0"/>
            </a:xfrm>
            <a:prstGeom prst="line">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sp>
        <p:nvSpPr>
          <p:cNvPr id="45" name="Title 1"/>
          <p:cNvSpPr>
            <a:spLocks noGrp="1"/>
          </p:cNvSpPr>
          <p:nvPr>
            <p:ph type="ctrTitle" hasCustomPrompt="1"/>
          </p:nvPr>
        </p:nvSpPr>
        <p:spPr bwMode="white">
          <a:xfrm>
            <a:off x="1895475" y="838200"/>
            <a:ext cx="5343525" cy="914400"/>
          </a:xfrm>
        </p:spPr>
        <p:txBody>
          <a:bodyPr anchor="t" anchorCtr="0">
            <a:noAutofit/>
          </a:bodyPr>
          <a:lstStyle>
            <a:lvl1pPr>
              <a:lnSpc>
                <a:spcPct val="90000"/>
              </a:lnSpc>
              <a:defRPr sz="3200" b="1" i="1" baseline="0">
                <a:solidFill>
                  <a:schemeClr val="bg1"/>
                </a:solidFill>
              </a:defRPr>
            </a:lvl1pPr>
          </a:lstStyle>
          <a:p>
            <a:r>
              <a:rPr lang="en-AU" noProof="0" smtClean="0"/>
              <a:t>Click to add the presentation’s main title</a:t>
            </a:r>
            <a:endParaRPr lang="en-AU" noProof="0"/>
          </a:p>
        </p:txBody>
      </p:sp>
      <p:sp>
        <p:nvSpPr>
          <p:cNvPr id="46" name="Subtitle 2"/>
          <p:cNvSpPr>
            <a:spLocks noGrp="1"/>
          </p:cNvSpPr>
          <p:nvPr>
            <p:ph type="subTitle" idx="1" hasCustomPrompt="1"/>
          </p:nvPr>
        </p:nvSpPr>
        <p:spPr bwMode="white">
          <a:xfrm>
            <a:off x="1895475" y="1828799"/>
            <a:ext cx="5343525" cy="914401"/>
          </a:xfrm>
        </p:spPr>
        <p:txBody>
          <a:bodyPr>
            <a:noAutofit/>
          </a:bodyPr>
          <a:lstStyle>
            <a:lvl1pPr marL="0" indent="0" algn="l">
              <a:lnSpc>
                <a:spcPct val="90000"/>
              </a:lnSpc>
              <a:spcAft>
                <a:spcPts val="0"/>
              </a:spcAft>
              <a:buNone/>
              <a:defRPr sz="3200" baseline="0">
                <a:solidFill>
                  <a:schemeClr val="bg1"/>
                </a:solidFill>
                <a:latin typeface="+mj-lt"/>
              </a:defRPr>
            </a:lvl1pPr>
            <a:lvl2pPr marL="0" indent="0" algn="l">
              <a:buNone/>
              <a:defRPr sz="1800">
                <a:solidFill>
                  <a:schemeClr val="bg1"/>
                </a:solidFill>
                <a:latin typeface="+mj-lt"/>
              </a:defRPr>
            </a:lvl2pPr>
            <a:lvl3pPr marL="457200" indent="0" algn="l">
              <a:buNone/>
              <a:defRPr sz="1800">
                <a:solidFill>
                  <a:schemeClr val="bg1"/>
                </a:solidFill>
                <a:latin typeface="+mj-lt"/>
              </a:defRPr>
            </a:lvl3pPr>
            <a:lvl4pPr marL="914400" indent="0" algn="l">
              <a:buNone/>
              <a:defRPr sz="1800">
                <a:solidFill>
                  <a:schemeClr val="bg1"/>
                </a:solidFill>
                <a:latin typeface="+mj-lt"/>
              </a:defRPr>
            </a:lvl4pPr>
            <a:lvl5pPr marL="1371600" indent="0" algn="l">
              <a:buNone/>
              <a:defRPr sz="1800">
                <a:solidFill>
                  <a:schemeClr val="bg1"/>
                </a:solidFill>
                <a:latin typeface="+mj-lt"/>
              </a:defRPr>
            </a:lvl5pPr>
            <a:lvl6pPr marL="1828800" indent="0" algn="l">
              <a:buNone/>
              <a:defRPr sz="1800">
                <a:solidFill>
                  <a:schemeClr val="bg1"/>
                </a:solidFill>
                <a:latin typeface="+mj-lt"/>
              </a:defRPr>
            </a:lvl6pPr>
            <a:lvl7pPr marL="2286000" indent="0" algn="l">
              <a:buNone/>
              <a:defRPr sz="1800">
                <a:solidFill>
                  <a:schemeClr val="bg1"/>
                </a:solidFill>
                <a:latin typeface="+mj-lt"/>
              </a:defRPr>
            </a:lvl7pPr>
            <a:lvl8pPr marL="2743200" indent="0" algn="l">
              <a:buNone/>
              <a:defRPr sz="1800">
                <a:solidFill>
                  <a:schemeClr val="bg1"/>
                </a:solidFill>
                <a:latin typeface="+mj-lt"/>
              </a:defRPr>
            </a:lvl8pPr>
            <a:lvl9pPr marL="3200400" indent="0" algn="l">
              <a:buNone/>
              <a:defRPr sz="1800">
                <a:solidFill>
                  <a:schemeClr val="bg1"/>
                </a:solidFill>
                <a:latin typeface="+mj-lt"/>
              </a:defRPr>
            </a:lvl9pPr>
          </a:lstStyle>
          <a:p>
            <a:r>
              <a:rPr lang="en-AU" noProof="0" smtClean="0"/>
              <a:t>Subtitle and date (move higher if title is only one line)</a:t>
            </a:r>
            <a:endParaRPr lang="en-AU" noProof="0" dirty="0" smtClean="0"/>
          </a:p>
        </p:txBody>
      </p:sp>
      <p:sp>
        <p:nvSpPr>
          <p:cNvPr id="47" name="Text Placeholder 31"/>
          <p:cNvSpPr>
            <a:spLocks noGrp="1"/>
          </p:cNvSpPr>
          <p:nvPr>
            <p:ph type="body" sz="quarter" idx="10" hasCustomPrompt="1"/>
          </p:nvPr>
        </p:nvSpPr>
        <p:spPr bwMode="white">
          <a:xfrm>
            <a:off x="1895475" y="374904"/>
            <a:ext cx="4105656" cy="146304"/>
          </a:xfrm>
        </p:spPr>
        <p:txBody>
          <a:bodyPr/>
          <a:lstStyle>
            <a:lvl1pPr>
              <a:defRPr sz="1100">
                <a:solidFill>
                  <a:schemeClr val="bg1"/>
                </a:solidFill>
                <a:latin typeface="+mj-lt"/>
              </a:defRPr>
            </a:lvl1pPr>
            <a:lvl2pPr>
              <a:defRPr sz="1000">
                <a:solidFill>
                  <a:schemeClr val="bg1"/>
                </a:solidFill>
                <a:latin typeface="+mj-lt"/>
              </a:defRPr>
            </a:lvl2pPr>
            <a:lvl3pPr>
              <a:defRPr sz="1000">
                <a:solidFill>
                  <a:schemeClr val="bg1"/>
                </a:solidFill>
                <a:latin typeface="+mj-lt"/>
              </a:defRPr>
            </a:lvl3pPr>
            <a:lvl4pPr>
              <a:defRPr sz="1000">
                <a:solidFill>
                  <a:schemeClr val="bg1"/>
                </a:solidFill>
                <a:latin typeface="+mj-lt"/>
              </a:defRPr>
            </a:lvl4pPr>
            <a:lvl5pPr>
              <a:defRPr sz="1000">
                <a:solidFill>
                  <a:schemeClr val="bg1"/>
                </a:solidFill>
                <a:latin typeface="+mj-lt"/>
              </a:defRPr>
            </a:lvl5pPr>
          </a:lstStyle>
          <a:p>
            <a:pPr lvl="0"/>
            <a:r>
              <a:rPr lang="en-AU" noProof="0" dirty="0" smtClean="0"/>
              <a:t>www.pwc.com.au</a:t>
            </a:r>
            <a:endParaRPr lang="en-AU" noProof="0" dirty="0"/>
          </a:p>
        </p:txBody>
      </p:sp>
      <p:grpSp>
        <p:nvGrpSpPr>
          <p:cNvPr id="29" name="Group 28"/>
          <p:cNvGrpSpPr/>
          <p:nvPr userDrawn="1"/>
        </p:nvGrpSpPr>
        <p:grpSpPr>
          <a:xfrm>
            <a:off x="968592" y="-5815"/>
            <a:ext cx="8175409" cy="6710285"/>
            <a:chOff x="968592" y="-5815"/>
            <a:chExt cx="8175409" cy="6710285"/>
          </a:xfrm>
        </p:grpSpPr>
        <p:grpSp>
          <p:nvGrpSpPr>
            <p:cNvPr id="30" name="Group 23"/>
            <p:cNvGrpSpPr/>
            <p:nvPr userDrawn="1"/>
          </p:nvGrpSpPr>
          <p:grpSpPr>
            <a:xfrm>
              <a:off x="1752601" y="-5815"/>
              <a:ext cx="7391400" cy="6181825"/>
              <a:chOff x="533400" y="228599"/>
              <a:chExt cx="3752849" cy="6266963"/>
            </a:xfrm>
          </p:grpSpPr>
          <p:sp>
            <p:nvSpPr>
              <p:cNvPr id="41" name="Rectangle 66"/>
              <p:cNvSpPr>
                <a:spLocks noChangeArrowheads="1"/>
              </p:cNvSpPr>
              <p:nvPr/>
            </p:nvSpPr>
            <p:spPr bwMode="auto">
              <a:xfrm>
                <a:off x="533400" y="4725009"/>
                <a:ext cx="3616382" cy="1770553"/>
              </a:xfrm>
              <a:prstGeom prst="rect">
                <a:avLst/>
              </a:prstGeom>
              <a:solidFill>
                <a:srgbClr val="F3BE26"/>
              </a:solidFill>
              <a:ln w="9525">
                <a:noFill/>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53" name="Rectangle 72"/>
              <p:cNvSpPr>
                <a:spLocks noChangeArrowheads="1"/>
              </p:cNvSpPr>
              <p:nvPr/>
            </p:nvSpPr>
            <p:spPr bwMode="auto">
              <a:xfrm>
                <a:off x="533400" y="5344696"/>
                <a:ext cx="3752849" cy="1150866"/>
              </a:xfrm>
              <a:prstGeom prst="rect">
                <a:avLst/>
              </a:prstGeom>
              <a:solidFill>
                <a:srgbClr val="E4C7A7"/>
              </a:solidFill>
              <a:ln w="9525">
                <a:noFill/>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54" name="Rectangle 68"/>
              <p:cNvSpPr>
                <a:spLocks noChangeArrowheads="1"/>
              </p:cNvSpPr>
              <p:nvPr/>
            </p:nvSpPr>
            <p:spPr bwMode="auto">
              <a:xfrm>
                <a:off x="533400" y="931376"/>
                <a:ext cx="3514031" cy="5564186"/>
              </a:xfrm>
              <a:prstGeom prst="rect">
                <a:avLst/>
              </a:prstGeom>
              <a:solidFill>
                <a:srgbClr val="E669A2"/>
              </a:solidFill>
              <a:ln w="9525">
                <a:noFill/>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55" name="Rectangle 70"/>
              <p:cNvSpPr>
                <a:spLocks noChangeArrowheads="1"/>
              </p:cNvSpPr>
              <p:nvPr/>
            </p:nvSpPr>
            <p:spPr bwMode="auto">
              <a:xfrm>
                <a:off x="533400" y="460709"/>
                <a:ext cx="3206980" cy="6034853"/>
              </a:xfrm>
              <a:prstGeom prst="rect">
                <a:avLst/>
              </a:prstGeom>
              <a:solidFill>
                <a:srgbClr val="EE9C34"/>
              </a:solidFill>
              <a:ln w="9525">
                <a:noFill/>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56" name="Rectangle 74"/>
              <p:cNvSpPr>
                <a:spLocks noChangeArrowheads="1"/>
              </p:cNvSpPr>
              <p:nvPr/>
            </p:nvSpPr>
            <p:spPr bwMode="auto">
              <a:xfrm>
                <a:off x="533400" y="931376"/>
                <a:ext cx="3206980" cy="5564186"/>
              </a:xfrm>
              <a:prstGeom prst="rect">
                <a:avLst/>
              </a:prstGeom>
              <a:solidFill>
                <a:srgbClr val="D64021"/>
              </a:solidFill>
              <a:ln w="9525">
                <a:noFill/>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57" name="Rectangle 74"/>
              <p:cNvSpPr>
                <a:spLocks noChangeArrowheads="1"/>
              </p:cNvSpPr>
              <p:nvPr/>
            </p:nvSpPr>
            <p:spPr bwMode="auto">
              <a:xfrm>
                <a:off x="533400" y="4725009"/>
                <a:ext cx="3514031" cy="1770553"/>
              </a:xfrm>
              <a:prstGeom prst="rect">
                <a:avLst/>
              </a:prstGeom>
              <a:solidFill>
                <a:srgbClr val="DA4E18"/>
              </a:solidFill>
              <a:ln w="9525">
                <a:noFill/>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62" name="Rectangle 74"/>
              <p:cNvSpPr>
                <a:spLocks noChangeArrowheads="1"/>
              </p:cNvSpPr>
              <p:nvPr/>
            </p:nvSpPr>
            <p:spPr bwMode="auto">
              <a:xfrm>
                <a:off x="533400" y="4725009"/>
                <a:ext cx="3206980" cy="1770553"/>
              </a:xfrm>
              <a:prstGeom prst="rect">
                <a:avLst/>
              </a:prstGeom>
              <a:solidFill>
                <a:srgbClr val="CB2F05"/>
              </a:solidFill>
              <a:ln w="9525">
                <a:noFill/>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63" name="Rectangle 62"/>
              <p:cNvSpPr>
                <a:spLocks noChangeArrowheads="1"/>
              </p:cNvSpPr>
              <p:nvPr/>
            </p:nvSpPr>
            <p:spPr bwMode="auto">
              <a:xfrm>
                <a:off x="533400" y="5344696"/>
                <a:ext cx="3616382" cy="1150866"/>
              </a:xfrm>
              <a:prstGeom prst="rect">
                <a:avLst/>
              </a:prstGeom>
              <a:solidFill>
                <a:srgbClr val="D89419"/>
              </a:solidFill>
              <a:ln w="9525">
                <a:noFill/>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64" name="Rectangle 74"/>
              <p:cNvSpPr>
                <a:spLocks noChangeArrowheads="1"/>
              </p:cNvSpPr>
              <p:nvPr/>
            </p:nvSpPr>
            <p:spPr bwMode="auto">
              <a:xfrm>
                <a:off x="533400" y="5344696"/>
                <a:ext cx="3514031" cy="1150866"/>
              </a:xfrm>
              <a:prstGeom prst="rect">
                <a:avLst/>
              </a:prstGeom>
              <a:solidFill>
                <a:srgbClr val="C23D10"/>
              </a:solidFill>
              <a:ln w="9525">
                <a:noFill/>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65" name="Rectangle 64"/>
              <p:cNvSpPr>
                <a:spLocks noChangeArrowheads="1"/>
              </p:cNvSpPr>
              <p:nvPr/>
            </p:nvSpPr>
            <p:spPr bwMode="auto">
              <a:xfrm>
                <a:off x="533400" y="5344696"/>
                <a:ext cx="3206980" cy="1150866"/>
              </a:xfrm>
              <a:prstGeom prst="rect">
                <a:avLst/>
              </a:prstGeom>
              <a:solidFill>
                <a:srgbClr val="B52503"/>
              </a:solidFill>
              <a:ln w="9525">
                <a:noFill/>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66" name="Rectangle 74"/>
              <p:cNvSpPr>
                <a:spLocks noChangeArrowheads="1"/>
              </p:cNvSpPr>
              <p:nvPr/>
            </p:nvSpPr>
            <p:spPr bwMode="auto">
              <a:xfrm>
                <a:off x="533400" y="228599"/>
                <a:ext cx="3138746" cy="6266963"/>
              </a:xfrm>
              <a:prstGeom prst="rect">
                <a:avLst/>
              </a:prstGeom>
              <a:solidFill>
                <a:srgbClr val="F3BC87"/>
              </a:solidFill>
              <a:ln w="9525">
                <a:noFill/>
                <a:miter lim="800000"/>
                <a:headEnd/>
                <a:tailEnd/>
              </a:ln>
            </p:spPr>
            <p:txBody>
              <a:bodyPr vert="horz" wrap="square" lIns="91440" tIns="45720" rIns="91440" bIns="45720" numCol="1" anchor="t" anchorCtr="0" compatLnSpc="1">
                <a:prstTxWarp prst="textNoShape">
                  <a:avLst/>
                </a:prstTxWarp>
              </a:bodyPr>
              <a:lstStyle/>
              <a:p>
                <a:endParaRPr lang="en-AU" dirty="0"/>
              </a:p>
            </p:txBody>
          </p:sp>
          <p:sp>
            <p:nvSpPr>
              <p:cNvPr id="67" name="Rectangle 74"/>
              <p:cNvSpPr>
                <a:spLocks noChangeArrowheads="1"/>
              </p:cNvSpPr>
              <p:nvPr/>
            </p:nvSpPr>
            <p:spPr bwMode="auto">
              <a:xfrm>
                <a:off x="533400" y="460709"/>
                <a:ext cx="3138746" cy="6034853"/>
              </a:xfrm>
              <a:prstGeom prst="rect">
                <a:avLst/>
              </a:prstGeom>
              <a:solidFill>
                <a:srgbClr val="E2731B"/>
              </a:solidFill>
              <a:ln w="9525">
                <a:noFill/>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68" name="Rectangle 74"/>
              <p:cNvSpPr>
                <a:spLocks noChangeArrowheads="1"/>
              </p:cNvSpPr>
              <p:nvPr/>
            </p:nvSpPr>
            <p:spPr bwMode="auto">
              <a:xfrm>
                <a:off x="533400" y="931376"/>
                <a:ext cx="3138746" cy="5564186"/>
              </a:xfrm>
              <a:prstGeom prst="rect">
                <a:avLst/>
              </a:prstGeom>
              <a:solidFill>
                <a:srgbClr val="CB2F11"/>
              </a:solidFill>
              <a:ln w="9525">
                <a:noFill/>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69" name="Rectangle 74"/>
              <p:cNvSpPr>
                <a:spLocks noChangeArrowheads="1"/>
              </p:cNvSpPr>
              <p:nvPr/>
            </p:nvSpPr>
            <p:spPr bwMode="auto">
              <a:xfrm>
                <a:off x="533400" y="4725009"/>
                <a:ext cx="3138746" cy="1770553"/>
              </a:xfrm>
              <a:prstGeom prst="rect">
                <a:avLst/>
              </a:prstGeom>
              <a:solidFill>
                <a:srgbClr val="C12303"/>
              </a:solidFill>
              <a:ln w="9525">
                <a:noFill/>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70" name="Rectangle 74"/>
              <p:cNvSpPr>
                <a:spLocks noChangeArrowheads="1"/>
              </p:cNvSpPr>
              <p:nvPr/>
            </p:nvSpPr>
            <p:spPr bwMode="auto">
              <a:xfrm>
                <a:off x="533400" y="5344696"/>
                <a:ext cx="3138746" cy="1150866"/>
              </a:xfrm>
              <a:prstGeom prst="rect">
                <a:avLst/>
              </a:prstGeom>
              <a:solidFill>
                <a:srgbClr val="AC1B02"/>
              </a:solidFill>
              <a:ln w="9525">
                <a:noFill/>
                <a:miter lim="800000"/>
                <a:headEnd/>
                <a:tailEnd/>
              </a:ln>
            </p:spPr>
            <p:txBody>
              <a:bodyPr vert="horz" wrap="square" lIns="91440" tIns="45720" rIns="91440" bIns="45720" numCol="1" anchor="t" anchorCtr="0" compatLnSpc="1">
                <a:prstTxWarp prst="textNoShape">
                  <a:avLst/>
                </a:prstTxWarp>
              </a:bodyPr>
              <a:lstStyle/>
              <a:p>
                <a:endParaRPr lang="en-AU"/>
              </a:p>
            </p:txBody>
          </p:sp>
        </p:grpSp>
        <p:grpSp>
          <p:nvGrpSpPr>
            <p:cNvPr id="38" name="Group 32"/>
            <p:cNvGrpSpPr/>
            <p:nvPr/>
          </p:nvGrpSpPr>
          <p:grpSpPr>
            <a:xfrm>
              <a:off x="968592" y="6170991"/>
              <a:ext cx="914400" cy="533479"/>
              <a:chOff x="518032" y="978681"/>
              <a:chExt cx="4572000" cy="2667393"/>
            </a:xfrm>
          </p:grpSpPr>
          <p:sp>
            <p:nvSpPr>
              <p:cNvPr id="39" name="Rectangle 37"/>
              <p:cNvSpPr>
                <a:spLocks noChangeArrowheads="1"/>
              </p:cNvSpPr>
              <p:nvPr userDrawn="1"/>
            </p:nvSpPr>
            <p:spPr bwMode="black">
              <a:xfrm>
                <a:off x="3295650" y="978681"/>
                <a:ext cx="1143000" cy="263229"/>
              </a:xfrm>
              <a:prstGeom prst="rect">
                <a:avLst/>
              </a:prstGeom>
              <a:solidFill>
                <a:srgbClr val="A10000"/>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AU" noProof="0"/>
              </a:p>
            </p:txBody>
          </p:sp>
          <p:sp>
            <p:nvSpPr>
              <p:cNvPr id="40" name="Freeform 7"/>
              <p:cNvSpPr>
                <a:spLocks noEditPoints="1"/>
              </p:cNvSpPr>
              <p:nvPr userDrawn="1"/>
            </p:nvSpPr>
            <p:spPr bwMode="black">
              <a:xfrm>
                <a:off x="518032" y="1922794"/>
                <a:ext cx="4572000" cy="1723280"/>
              </a:xfrm>
              <a:custGeom>
                <a:avLst/>
                <a:gdLst/>
                <a:ahLst/>
                <a:cxnLst>
                  <a:cxn ang="0">
                    <a:pos x="581" y="233"/>
                  </a:cxn>
                  <a:cxn ang="0">
                    <a:pos x="538" y="949"/>
                  </a:cxn>
                  <a:cxn ang="0">
                    <a:pos x="630" y="946"/>
                  </a:cxn>
                  <a:cxn ang="0">
                    <a:pos x="793" y="880"/>
                  </a:cxn>
                  <a:cxn ang="0">
                    <a:pos x="886" y="728"/>
                  </a:cxn>
                  <a:cxn ang="0">
                    <a:pos x="905" y="505"/>
                  </a:cxn>
                  <a:cxn ang="0">
                    <a:pos x="850" y="329"/>
                  </a:cxn>
                  <a:cxn ang="0">
                    <a:pos x="727" y="241"/>
                  </a:cxn>
                  <a:cxn ang="0">
                    <a:pos x="521" y="3"/>
                  </a:cxn>
                  <a:cxn ang="0">
                    <a:pos x="643" y="74"/>
                  </a:cxn>
                  <a:cxn ang="0">
                    <a:pos x="761" y="24"/>
                  </a:cxn>
                  <a:cxn ang="0">
                    <a:pos x="855" y="9"/>
                  </a:cxn>
                  <a:cxn ang="0">
                    <a:pos x="1026" y="40"/>
                  </a:cxn>
                  <a:cxn ang="0">
                    <a:pos x="1180" y="172"/>
                  </a:cxn>
                  <a:cxn ang="0">
                    <a:pos x="1265" y="383"/>
                  </a:cxn>
                  <a:cxn ang="0">
                    <a:pos x="1265" y="641"/>
                  </a:cxn>
                  <a:cxn ang="0">
                    <a:pos x="1175" y="857"/>
                  </a:cxn>
                  <a:cxn ang="0">
                    <a:pos x="1005" y="1006"/>
                  </a:cxn>
                  <a:cxn ang="0">
                    <a:pos x="766" y="1074"/>
                  </a:cxn>
                  <a:cxn ang="0">
                    <a:pos x="601" y="1074"/>
                  </a:cxn>
                  <a:cxn ang="0">
                    <a:pos x="692" y="1447"/>
                  </a:cxn>
                  <a:cxn ang="0">
                    <a:pos x="171" y="1408"/>
                  </a:cxn>
                  <a:cxn ang="0">
                    <a:pos x="413" y="3"/>
                  </a:cxn>
                  <a:cxn ang="0">
                    <a:pos x="3876" y="20"/>
                  </a:cxn>
                  <a:cxn ang="0">
                    <a:pos x="4036" y="100"/>
                  </a:cxn>
                  <a:cxn ang="0">
                    <a:pos x="4113" y="232"/>
                  </a:cxn>
                  <a:cxn ang="0">
                    <a:pos x="4091" y="362"/>
                  </a:cxn>
                  <a:cxn ang="0">
                    <a:pos x="3995" y="436"/>
                  </a:cxn>
                  <a:cxn ang="0">
                    <a:pos x="3859" y="438"/>
                  </a:cxn>
                  <a:cxn ang="0">
                    <a:pos x="3757" y="114"/>
                  </a:cxn>
                  <a:cxn ang="0">
                    <a:pos x="3597" y="187"/>
                  </a:cxn>
                  <a:cxn ang="0">
                    <a:pos x="3508" y="339"/>
                  </a:cxn>
                  <a:cxn ang="0">
                    <a:pos x="3489" y="565"/>
                  </a:cxn>
                  <a:cxn ang="0">
                    <a:pos x="3547" y="753"/>
                  </a:cxn>
                  <a:cxn ang="0">
                    <a:pos x="3668" y="869"/>
                  </a:cxn>
                  <a:cxn ang="0">
                    <a:pos x="3821" y="896"/>
                  </a:cxn>
                  <a:cxn ang="0">
                    <a:pos x="3931" y="872"/>
                  </a:cxn>
                  <a:cxn ang="0">
                    <a:pos x="4079" y="810"/>
                  </a:cxn>
                  <a:cxn ang="0">
                    <a:pos x="4016" y="1024"/>
                  </a:cxn>
                  <a:cxn ang="0">
                    <a:pos x="3830" y="1080"/>
                  </a:cxn>
                  <a:cxn ang="0">
                    <a:pos x="3651" y="1095"/>
                  </a:cxn>
                  <a:cxn ang="0">
                    <a:pos x="3426" y="1060"/>
                  </a:cxn>
                  <a:cxn ang="0">
                    <a:pos x="3255" y="947"/>
                  </a:cxn>
                  <a:cxn ang="0">
                    <a:pos x="3140" y="772"/>
                  </a:cxn>
                  <a:cxn ang="0">
                    <a:pos x="3101" y="561"/>
                  </a:cxn>
                  <a:cxn ang="0">
                    <a:pos x="3153" y="318"/>
                  </a:cxn>
                  <a:cxn ang="0">
                    <a:pos x="3293" y="135"/>
                  </a:cxn>
                  <a:cxn ang="0">
                    <a:pos x="3508" y="27"/>
                  </a:cxn>
                  <a:cxn ang="0">
                    <a:pos x="2910" y="0"/>
                  </a:cxn>
                  <a:cxn ang="0">
                    <a:pos x="3040" y="52"/>
                  </a:cxn>
                  <a:cxn ang="0">
                    <a:pos x="3093" y="178"/>
                  </a:cxn>
                  <a:cxn ang="0">
                    <a:pos x="3071" y="277"/>
                  </a:cxn>
                  <a:cxn ang="0">
                    <a:pos x="3004" y="393"/>
                  </a:cxn>
                  <a:cxn ang="0">
                    <a:pos x="2876" y="561"/>
                  </a:cxn>
                  <a:cxn ang="0">
                    <a:pos x="1784" y="1078"/>
                  </a:cxn>
                  <a:cxn ang="0">
                    <a:pos x="1313" y="118"/>
                  </a:cxn>
                  <a:cxn ang="0">
                    <a:pos x="2247" y="25"/>
                  </a:cxn>
                  <a:cxn ang="0">
                    <a:pos x="2759" y="62"/>
                  </a:cxn>
                  <a:cxn ang="0">
                    <a:pos x="2872" y="4"/>
                  </a:cxn>
                </a:cxnLst>
                <a:rect l="0" t="0" r="r" b="b"/>
                <a:pathLst>
                  <a:path w="4127" h="1544">
                    <a:moveTo>
                      <a:pt x="640" y="229"/>
                    </a:moveTo>
                    <a:lnTo>
                      <a:pt x="622" y="229"/>
                    </a:lnTo>
                    <a:lnTo>
                      <a:pt x="603" y="230"/>
                    </a:lnTo>
                    <a:lnTo>
                      <a:pt x="581" y="233"/>
                    </a:lnTo>
                    <a:lnTo>
                      <a:pt x="553" y="235"/>
                    </a:lnTo>
                    <a:lnTo>
                      <a:pt x="521" y="241"/>
                    </a:lnTo>
                    <a:lnTo>
                      <a:pt x="521" y="947"/>
                    </a:lnTo>
                    <a:lnTo>
                      <a:pt x="538" y="949"/>
                    </a:lnTo>
                    <a:lnTo>
                      <a:pt x="553" y="949"/>
                    </a:lnTo>
                    <a:lnTo>
                      <a:pt x="566" y="949"/>
                    </a:lnTo>
                    <a:lnTo>
                      <a:pt x="578" y="949"/>
                    </a:lnTo>
                    <a:lnTo>
                      <a:pt x="630" y="946"/>
                    </a:lnTo>
                    <a:lnTo>
                      <a:pt x="677" y="937"/>
                    </a:lnTo>
                    <a:lnTo>
                      <a:pt x="720" y="924"/>
                    </a:lnTo>
                    <a:lnTo>
                      <a:pt x="758" y="905"/>
                    </a:lnTo>
                    <a:lnTo>
                      <a:pt x="793" y="880"/>
                    </a:lnTo>
                    <a:lnTo>
                      <a:pt x="824" y="850"/>
                    </a:lnTo>
                    <a:lnTo>
                      <a:pt x="849" y="815"/>
                    </a:lnTo>
                    <a:lnTo>
                      <a:pt x="870" y="775"/>
                    </a:lnTo>
                    <a:lnTo>
                      <a:pt x="886" y="728"/>
                    </a:lnTo>
                    <a:lnTo>
                      <a:pt x="897" y="678"/>
                    </a:lnTo>
                    <a:lnTo>
                      <a:pt x="905" y="622"/>
                    </a:lnTo>
                    <a:lnTo>
                      <a:pt x="907" y="561"/>
                    </a:lnTo>
                    <a:lnTo>
                      <a:pt x="905" y="505"/>
                    </a:lnTo>
                    <a:lnTo>
                      <a:pt x="897" y="452"/>
                    </a:lnTo>
                    <a:lnTo>
                      <a:pt x="886" y="407"/>
                    </a:lnTo>
                    <a:lnTo>
                      <a:pt x="870" y="366"/>
                    </a:lnTo>
                    <a:lnTo>
                      <a:pt x="850" y="329"/>
                    </a:lnTo>
                    <a:lnTo>
                      <a:pt x="826" y="299"/>
                    </a:lnTo>
                    <a:lnTo>
                      <a:pt x="797" y="274"/>
                    </a:lnTo>
                    <a:lnTo>
                      <a:pt x="763" y="254"/>
                    </a:lnTo>
                    <a:lnTo>
                      <a:pt x="727" y="241"/>
                    </a:lnTo>
                    <a:lnTo>
                      <a:pt x="686" y="232"/>
                    </a:lnTo>
                    <a:lnTo>
                      <a:pt x="640" y="229"/>
                    </a:lnTo>
                    <a:close/>
                    <a:moveTo>
                      <a:pt x="413" y="3"/>
                    </a:moveTo>
                    <a:lnTo>
                      <a:pt x="521" y="3"/>
                    </a:lnTo>
                    <a:lnTo>
                      <a:pt x="521" y="143"/>
                    </a:lnTo>
                    <a:lnTo>
                      <a:pt x="566" y="117"/>
                    </a:lnTo>
                    <a:lnTo>
                      <a:pt x="607" y="93"/>
                    </a:lnTo>
                    <a:lnTo>
                      <a:pt x="643" y="74"/>
                    </a:lnTo>
                    <a:lnTo>
                      <a:pt x="677" y="57"/>
                    </a:lnTo>
                    <a:lnTo>
                      <a:pt x="707" y="44"/>
                    </a:lnTo>
                    <a:lnTo>
                      <a:pt x="735" y="33"/>
                    </a:lnTo>
                    <a:lnTo>
                      <a:pt x="761" y="24"/>
                    </a:lnTo>
                    <a:lnTo>
                      <a:pt x="785" y="18"/>
                    </a:lnTo>
                    <a:lnTo>
                      <a:pt x="809" y="13"/>
                    </a:lnTo>
                    <a:lnTo>
                      <a:pt x="831" y="10"/>
                    </a:lnTo>
                    <a:lnTo>
                      <a:pt x="855" y="9"/>
                    </a:lnTo>
                    <a:lnTo>
                      <a:pt x="879" y="8"/>
                    </a:lnTo>
                    <a:lnTo>
                      <a:pt x="931" y="12"/>
                    </a:lnTo>
                    <a:lnTo>
                      <a:pt x="980" y="23"/>
                    </a:lnTo>
                    <a:lnTo>
                      <a:pt x="1026" y="40"/>
                    </a:lnTo>
                    <a:lnTo>
                      <a:pt x="1070" y="64"/>
                    </a:lnTo>
                    <a:lnTo>
                      <a:pt x="1110" y="94"/>
                    </a:lnTo>
                    <a:lnTo>
                      <a:pt x="1148" y="130"/>
                    </a:lnTo>
                    <a:lnTo>
                      <a:pt x="1180" y="172"/>
                    </a:lnTo>
                    <a:lnTo>
                      <a:pt x="1209" y="218"/>
                    </a:lnTo>
                    <a:lnTo>
                      <a:pt x="1233" y="268"/>
                    </a:lnTo>
                    <a:lnTo>
                      <a:pt x="1252" y="324"/>
                    </a:lnTo>
                    <a:lnTo>
                      <a:pt x="1265" y="383"/>
                    </a:lnTo>
                    <a:lnTo>
                      <a:pt x="1274" y="446"/>
                    </a:lnTo>
                    <a:lnTo>
                      <a:pt x="1278" y="512"/>
                    </a:lnTo>
                    <a:lnTo>
                      <a:pt x="1274" y="578"/>
                    </a:lnTo>
                    <a:lnTo>
                      <a:pt x="1265" y="641"/>
                    </a:lnTo>
                    <a:lnTo>
                      <a:pt x="1252" y="701"/>
                    </a:lnTo>
                    <a:lnTo>
                      <a:pt x="1232" y="756"/>
                    </a:lnTo>
                    <a:lnTo>
                      <a:pt x="1205" y="809"/>
                    </a:lnTo>
                    <a:lnTo>
                      <a:pt x="1175" y="857"/>
                    </a:lnTo>
                    <a:lnTo>
                      <a:pt x="1140" y="901"/>
                    </a:lnTo>
                    <a:lnTo>
                      <a:pt x="1099" y="941"/>
                    </a:lnTo>
                    <a:lnTo>
                      <a:pt x="1054" y="976"/>
                    </a:lnTo>
                    <a:lnTo>
                      <a:pt x="1005" y="1006"/>
                    </a:lnTo>
                    <a:lnTo>
                      <a:pt x="951" y="1031"/>
                    </a:lnTo>
                    <a:lnTo>
                      <a:pt x="894" y="1051"/>
                    </a:lnTo>
                    <a:lnTo>
                      <a:pt x="831" y="1065"/>
                    </a:lnTo>
                    <a:lnTo>
                      <a:pt x="766" y="1074"/>
                    </a:lnTo>
                    <a:lnTo>
                      <a:pt x="696" y="1078"/>
                    </a:lnTo>
                    <a:lnTo>
                      <a:pt x="670" y="1078"/>
                    </a:lnTo>
                    <a:lnTo>
                      <a:pt x="637" y="1076"/>
                    </a:lnTo>
                    <a:lnTo>
                      <a:pt x="601" y="1074"/>
                    </a:lnTo>
                    <a:lnTo>
                      <a:pt x="561" y="1071"/>
                    </a:lnTo>
                    <a:lnTo>
                      <a:pt x="521" y="1068"/>
                    </a:lnTo>
                    <a:lnTo>
                      <a:pt x="521" y="1408"/>
                    </a:lnTo>
                    <a:lnTo>
                      <a:pt x="692" y="1447"/>
                    </a:lnTo>
                    <a:lnTo>
                      <a:pt x="692" y="1544"/>
                    </a:lnTo>
                    <a:lnTo>
                      <a:pt x="18" y="1544"/>
                    </a:lnTo>
                    <a:lnTo>
                      <a:pt x="18" y="1447"/>
                    </a:lnTo>
                    <a:lnTo>
                      <a:pt x="171" y="1408"/>
                    </a:lnTo>
                    <a:lnTo>
                      <a:pt x="171" y="229"/>
                    </a:lnTo>
                    <a:lnTo>
                      <a:pt x="0" y="229"/>
                    </a:lnTo>
                    <a:lnTo>
                      <a:pt x="0" y="128"/>
                    </a:lnTo>
                    <a:lnTo>
                      <a:pt x="413" y="3"/>
                    </a:lnTo>
                    <a:close/>
                    <a:moveTo>
                      <a:pt x="3711" y="0"/>
                    </a:moveTo>
                    <a:lnTo>
                      <a:pt x="3770" y="3"/>
                    </a:lnTo>
                    <a:lnTo>
                      <a:pt x="3825" y="9"/>
                    </a:lnTo>
                    <a:lnTo>
                      <a:pt x="3876" y="20"/>
                    </a:lnTo>
                    <a:lnTo>
                      <a:pt x="3923" y="34"/>
                    </a:lnTo>
                    <a:lnTo>
                      <a:pt x="3965" y="53"/>
                    </a:lnTo>
                    <a:lnTo>
                      <a:pt x="4004" y="75"/>
                    </a:lnTo>
                    <a:lnTo>
                      <a:pt x="4036" y="100"/>
                    </a:lnTo>
                    <a:lnTo>
                      <a:pt x="4064" y="129"/>
                    </a:lnTo>
                    <a:lnTo>
                      <a:pt x="4086" y="160"/>
                    </a:lnTo>
                    <a:lnTo>
                      <a:pt x="4103" y="194"/>
                    </a:lnTo>
                    <a:lnTo>
                      <a:pt x="4113" y="232"/>
                    </a:lnTo>
                    <a:lnTo>
                      <a:pt x="4117" y="271"/>
                    </a:lnTo>
                    <a:lnTo>
                      <a:pt x="4114" y="304"/>
                    </a:lnTo>
                    <a:lnTo>
                      <a:pt x="4105" y="334"/>
                    </a:lnTo>
                    <a:lnTo>
                      <a:pt x="4091" y="362"/>
                    </a:lnTo>
                    <a:lnTo>
                      <a:pt x="4074" y="387"/>
                    </a:lnTo>
                    <a:lnTo>
                      <a:pt x="4051" y="407"/>
                    </a:lnTo>
                    <a:lnTo>
                      <a:pt x="4025" y="423"/>
                    </a:lnTo>
                    <a:lnTo>
                      <a:pt x="3995" y="436"/>
                    </a:lnTo>
                    <a:lnTo>
                      <a:pt x="3961" y="443"/>
                    </a:lnTo>
                    <a:lnTo>
                      <a:pt x="3925" y="446"/>
                    </a:lnTo>
                    <a:lnTo>
                      <a:pt x="3891" y="444"/>
                    </a:lnTo>
                    <a:lnTo>
                      <a:pt x="3859" y="438"/>
                    </a:lnTo>
                    <a:lnTo>
                      <a:pt x="3826" y="428"/>
                    </a:lnTo>
                    <a:lnTo>
                      <a:pt x="3792" y="413"/>
                    </a:lnTo>
                    <a:lnTo>
                      <a:pt x="3757" y="394"/>
                    </a:lnTo>
                    <a:lnTo>
                      <a:pt x="3757" y="114"/>
                    </a:lnTo>
                    <a:lnTo>
                      <a:pt x="3711" y="125"/>
                    </a:lnTo>
                    <a:lnTo>
                      <a:pt x="3668" y="140"/>
                    </a:lnTo>
                    <a:lnTo>
                      <a:pt x="3631" y="162"/>
                    </a:lnTo>
                    <a:lnTo>
                      <a:pt x="3597" y="187"/>
                    </a:lnTo>
                    <a:lnTo>
                      <a:pt x="3568" y="218"/>
                    </a:lnTo>
                    <a:lnTo>
                      <a:pt x="3543" y="253"/>
                    </a:lnTo>
                    <a:lnTo>
                      <a:pt x="3523" y="294"/>
                    </a:lnTo>
                    <a:lnTo>
                      <a:pt x="3508" y="339"/>
                    </a:lnTo>
                    <a:lnTo>
                      <a:pt x="3497" y="391"/>
                    </a:lnTo>
                    <a:lnTo>
                      <a:pt x="3489" y="447"/>
                    </a:lnTo>
                    <a:lnTo>
                      <a:pt x="3487" y="507"/>
                    </a:lnTo>
                    <a:lnTo>
                      <a:pt x="3489" y="565"/>
                    </a:lnTo>
                    <a:lnTo>
                      <a:pt x="3497" y="617"/>
                    </a:lnTo>
                    <a:lnTo>
                      <a:pt x="3509" y="667"/>
                    </a:lnTo>
                    <a:lnTo>
                      <a:pt x="3526" y="712"/>
                    </a:lnTo>
                    <a:lnTo>
                      <a:pt x="3547" y="753"/>
                    </a:lnTo>
                    <a:lnTo>
                      <a:pt x="3571" y="790"/>
                    </a:lnTo>
                    <a:lnTo>
                      <a:pt x="3600" y="821"/>
                    </a:lnTo>
                    <a:lnTo>
                      <a:pt x="3632" y="847"/>
                    </a:lnTo>
                    <a:lnTo>
                      <a:pt x="3668" y="869"/>
                    </a:lnTo>
                    <a:lnTo>
                      <a:pt x="3707" y="885"/>
                    </a:lnTo>
                    <a:lnTo>
                      <a:pt x="3750" y="894"/>
                    </a:lnTo>
                    <a:lnTo>
                      <a:pt x="3795" y="897"/>
                    </a:lnTo>
                    <a:lnTo>
                      <a:pt x="3821" y="896"/>
                    </a:lnTo>
                    <a:lnTo>
                      <a:pt x="3847" y="894"/>
                    </a:lnTo>
                    <a:lnTo>
                      <a:pt x="3874" y="889"/>
                    </a:lnTo>
                    <a:lnTo>
                      <a:pt x="3901" y="881"/>
                    </a:lnTo>
                    <a:lnTo>
                      <a:pt x="3931" y="872"/>
                    </a:lnTo>
                    <a:lnTo>
                      <a:pt x="3964" y="861"/>
                    </a:lnTo>
                    <a:lnTo>
                      <a:pt x="3999" y="846"/>
                    </a:lnTo>
                    <a:lnTo>
                      <a:pt x="4036" y="830"/>
                    </a:lnTo>
                    <a:lnTo>
                      <a:pt x="4079" y="810"/>
                    </a:lnTo>
                    <a:lnTo>
                      <a:pt x="4127" y="787"/>
                    </a:lnTo>
                    <a:lnTo>
                      <a:pt x="4127" y="976"/>
                    </a:lnTo>
                    <a:lnTo>
                      <a:pt x="4069" y="1001"/>
                    </a:lnTo>
                    <a:lnTo>
                      <a:pt x="4016" y="1024"/>
                    </a:lnTo>
                    <a:lnTo>
                      <a:pt x="3966" y="1041"/>
                    </a:lnTo>
                    <a:lnTo>
                      <a:pt x="3919" y="1058"/>
                    </a:lnTo>
                    <a:lnTo>
                      <a:pt x="3874" y="1070"/>
                    </a:lnTo>
                    <a:lnTo>
                      <a:pt x="3830" y="1080"/>
                    </a:lnTo>
                    <a:lnTo>
                      <a:pt x="3786" y="1086"/>
                    </a:lnTo>
                    <a:lnTo>
                      <a:pt x="3742" y="1091"/>
                    </a:lnTo>
                    <a:lnTo>
                      <a:pt x="3697" y="1094"/>
                    </a:lnTo>
                    <a:lnTo>
                      <a:pt x="3651" y="1095"/>
                    </a:lnTo>
                    <a:lnTo>
                      <a:pt x="3588" y="1093"/>
                    </a:lnTo>
                    <a:lnTo>
                      <a:pt x="3530" y="1086"/>
                    </a:lnTo>
                    <a:lnTo>
                      <a:pt x="3476" y="1075"/>
                    </a:lnTo>
                    <a:lnTo>
                      <a:pt x="3426" y="1060"/>
                    </a:lnTo>
                    <a:lnTo>
                      <a:pt x="3378" y="1039"/>
                    </a:lnTo>
                    <a:lnTo>
                      <a:pt x="3334" y="1014"/>
                    </a:lnTo>
                    <a:lnTo>
                      <a:pt x="3294" y="984"/>
                    </a:lnTo>
                    <a:lnTo>
                      <a:pt x="3255" y="947"/>
                    </a:lnTo>
                    <a:lnTo>
                      <a:pt x="3219" y="907"/>
                    </a:lnTo>
                    <a:lnTo>
                      <a:pt x="3188" y="865"/>
                    </a:lnTo>
                    <a:lnTo>
                      <a:pt x="3162" y="820"/>
                    </a:lnTo>
                    <a:lnTo>
                      <a:pt x="3140" y="772"/>
                    </a:lnTo>
                    <a:lnTo>
                      <a:pt x="3124" y="722"/>
                    </a:lnTo>
                    <a:lnTo>
                      <a:pt x="3111" y="670"/>
                    </a:lnTo>
                    <a:lnTo>
                      <a:pt x="3104" y="616"/>
                    </a:lnTo>
                    <a:lnTo>
                      <a:pt x="3101" y="561"/>
                    </a:lnTo>
                    <a:lnTo>
                      <a:pt x="3105" y="494"/>
                    </a:lnTo>
                    <a:lnTo>
                      <a:pt x="3115" y="433"/>
                    </a:lnTo>
                    <a:lnTo>
                      <a:pt x="3130" y="373"/>
                    </a:lnTo>
                    <a:lnTo>
                      <a:pt x="3153" y="318"/>
                    </a:lnTo>
                    <a:lnTo>
                      <a:pt x="3179" y="267"/>
                    </a:lnTo>
                    <a:lnTo>
                      <a:pt x="3213" y="219"/>
                    </a:lnTo>
                    <a:lnTo>
                      <a:pt x="3250" y="175"/>
                    </a:lnTo>
                    <a:lnTo>
                      <a:pt x="3293" y="135"/>
                    </a:lnTo>
                    <a:lnTo>
                      <a:pt x="3341" y="102"/>
                    </a:lnTo>
                    <a:lnTo>
                      <a:pt x="3392" y="72"/>
                    </a:lnTo>
                    <a:lnTo>
                      <a:pt x="3448" y="47"/>
                    </a:lnTo>
                    <a:lnTo>
                      <a:pt x="3508" y="27"/>
                    </a:lnTo>
                    <a:lnTo>
                      <a:pt x="3573" y="12"/>
                    </a:lnTo>
                    <a:lnTo>
                      <a:pt x="3640" y="3"/>
                    </a:lnTo>
                    <a:lnTo>
                      <a:pt x="3711" y="0"/>
                    </a:lnTo>
                    <a:close/>
                    <a:moveTo>
                      <a:pt x="2910" y="0"/>
                    </a:moveTo>
                    <a:lnTo>
                      <a:pt x="2948" y="4"/>
                    </a:lnTo>
                    <a:lnTo>
                      <a:pt x="2983" y="14"/>
                    </a:lnTo>
                    <a:lnTo>
                      <a:pt x="3014" y="30"/>
                    </a:lnTo>
                    <a:lnTo>
                      <a:pt x="3040" y="52"/>
                    </a:lnTo>
                    <a:lnTo>
                      <a:pt x="3063" y="78"/>
                    </a:lnTo>
                    <a:lnTo>
                      <a:pt x="3079" y="109"/>
                    </a:lnTo>
                    <a:lnTo>
                      <a:pt x="3089" y="142"/>
                    </a:lnTo>
                    <a:lnTo>
                      <a:pt x="3093" y="178"/>
                    </a:lnTo>
                    <a:lnTo>
                      <a:pt x="3091" y="203"/>
                    </a:lnTo>
                    <a:lnTo>
                      <a:pt x="3088" y="227"/>
                    </a:lnTo>
                    <a:lnTo>
                      <a:pt x="3081" y="252"/>
                    </a:lnTo>
                    <a:lnTo>
                      <a:pt x="3071" y="277"/>
                    </a:lnTo>
                    <a:lnTo>
                      <a:pt x="3060" y="303"/>
                    </a:lnTo>
                    <a:lnTo>
                      <a:pt x="3044" y="331"/>
                    </a:lnTo>
                    <a:lnTo>
                      <a:pt x="3025" y="361"/>
                    </a:lnTo>
                    <a:lnTo>
                      <a:pt x="3004" y="393"/>
                    </a:lnTo>
                    <a:lnTo>
                      <a:pt x="2978" y="429"/>
                    </a:lnTo>
                    <a:lnTo>
                      <a:pt x="2948" y="468"/>
                    </a:lnTo>
                    <a:lnTo>
                      <a:pt x="2914" y="512"/>
                    </a:lnTo>
                    <a:lnTo>
                      <a:pt x="2876" y="561"/>
                    </a:lnTo>
                    <a:lnTo>
                      <a:pt x="2472" y="1078"/>
                    </a:lnTo>
                    <a:lnTo>
                      <a:pt x="2182" y="1078"/>
                    </a:lnTo>
                    <a:lnTo>
                      <a:pt x="2182" y="424"/>
                    </a:lnTo>
                    <a:lnTo>
                      <a:pt x="1784" y="1078"/>
                    </a:lnTo>
                    <a:lnTo>
                      <a:pt x="1518" y="1078"/>
                    </a:lnTo>
                    <a:lnTo>
                      <a:pt x="1518" y="234"/>
                    </a:lnTo>
                    <a:lnTo>
                      <a:pt x="1313" y="214"/>
                    </a:lnTo>
                    <a:lnTo>
                      <a:pt x="1313" y="118"/>
                    </a:lnTo>
                    <a:lnTo>
                      <a:pt x="1690" y="25"/>
                    </a:lnTo>
                    <a:lnTo>
                      <a:pt x="1832" y="25"/>
                    </a:lnTo>
                    <a:lnTo>
                      <a:pt x="1832" y="713"/>
                    </a:lnTo>
                    <a:lnTo>
                      <a:pt x="2247" y="25"/>
                    </a:lnTo>
                    <a:lnTo>
                      <a:pt x="2497" y="25"/>
                    </a:lnTo>
                    <a:lnTo>
                      <a:pt x="2497" y="822"/>
                    </a:lnTo>
                    <a:lnTo>
                      <a:pt x="2759" y="473"/>
                    </a:lnTo>
                    <a:lnTo>
                      <a:pt x="2759" y="62"/>
                    </a:lnTo>
                    <a:lnTo>
                      <a:pt x="2779" y="44"/>
                    </a:lnTo>
                    <a:lnTo>
                      <a:pt x="2806" y="27"/>
                    </a:lnTo>
                    <a:lnTo>
                      <a:pt x="2837" y="13"/>
                    </a:lnTo>
                    <a:lnTo>
                      <a:pt x="2872" y="4"/>
                    </a:lnTo>
                    <a:lnTo>
                      <a:pt x="2910" y="0"/>
                    </a:lnTo>
                    <a:close/>
                  </a:path>
                </a:pathLst>
              </a:custGeom>
              <a:solidFill>
                <a:srgbClr val="0000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AU" noProof="0"/>
              </a:p>
            </p:txBody>
          </p:sp>
        </p:grpSp>
      </p:gr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cSld name="Cover Slide: Client Logo 3">
    <p:spTree>
      <p:nvGrpSpPr>
        <p:cNvPr id="1" name=""/>
        <p:cNvGrpSpPr/>
        <p:nvPr/>
      </p:nvGrpSpPr>
      <p:grpSpPr>
        <a:xfrm>
          <a:off x="0" y="0"/>
          <a:ext cx="0" cy="0"/>
          <a:chOff x="0" y="0"/>
          <a:chExt cx="0" cy="0"/>
        </a:xfrm>
      </p:grpSpPr>
      <p:grpSp>
        <p:nvGrpSpPr>
          <p:cNvPr id="28" name="Group 27"/>
          <p:cNvGrpSpPr/>
          <p:nvPr/>
        </p:nvGrpSpPr>
        <p:grpSpPr>
          <a:xfrm>
            <a:off x="968592" y="-5815"/>
            <a:ext cx="8175409" cy="6710285"/>
            <a:chOff x="968592" y="-5815"/>
            <a:chExt cx="8175409" cy="6710285"/>
          </a:xfrm>
        </p:grpSpPr>
        <p:grpSp>
          <p:nvGrpSpPr>
            <p:cNvPr id="35" name="Group 23"/>
            <p:cNvGrpSpPr/>
            <p:nvPr userDrawn="1"/>
          </p:nvGrpSpPr>
          <p:grpSpPr>
            <a:xfrm>
              <a:off x="1752601" y="-5815"/>
              <a:ext cx="7391400" cy="6181825"/>
              <a:chOff x="533400" y="228599"/>
              <a:chExt cx="3752849" cy="6266964"/>
            </a:xfrm>
          </p:grpSpPr>
          <p:sp>
            <p:nvSpPr>
              <p:cNvPr id="36" name="Rectangle 66"/>
              <p:cNvSpPr>
                <a:spLocks noChangeArrowheads="1"/>
              </p:cNvSpPr>
              <p:nvPr/>
            </p:nvSpPr>
            <p:spPr bwMode="auto">
              <a:xfrm>
                <a:off x="533400" y="1219201"/>
                <a:ext cx="3469615" cy="5276362"/>
              </a:xfrm>
              <a:prstGeom prst="rect">
                <a:avLst/>
              </a:prstGeom>
              <a:solidFill>
                <a:srgbClr val="F3BE26"/>
              </a:solidFill>
              <a:ln w="9525">
                <a:noFill/>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37" name="Rectangle 72"/>
              <p:cNvSpPr>
                <a:spLocks noChangeArrowheads="1"/>
              </p:cNvSpPr>
              <p:nvPr/>
            </p:nvSpPr>
            <p:spPr bwMode="auto">
              <a:xfrm>
                <a:off x="533400" y="5715000"/>
                <a:ext cx="3752849" cy="780562"/>
              </a:xfrm>
              <a:prstGeom prst="rect">
                <a:avLst/>
              </a:prstGeom>
              <a:solidFill>
                <a:srgbClr val="F3BC87"/>
              </a:solidFill>
              <a:ln w="9525">
                <a:noFill/>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42" name="Rectangle 68"/>
              <p:cNvSpPr>
                <a:spLocks noChangeArrowheads="1"/>
              </p:cNvSpPr>
              <p:nvPr/>
            </p:nvSpPr>
            <p:spPr bwMode="auto">
              <a:xfrm>
                <a:off x="533400" y="981074"/>
                <a:ext cx="3135429" cy="5514487"/>
              </a:xfrm>
              <a:prstGeom prst="rect">
                <a:avLst/>
              </a:prstGeom>
              <a:solidFill>
                <a:srgbClr val="E4C7A7"/>
              </a:solidFill>
              <a:ln w="9525">
                <a:noFill/>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43" name="Rectangle 70"/>
              <p:cNvSpPr>
                <a:spLocks noChangeArrowheads="1"/>
              </p:cNvSpPr>
              <p:nvPr/>
            </p:nvSpPr>
            <p:spPr bwMode="auto">
              <a:xfrm>
                <a:off x="533400" y="457201"/>
                <a:ext cx="2952298" cy="6038362"/>
              </a:xfrm>
              <a:prstGeom prst="rect">
                <a:avLst/>
              </a:prstGeom>
              <a:solidFill>
                <a:srgbClr val="EE9C34"/>
              </a:solidFill>
              <a:ln w="9525">
                <a:noFill/>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44" name="Rectangle 74"/>
              <p:cNvSpPr>
                <a:spLocks noChangeArrowheads="1"/>
              </p:cNvSpPr>
              <p:nvPr/>
            </p:nvSpPr>
            <p:spPr bwMode="auto">
              <a:xfrm>
                <a:off x="533400" y="981074"/>
                <a:ext cx="2952298" cy="5514487"/>
              </a:xfrm>
              <a:prstGeom prst="rect">
                <a:avLst/>
              </a:prstGeom>
              <a:solidFill>
                <a:srgbClr val="D47922"/>
              </a:solidFill>
              <a:ln w="9525">
                <a:noFill/>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48" name="Rectangle 74"/>
              <p:cNvSpPr>
                <a:spLocks noChangeArrowheads="1"/>
              </p:cNvSpPr>
              <p:nvPr/>
            </p:nvSpPr>
            <p:spPr bwMode="auto">
              <a:xfrm>
                <a:off x="533400" y="1219201"/>
                <a:ext cx="3135429" cy="5276362"/>
              </a:xfrm>
              <a:prstGeom prst="rect">
                <a:avLst/>
              </a:prstGeom>
              <a:solidFill>
                <a:srgbClr val="D89419"/>
              </a:solidFill>
              <a:ln w="9525">
                <a:noFill/>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49" name="Rectangle 74"/>
              <p:cNvSpPr>
                <a:spLocks noChangeArrowheads="1"/>
              </p:cNvSpPr>
              <p:nvPr/>
            </p:nvSpPr>
            <p:spPr bwMode="auto">
              <a:xfrm>
                <a:off x="533400" y="1219201"/>
                <a:ext cx="2952298" cy="5276362"/>
              </a:xfrm>
              <a:prstGeom prst="rect">
                <a:avLst/>
              </a:prstGeom>
              <a:solidFill>
                <a:srgbClr val="C95A05"/>
              </a:solidFill>
              <a:ln w="9525">
                <a:noFill/>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50" name="Rectangle 72"/>
              <p:cNvSpPr>
                <a:spLocks noChangeArrowheads="1"/>
              </p:cNvSpPr>
              <p:nvPr/>
            </p:nvSpPr>
            <p:spPr bwMode="auto">
              <a:xfrm>
                <a:off x="533400" y="5715000"/>
                <a:ext cx="3469615" cy="780562"/>
              </a:xfrm>
              <a:prstGeom prst="rect">
                <a:avLst/>
              </a:prstGeom>
              <a:solidFill>
                <a:srgbClr val="E78C14"/>
              </a:solidFill>
              <a:ln w="9525">
                <a:noFill/>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51" name="Rectangle 74"/>
              <p:cNvSpPr>
                <a:spLocks noChangeArrowheads="1"/>
              </p:cNvSpPr>
              <p:nvPr/>
            </p:nvSpPr>
            <p:spPr bwMode="auto">
              <a:xfrm>
                <a:off x="533400" y="5715000"/>
                <a:ext cx="3135429" cy="780562"/>
              </a:xfrm>
              <a:prstGeom prst="rect">
                <a:avLst/>
              </a:prstGeom>
              <a:solidFill>
                <a:srgbClr val="CD6C0D"/>
              </a:solidFill>
              <a:ln w="9525">
                <a:noFill/>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52" name="Rectangle 74"/>
              <p:cNvSpPr>
                <a:spLocks noChangeArrowheads="1"/>
              </p:cNvSpPr>
              <p:nvPr/>
            </p:nvSpPr>
            <p:spPr bwMode="auto">
              <a:xfrm>
                <a:off x="533400" y="5715000"/>
                <a:ext cx="2952298" cy="780562"/>
              </a:xfrm>
              <a:prstGeom prst="rect">
                <a:avLst/>
              </a:prstGeom>
              <a:solidFill>
                <a:srgbClr val="BF4203"/>
              </a:solidFill>
              <a:ln w="9525">
                <a:noFill/>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57" name="Rectangle 74"/>
              <p:cNvSpPr>
                <a:spLocks noChangeArrowheads="1"/>
              </p:cNvSpPr>
              <p:nvPr/>
            </p:nvSpPr>
            <p:spPr bwMode="auto">
              <a:xfrm>
                <a:off x="533400" y="228599"/>
                <a:ext cx="2828549" cy="6266963"/>
              </a:xfrm>
              <a:prstGeom prst="rect">
                <a:avLst/>
              </a:prstGeom>
              <a:solidFill>
                <a:srgbClr val="E669A2"/>
              </a:solidFill>
              <a:ln w="9525">
                <a:noFill/>
                <a:miter lim="800000"/>
                <a:headEnd/>
                <a:tailEnd/>
              </a:ln>
            </p:spPr>
            <p:txBody>
              <a:bodyPr vert="horz" wrap="square" lIns="91440" tIns="45720" rIns="91440" bIns="45720" numCol="1" anchor="t" anchorCtr="0" compatLnSpc="1">
                <a:prstTxWarp prst="textNoShape">
                  <a:avLst/>
                </a:prstTxWarp>
              </a:bodyPr>
              <a:lstStyle/>
              <a:p>
                <a:endParaRPr lang="en-AU" dirty="0"/>
              </a:p>
            </p:txBody>
          </p:sp>
          <p:sp>
            <p:nvSpPr>
              <p:cNvPr id="58" name="Rectangle 74"/>
              <p:cNvSpPr>
                <a:spLocks noChangeArrowheads="1"/>
              </p:cNvSpPr>
              <p:nvPr/>
            </p:nvSpPr>
            <p:spPr bwMode="auto">
              <a:xfrm>
                <a:off x="533400" y="457201"/>
                <a:ext cx="2828549" cy="6038362"/>
              </a:xfrm>
              <a:prstGeom prst="rect">
                <a:avLst/>
              </a:prstGeom>
              <a:solidFill>
                <a:srgbClr val="D64021"/>
              </a:solidFill>
              <a:ln w="9525">
                <a:noFill/>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59" name="Rectangle 74"/>
              <p:cNvSpPr>
                <a:spLocks noChangeArrowheads="1"/>
              </p:cNvSpPr>
              <p:nvPr/>
            </p:nvSpPr>
            <p:spPr bwMode="auto">
              <a:xfrm>
                <a:off x="533400" y="981074"/>
                <a:ext cx="2828549" cy="5514487"/>
              </a:xfrm>
              <a:prstGeom prst="rect">
                <a:avLst/>
              </a:prstGeom>
              <a:solidFill>
                <a:srgbClr val="BE3215"/>
              </a:solidFill>
              <a:ln w="9525">
                <a:noFill/>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60" name="Rectangle 74"/>
              <p:cNvSpPr>
                <a:spLocks noChangeArrowheads="1"/>
              </p:cNvSpPr>
              <p:nvPr/>
            </p:nvSpPr>
            <p:spPr bwMode="auto">
              <a:xfrm>
                <a:off x="533400" y="1219201"/>
                <a:ext cx="2828549" cy="5276362"/>
              </a:xfrm>
              <a:prstGeom prst="rect">
                <a:avLst/>
              </a:prstGeom>
              <a:solidFill>
                <a:srgbClr val="B52503"/>
              </a:solidFill>
              <a:ln w="9525">
                <a:noFill/>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61" name="Rectangle 74"/>
              <p:cNvSpPr>
                <a:spLocks noChangeArrowheads="1"/>
              </p:cNvSpPr>
              <p:nvPr/>
            </p:nvSpPr>
            <p:spPr bwMode="auto">
              <a:xfrm>
                <a:off x="533400" y="5715000"/>
                <a:ext cx="2828549" cy="780562"/>
              </a:xfrm>
              <a:prstGeom prst="rect">
                <a:avLst/>
              </a:prstGeom>
              <a:solidFill>
                <a:srgbClr val="AC1B02"/>
              </a:solidFill>
              <a:ln w="9525">
                <a:noFill/>
                <a:miter lim="800000"/>
                <a:headEnd/>
                <a:tailEnd/>
              </a:ln>
            </p:spPr>
            <p:txBody>
              <a:bodyPr vert="horz" wrap="square" lIns="91440" tIns="45720" rIns="91440" bIns="45720" numCol="1" anchor="t" anchorCtr="0" compatLnSpc="1">
                <a:prstTxWarp prst="textNoShape">
                  <a:avLst/>
                </a:prstTxWarp>
              </a:bodyPr>
              <a:lstStyle/>
              <a:p>
                <a:endParaRPr lang="en-AU"/>
              </a:p>
            </p:txBody>
          </p:sp>
        </p:grpSp>
        <p:grpSp>
          <p:nvGrpSpPr>
            <p:cNvPr id="4" name="Group 32"/>
            <p:cNvGrpSpPr/>
            <p:nvPr/>
          </p:nvGrpSpPr>
          <p:grpSpPr>
            <a:xfrm>
              <a:off x="968592" y="6170991"/>
              <a:ext cx="914400" cy="533479"/>
              <a:chOff x="518032" y="978681"/>
              <a:chExt cx="4572000" cy="2667393"/>
            </a:xfrm>
          </p:grpSpPr>
          <p:sp>
            <p:nvSpPr>
              <p:cNvPr id="97" name="Rectangle 37"/>
              <p:cNvSpPr>
                <a:spLocks noChangeArrowheads="1"/>
              </p:cNvSpPr>
              <p:nvPr userDrawn="1"/>
            </p:nvSpPr>
            <p:spPr bwMode="black">
              <a:xfrm>
                <a:off x="3295650" y="978681"/>
                <a:ext cx="1143000" cy="263229"/>
              </a:xfrm>
              <a:prstGeom prst="rect">
                <a:avLst/>
              </a:prstGeom>
              <a:solidFill>
                <a:srgbClr val="A10000"/>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AU" noProof="0"/>
              </a:p>
            </p:txBody>
          </p:sp>
          <p:sp>
            <p:nvSpPr>
              <p:cNvPr id="98" name="Freeform 7"/>
              <p:cNvSpPr>
                <a:spLocks noEditPoints="1"/>
              </p:cNvSpPr>
              <p:nvPr userDrawn="1"/>
            </p:nvSpPr>
            <p:spPr bwMode="black">
              <a:xfrm>
                <a:off x="518032" y="1922794"/>
                <a:ext cx="4572000" cy="1723280"/>
              </a:xfrm>
              <a:custGeom>
                <a:avLst/>
                <a:gdLst/>
                <a:ahLst/>
                <a:cxnLst>
                  <a:cxn ang="0">
                    <a:pos x="581" y="233"/>
                  </a:cxn>
                  <a:cxn ang="0">
                    <a:pos x="538" y="949"/>
                  </a:cxn>
                  <a:cxn ang="0">
                    <a:pos x="630" y="946"/>
                  </a:cxn>
                  <a:cxn ang="0">
                    <a:pos x="793" y="880"/>
                  </a:cxn>
                  <a:cxn ang="0">
                    <a:pos x="886" y="728"/>
                  </a:cxn>
                  <a:cxn ang="0">
                    <a:pos x="905" y="505"/>
                  </a:cxn>
                  <a:cxn ang="0">
                    <a:pos x="850" y="329"/>
                  </a:cxn>
                  <a:cxn ang="0">
                    <a:pos x="727" y="241"/>
                  </a:cxn>
                  <a:cxn ang="0">
                    <a:pos x="521" y="3"/>
                  </a:cxn>
                  <a:cxn ang="0">
                    <a:pos x="643" y="74"/>
                  </a:cxn>
                  <a:cxn ang="0">
                    <a:pos x="761" y="24"/>
                  </a:cxn>
                  <a:cxn ang="0">
                    <a:pos x="855" y="9"/>
                  </a:cxn>
                  <a:cxn ang="0">
                    <a:pos x="1026" y="40"/>
                  </a:cxn>
                  <a:cxn ang="0">
                    <a:pos x="1180" y="172"/>
                  </a:cxn>
                  <a:cxn ang="0">
                    <a:pos x="1265" y="383"/>
                  </a:cxn>
                  <a:cxn ang="0">
                    <a:pos x="1265" y="641"/>
                  </a:cxn>
                  <a:cxn ang="0">
                    <a:pos x="1175" y="857"/>
                  </a:cxn>
                  <a:cxn ang="0">
                    <a:pos x="1005" y="1006"/>
                  </a:cxn>
                  <a:cxn ang="0">
                    <a:pos x="766" y="1074"/>
                  </a:cxn>
                  <a:cxn ang="0">
                    <a:pos x="601" y="1074"/>
                  </a:cxn>
                  <a:cxn ang="0">
                    <a:pos x="692" y="1447"/>
                  </a:cxn>
                  <a:cxn ang="0">
                    <a:pos x="171" y="1408"/>
                  </a:cxn>
                  <a:cxn ang="0">
                    <a:pos x="413" y="3"/>
                  </a:cxn>
                  <a:cxn ang="0">
                    <a:pos x="3876" y="20"/>
                  </a:cxn>
                  <a:cxn ang="0">
                    <a:pos x="4036" y="100"/>
                  </a:cxn>
                  <a:cxn ang="0">
                    <a:pos x="4113" y="232"/>
                  </a:cxn>
                  <a:cxn ang="0">
                    <a:pos x="4091" y="362"/>
                  </a:cxn>
                  <a:cxn ang="0">
                    <a:pos x="3995" y="436"/>
                  </a:cxn>
                  <a:cxn ang="0">
                    <a:pos x="3859" y="438"/>
                  </a:cxn>
                  <a:cxn ang="0">
                    <a:pos x="3757" y="114"/>
                  </a:cxn>
                  <a:cxn ang="0">
                    <a:pos x="3597" y="187"/>
                  </a:cxn>
                  <a:cxn ang="0">
                    <a:pos x="3508" y="339"/>
                  </a:cxn>
                  <a:cxn ang="0">
                    <a:pos x="3489" y="565"/>
                  </a:cxn>
                  <a:cxn ang="0">
                    <a:pos x="3547" y="753"/>
                  </a:cxn>
                  <a:cxn ang="0">
                    <a:pos x="3668" y="869"/>
                  </a:cxn>
                  <a:cxn ang="0">
                    <a:pos x="3821" y="896"/>
                  </a:cxn>
                  <a:cxn ang="0">
                    <a:pos x="3931" y="872"/>
                  </a:cxn>
                  <a:cxn ang="0">
                    <a:pos x="4079" y="810"/>
                  </a:cxn>
                  <a:cxn ang="0">
                    <a:pos x="4016" y="1024"/>
                  </a:cxn>
                  <a:cxn ang="0">
                    <a:pos x="3830" y="1080"/>
                  </a:cxn>
                  <a:cxn ang="0">
                    <a:pos x="3651" y="1095"/>
                  </a:cxn>
                  <a:cxn ang="0">
                    <a:pos x="3426" y="1060"/>
                  </a:cxn>
                  <a:cxn ang="0">
                    <a:pos x="3255" y="947"/>
                  </a:cxn>
                  <a:cxn ang="0">
                    <a:pos x="3140" y="772"/>
                  </a:cxn>
                  <a:cxn ang="0">
                    <a:pos x="3101" y="561"/>
                  </a:cxn>
                  <a:cxn ang="0">
                    <a:pos x="3153" y="318"/>
                  </a:cxn>
                  <a:cxn ang="0">
                    <a:pos x="3293" y="135"/>
                  </a:cxn>
                  <a:cxn ang="0">
                    <a:pos x="3508" y="27"/>
                  </a:cxn>
                  <a:cxn ang="0">
                    <a:pos x="2910" y="0"/>
                  </a:cxn>
                  <a:cxn ang="0">
                    <a:pos x="3040" y="52"/>
                  </a:cxn>
                  <a:cxn ang="0">
                    <a:pos x="3093" y="178"/>
                  </a:cxn>
                  <a:cxn ang="0">
                    <a:pos x="3071" y="277"/>
                  </a:cxn>
                  <a:cxn ang="0">
                    <a:pos x="3004" y="393"/>
                  </a:cxn>
                  <a:cxn ang="0">
                    <a:pos x="2876" y="561"/>
                  </a:cxn>
                  <a:cxn ang="0">
                    <a:pos x="1784" y="1078"/>
                  </a:cxn>
                  <a:cxn ang="0">
                    <a:pos x="1313" y="118"/>
                  </a:cxn>
                  <a:cxn ang="0">
                    <a:pos x="2247" y="25"/>
                  </a:cxn>
                  <a:cxn ang="0">
                    <a:pos x="2759" y="62"/>
                  </a:cxn>
                  <a:cxn ang="0">
                    <a:pos x="2872" y="4"/>
                  </a:cxn>
                </a:cxnLst>
                <a:rect l="0" t="0" r="r" b="b"/>
                <a:pathLst>
                  <a:path w="4127" h="1544">
                    <a:moveTo>
                      <a:pt x="640" y="229"/>
                    </a:moveTo>
                    <a:lnTo>
                      <a:pt x="622" y="229"/>
                    </a:lnTo>
                    <a:lnTo>
                      <a:pt x="603" y="230"/>
                    </a:lnTo>
                    <a:lnTo>
                      <a:pt x="581" y="233"/>
                    </a:lnTo>
                    <a:lnTo>
                      <a:pt x="553" y="235"/>
                    </a:lnTo>
                    <a:lnTo>
                      <a:pt x="521" y="241"/>
                    </a:lnTo>
                    <a:lnTo>
                      <a:pt x="521" y="947"/>
                    </a:lnTo>
                    <a:lnTo>
                      <a:pt x="538" y="949"/>
                    </a:lnTo>
                    <a:lnTo>
                      <a:pt x="553" y="949"/>
                    </a:lnTo>
                    <a:lnTo>
                      <a:pt x="566" y="949"/>
                    </a:lnTo>
                    <a:lnTo>
                      <a:pt x="578" y="949"/>
                    </a:lnTo>
                    <a:lnTo>
                      <a:pt x="630" y="946"/>
                    </a:lnTo>
                    <a:lnTo>
                      <a:pt x="677" y="937"/>
                    </a:lnTo>
                    <a:lnTo>
                      <a:pt x="720" y="924"/>
                    </a:lnTo>
                    <a:lnTo>
                      <a:pt x="758" y="905"/>
                    </a:lnTo>
                    <a:lnTo>
                      <a:pt x="793" y="880"/>
                    </a:lnTo>
                    <a:lnTo>
                      <a:pt x="824" y="850"/>
                    </a:lnTo>
                    <a:lnTo>
                      <a:pt x="849" y="815"/>
                    </a:lnTo>
                    <a:lnTo>
                      <a:pt x="870" y="775"/>
                    </a:lnTo>
                    <a:lnTo>
                      <a:pt x="886" y="728"/>
                    </a:lnTo>
                    <a:lnTo>
                      <a:pt x="897" y="678"/>
                    </a:lnTo>
                    <a:lnTo>
                      <a:pt x="905" y="622"/>
                    </a:lnTo>
                    <a:lnTo>
                      <a:pt x="907" y="561"/>
                    </a:lnTo>
                    <a:lnTo>
                      <a:pt x="905" y="505"/>
                    </a:lnTo>
                    <a:lnTo>
                      <a:pt x="897" y="452"/>
                    </a:lnTo>
                    <a:lnTo>
                      <a:pt x="886" y="407"/>
                    </a:lnTo>
                    <a:lnTo>
                      <a:pt x="870" y="366"/>
                    </a:lnTo>
                    <a:lnTo>
                      <a:pt x="850" y="329"/>
                    </a:lnTo>
                    <a:lnTo>
                      <a:pt x="826" y="299"/>
                    </a:lnTo>
                    <a:lnTo>
                      <a:pt x="797" y="274"/>
                    </a:lnTo>
                    <a:lnTo>
                      <a:pt x="763" y="254"/>
                    </a:lnTo>
                    <a:lnTo>
                      <a:pt x="727" y="241"/>
                    </a:lnTo>
                    <a:lnTo>
                      <a:pt x="686" y="232"/>
                    </a:lnTo>
                    <a:lnTo>
                      <a:pt x="640" y="229"/>
                    </a:lnTo>
                    <a:close/>
                    <a:moveTo>
                      <a:pt x="413" y="3"/>
                    </a:moveTo>
                    <a:lnTo>
                      <a:pt x="521" y="3"/>
                    </a:lnTo>
                    <a:lnTo>
                      <a:pt x="521" y="143"/>
                    </a:lnTo>
                    <a:lnTo>
                      <a:pt x="566" y="117"/>
                    </a:lnTo>
                    <a:lnTo>
                      <a:pt x="607" y="93"/>
                    </a:lnTo>
                    <a:lnTo>
                      <a:pt x="643" y="74"/>
                    </a:lnTo>
                    <a:lnTo>
                      <a:pt x="677" y="57"/>
                    </a:lnTo>
                    <a:lnTo>
                      <a:pt x="707" y="44"/>
                    </a:lnTo>
                    <a:lnTo>
                      <a:pt x="735" y="33"/>
                    </a:lnTo>
                    <a:lnTo>
                      <a:pt x="761" y="24"/>
                    </a:lnTo>
                    <a:lnTo>
                      <a:pt x="785" y="18"/>
                    </a:lnTo>
                    <a:lnTo>
                      <a:pt x="809" y="13"/>
                    </a:lnTo>
                    <a:lnTo>
                      <a:pt x="831" y="10"/>
                    </a:lnTo>
                    <a:lnTo>
                      <a:pt x="855" y="9"/>
                    </a:lnTo>
                    <a:lnTo>
                      <a:pt x="879" y="8"/>
                    </a:lnTo>
                    <a:lnTo>
                      <a:pt x="931" y="12"/>
                    </a:lnTo>
                    <a:lnTo>
                      <a:pt x="980" y="23"/>
                    </a:lnTo>
                    <a:lnTo>
                      <a:pt x="1026" y="40"/>
                    </a:lnTo>
                    <a:lnTo>
                      <a:pt x="1070" y="64"/>
                    </a:lnTo>
                    <a:lnTo>
                      <a:pt x="1110" y="94"/>
                    </a:lnTo>
                    <a:lnTo>
                      <a:pt x="1148" y="130"/>
                    </a:lnTo>
                    <a:lnTo>
                      <a:pt x="1180" y="172"/>
                    </a:lnTo>
                    <a:lnTo>
                      <a:pt x="1209" y="218"/>
                    </a:lnTo>
                    <a:lnTo>
                      <a:pt x="1233" y="268"/>
                    </a:lnTo>
                    <a:lnTo>
                      <a:pt x="1252" y="324"/>
                    </a:lnTo>
                    <a:lnTo>
                      <a:pt x="1265" y="383"/>
                    </a:lnTo>
                    <a:lnTo>
                      <a:pt x="1274" y="446"/>
                    </a:lnTo>
                    <a:lnTo>
                      <a:pt x="1278" y="512"/>
                    </a:lnTo>
                    <a:lnTo>
                      <a:pt x="1274" y="578"/>
                    </a:lnTo>
                    <a:lnTo>
                      <a:pt x="1265" y="641"/>
                    </a:lnTo>
                    <a:lnTo>
                      <a:pt x="1252" y="701"/>
                    </a:lnTo>
                    <a:lnTo>
                      <a:pt x="1232" y="756"/>
                    </a:lnTo>
                    <a:lnTo>
                      <a:pt x="1205" y="809"/>
                    </a:lnTo>
                    <a:lnTo>
                      <a:pt x="1175" y="857"/>
                    </a:lnTo>
                    <a:lnTo>
                      <a:pt x="1140" y="901"/>
                    </a:lnTo>
                    <a:lnTo>
                      <a:pt x="1099" y="941"/>
                    </a:lnTo>
                    <a:lnTo>
                      <a:pt x="1054" y="976"/>
                    </a:lnTo>
                    <a:lnTo>
                      <a:pt x="1005" y="1006"/>
                    </a:lnTo>
                    <a:lnTo>
                      <a:pt x="951" y="1031"/>
                    </a:lnTo>
                    <a:lnTo>
                      <a:pt x="894" y="1051"/>
                    </a:lnTo>
                    <a:lnTo>
                      <a:pt x="831" y="1065"/>
                    </a:lnTo>
                    <a:lnTo>
                      <a:pt x="766" y="1074"/>
                    </a:lnTo>
                    <a:lnTo>
                      <a:pt x="696" y="1078"/>
                    </a:lnTo>
                    <a:lnTo>
                      <a:pt x="670" y="1078"/>
                    </a:lnTo>
                    <a:lnTo>
                      <a:pt x="637" y="1076"/>
                    </a:lnTo>
                    <a:lnTo>
                      <a:pt x="601" y="1074"/>
                    </a:lnTo>
                    <a:lnTo>
                      <a:pt x="561" y="1071"/>
                    </a:lnTo>
                    <a:lnTo>
                      <a:pt x="521" y="1068"/>
                    </a:lnTo>
                    <a:lnTo>
                      <a:pt x="521" y="1408"/>
                    </a:lnTo>
                    <a:lnTo>
                      <a:pt x="692" y="1447"/>
                    </a:lnTo>
                    <a:lnTo>
                      <a:pt x="692" y="1544"/>
                    </a:lnTo>
                    <a:lnTo>
                      <a:pt x="18" y="1544"/>
                    </a:lnTo>
                    <a:lnTo>
                      <a:pt x="18" y="1447"/>
                    </a:lnTo>
                    <a:lnTo>
                      <a:pt x="171" y="1408"/>
                    </a:lnTo>
                    <a:lnTo>
                      <a:pt x="171" y="229"/>
                    </a:lnTo>
                    <a:lnTo>
                      <a:pt x="0" y="229"/>
                    </a:lnTo>
                    <a:lnTo>
                      <a:pt x="0" y="128"/>
                    </a:lnTo>
                    <a:lnTo>
                      <a:pt x="413" y="3"/>
                    </a:lnTo>
                    <a:close/>
                    <a:moveTo>
                      <a:pt x="3711" y="0"/>
                    </a:moveTo>
                    <a:lnTo>
                      <a:pt x="3770" y="3"/>
                    </a:lnTo>
                    <a:lnTo>
                      <a:pt x="3825" y="9"/>
                    </a:lnTo>
                    <a:lnTo>
                      <a:pt x="3876" y="20"/>
                    </a:lnTo>
                    <a:lnTo>
                      <a:pt x="3923" y="34"/>
                    </a:lnTo>
                    <a:lnTo>
                      <a:pt x="3965" y="53"/>
                    </a:lnTo>
                    <a:lnTo>
                      <a:pt x="4004" y="75"/>
                    </a:lnTo>
                    <a:lnTo>
                      <a:pt x="4036" y="100"/>
                    </a:lnTo>
                    <a:lnTo>
                      <a:pt x="4064" y="129"/>
                    </a:lnTo>
                    <a:lnTo>
                      <a:pt x="4086" y="160"/>
                    </a:lnTo>
                    <a:lnTo>
                      <a:pt x="4103" y="194"/>
                    </a:lnTo>
                    <a:lnTo>
                      <a:pt x="4113" y="232"/>
                    </a:lnTo>
                    <a:lnTo>
                      <a:pt x="4117" y="271"/>
                    </a:lnTo>
                    <a:lnTo>
                      <a:pt x="4114" y="304"/>
                    </a:lnTo>
                    <a:lnTo>
                      <a:pt x="4105" y="334"/>
                    </a:lnTo>
                    <a:lnTo>
                      <a:pt x="4091" y="362"/>
                    </a:lnTo>
                    <a:lnTo>
                      <a:pt x="4074" y="387"/>
                    </a:lnTo>
                    <a:lnTo>
                      <a:pt x="4051" y="407"/>
                    </a:lnTo>
                    <a:lnTo>
                      <a:pt x="4025" y="423"/>
                    </a:lnTo>
                    <a:lnTo>
                      <a:pt x="3995" y="436"/>
                    </a:lnTo>
                    <a:lnTo>
                      <a:pt x="3961" y="443"/>
                    </a:lnTo>
                    <a:lnTo>
                      <a:pt x="3925" y="446"/>
                    </a:lnTo>
                    <a:lnTo>
                      <a:pt x="3891" y="444"/>
                    </a:lnTo>
                    <a:lnTo>
                      <a:pt x="3859" y="438"/>
                    </a:lnTo>
                    <a:lnTo>
                      <a:pt x="3826" y="428"/>
                    </a:lnTo>
                    <a:lnTo>
                      <a:pt x="3792" y="413"/>
                    </a:lnTo>
                    <a:lnTo>
                      <a:pt x="3757" y="394"/>
                    </a:lnTo>
                    <a:lnTo>
                      <a:pt x="3757" y="114"/>
                    </a:lnTo>
                    <a:lnTo>
                      <a:pt x="3711" y="125"/>
                    </a:lnTo>
                    <a:lnTo>
                      <a:pt x="3668" y="140"/>
                    </a:lnTo>
                    <a:lnTo>
                      <a:pt x="3631" y="162"/>
                    </a:lnTo>
                    <a:lnTo>
                      <a:pt x="3597" y="187"/>
                    </a:lnTo>
                    <a:lnTo>
                      <a:pt x="3568" y="218"/>
                    </a:lnTo>
                    <a:lnTo>
                      <a:pt x="3543" y="253"/>
                    </a:lnTo>
                    <a:lnTo>
                      <a:pt x="3523" y="294"/>
                    </a:lnTo>
                    <a:lnTo>
                      <a:pt x="3508" y="339"/>
                    </a:lnTo>
                    <a:lnTo>
                      <a:pt x="3497" y="391"/>
                    </a:lnTo>
                    <a:lnTo>
                      <a:pt x="3489" y="447"/>
                    </a:lnTo>
                    <a:lnTo>
                      <a:pt x="3487" y="507"/>
                    </a:lnTo>
                    <a:lnTo>
                      <a:pt x="3489" y="565"/>
                    </a:lnTo>
                    <a:lnTo>
                      <a:pt x="3497" y="617"/>
                    </a:lnTo>
                    <a:lnTo>
                      <a:pt x="3509" y="667"/>
                    </a:lnTo>
                    <a:lnTo>
                      <a:pt x="3526" y="712"/>
                    </a:lnTo>
                    <a:lnTo>
                      <a:pt x="3547" y="753"/>
                    </a:lnTo>
                    <a:lnTo>
                      <a:pt x="3571" y="790"/>
                    </a:lnTo>
                    <a:lnTo>
                      <a:pt x="3600" y="821"/>
                    </a:lnTo>
                    <a:lnTo>
                      <a:pt x="3632" y="847"/>
                    </a:lnTo>
                    <a:lnTo>
                      <a:pt x="3668" y="869"/>
                    </a:lnTo>
                    <a:lnTo>
                      <a:pt x="3707" y="885"/>
                    </a:lnTo>
                    <a:lnTo>
                      <a:pt x="3750" y="894"/>
                    </a:lnTo>
                    <a:lnTo>
                      <a:pt x="3795" y="897"/>
                    </a:lnTo>
                    <a:lnTo>
                      <a:pt x="3821" y="896"/>
                    </a:lnTo>
                    <a:lnTo>
                      <a:pt x="3847" y="894"/>
                    </a:lnTo>
                    <a:lnTo>
                      <a:pt x="3874" y="889"/>
                    </a:lnTo>
                    <a:lnTo>
                      <a:pt x="3901" y="881"/>
                    </a:lnTo>
                    <a:lnTo>
                      <a:pt x="3931" y="872"/>
                    </a:lnTo>
                    <a:lnTo>
                      <a:pt x="3964" y="861"/>
                    </a:lnTo>
                    <a:lnTo>
                      <a:pt x="3999" y="846"/>
                    </a:lnTo>
                    <a:lnTo>
                      <a:pt x="4036" y="830"/>
                    </a:lnTo>
                    <a:lnTo>
                      <a:pt x="4079" y="810"/>
                    </a:lnTo>
                    <a:lnTo>
                      <a:pt x="4127" y="787"/>
                    </a:lnTo>
                    <a:lnTo>
                      <a:pt x="4127" y="976"/>
                    </a:lnTo>
                    <a:lnTo>
                      <a:pt x="4069" y="1001"/>
                    </a:lnTo>
                    <a:lnTo>
                      <a:pt x="4016" y="1024"/>
                    </a:lnTo>
                    <a:lnTo>
                      <a:pt x="3966" y="1041"/>
                    </a:lnTo>
                    <a:lnTo>
                      <a:pt x="3919" y="1058"/>
                    </a:lnTo>
                    <a:lnTo>
                      <a:pt x="3874" y="1070"/>
                    </a:lnTo>
                    <a:lnTo>
                      <a:pt x="3830" y="1080"/>
                    </a:lnTo>
                    <a:lnTo>
                      <a:pt x="3786" y="1086"/>
                    </a:lnTo>
                    <a:lnTo>
                      <a:pt x="3742" y="1091"/>
                    </a:lnTo>
                    <a:lnTo>
                      <a:pt x="3697" y="1094"/>
                    </a:lnTo>
                    <a:lnTo>
                      <a:pt x="3651" y="1095"/>
                    </a:lnTo>
                    <a:lnTo>
                      <a:pt x="3588" y="1093"/>
                    </a:lnTo>
                    <a:lnTo>
                      <a:pt x="3530" y="1086"/>
                    </a:lnTo>
                    <a:lnTo>
                      <a:pt x="3476" y="1075"/>
                    </a:lnTo>
                    <a:lnTo>
                      <a:pt x="3426" y="1060"/>
                    </a:lnTo>
                    <a:lnTo>
                      <a:pt x="3378" y="1039"/>
                    </a:lnTo>
                    <a:lnTo>
                      <a:pt x="3334" y="1014"/>
                    </a:lnTo>
                    <a:lnTo>
                      <a:pt x="3294" y="984"/>
                    </a:lnTo>
                    <a:lnTo>
                      <a:pt x="3255" y="947"/>
                    </a:lnTo>
                    <a:lnTo>
                      <a:pt x="3219" y="907"/>
                    </a:lnTo>
                    <a:lnTo>
                      <a:pt x="3188" y="865"/>
                    </a:lnTo>
                    <a:lnTo>
                      <a:pt x="3162" y="820"/>
                    </a:lnTo>
                    <a:lnTo>
                      <a:pt x="3140" y="772"/>
                    </a:lnTo>
                    <a:lnTo>
                      <a:pt x="3124" y="722"/>
                    </a:lnTo>
                    <a:lnTo>
                      <a:pt x="3111" y="670"/>
                    </a:lnTo>
                    <a:lnTo>
                      <a:pt x="3104" y="616"/>
                    </a:lnTo>
                    <a:lnTo>
                      <a:pt x="3101" y="561"/>
                    </a:lnTo>
                    <a:lnTo>
                      <a:pt x="3105" y="494"/>
                    </a:lnTo>
                    <a:lnTo>
                      <a:pt x="3115" y="433"/>
                    </a:lnTo>
                    <a:lnTo>
                      <a:pt x="3130" y="373"/>
                    </a:lnTo>
                    <a:lnTo>
                      <a:pt x="3153" y="318"/>
                    </a:lnTo>
                    <a:lnTo>
                      <a:pt x="3179" y="267"/>
                    </a:lnTo>
                    <a:lnTo>
                      <a:pt x="3213" y="219"/>
                    </a:lnTo>
                    <a:lnTo>
                      <a:pt x="3250" y="175"/>
                    </a:lnTo>
                    <a:lnTo>
                      <a:pt x="3293" y="135"/>
                    </a:lnTo>
                    <a:lnTo>
                      <a:pt x="3341" y="102"/>
                    </a:lnTo>
                    <a:lnTo>
                      <a:pt x="3392" y="72"/>
                    </a:lnTo>
                    <a:lnTo>
                      <a:pt x="3448" y="47"/>
                    </a:lnTo>
                    <a:lnTo>
                      <a:pt x="3508" y="27"/>
                    </a:lnTo>
                    <a:lnTo>
                      <a:pt x="3573" y="12"/>
                    </a:lnTo>
                    <a:lnTo>
                      <a:pt x="3640" y="3"/>
                    </a:lnTo>
                    <a:lnTo>
                      <a:pt x="3711" y="0"/>
                    </a:lnTo>
                    <a:close/>
                    <a:moveTo>
                      <a:pt x="2910" y="0"/>
                    </a:moveTo>
                    <a:lnTo>
                      <a:pt x="2948" y="4"/>
                    </a:lnTo>
                    <a:lnTo>
                      <a:pt x="2983" y="14"/>
                    </a:lnTo>
                    <a:lnTo>
                      <a:pt x="3014" y="30"/>
                    </a:lnTo>
                    <a:lnTo>
                      <a:pt x="3040" y="52"/>
                    </a:lnTo>
                    <a:lnTo>
                      <a:pt x="3063" y="78"/>
                    </a:lnTo>
                    <a:lnTo>
                      <a:pt x="3079" y="109"/>
                    </a:lnTo>
                    <a:lnTo>
                      <a:pt x="3089" y="142"/>
                    </a:lnTo>
                    <a:lnTo>
                      <a:pt x="3093" y="178"/>
                    </a:lnTo>
                    <a:lnTo>
                      <a:pt x="3091" y="203"/>
                    </a:lnTo>
                    <a:lnTo>
                      <a:pt x="3088" y="227"/>
                    </a:lnTo>
                    <a:lnTo>
                      <a:pt x="3081" y="252"/>
                    </a:lnTo>
                    <a:lnTo>
                      <a:pt x="3071" y="277"/>
                    </a:lnTo>
                    <a:lnTo>
                      <a:pt x="3060" y="303"/>
                    </a:lnTo>
                    <a:lnTo>
                      <a:pt x="3044" y="331"/>
                    </a:lnTo>
                    <a:lnTo>
                      <a:pt x="3025" y="361"/>
                    </a:lnTo>
                    <a:lnTo>
                      <a:pt x="3004" y="393"/>
                    </a:lnTo>
                    <a:lnTo>
                      <a:pt x="2978" y="429"/>
                    </a:lnTo>
                    <a:lnTo>
                      <a:pt x="2948" y="468"/>
                    </a:lnTo>
                    <a:lnTo>
                      <a:pt x="2914" y="512"/>
                    </a:lnTo>
                    <a:lnTo>
                      <a:pt x="2876" y="561"/>
                    </a:lnTo>
                    <a:lnTo>
                      <a:pt x="2472" y="1078"/>
                    </a:lnTo>
                    <a:lnTo>
                      <a:pt x="2182" y="1078"/>
                    </a:lnTo>
                    <a:lnTo>
                      <a:pt x="2182" y="424"/>
                    </a:lnTo>
                    <a:lnTo>
                      <a:pt x="1784" y="1078"/>
                    </a:lnTo>
                    <a:lnTo>
                      <a:pt x="1518" y="1078"/>
                    </a:lnTo>
                    <a:lnTo>
                      <a:pt x="1518" y="234"/>
                    </a:lnTo>
                    <a:lnTo>
                      <a:pt x="1313" y="214"/>
                    </a:lnTo>
                    <a:lnTo>
                      <a:pt x="1313" y="118"/>
                    </a:lnTo>
                    <a:lnTo>
                      <a:pt x="1690" y="25"/>
                    </a:lnTo>
                    <a:lnTo>
                      <a:pt x="1832" y="25"/>
                    </a:lnTo>
                    <a:lnTo>
                      <a:pt x="1832" y="713"/>
                    </a:lnTo>
                    <a:lnTo>
                      <a:pt x="2247" y="25"/>
                    </a:lnTo>
                    <a:lnTo>
                      <a:pt x="2497" y="25"/>
                    </a:lnTo>
                    <a:lnTo>
                      <a:pt x="2497" y="822"/>
                    </a:lnTo>
                    <a:lnTo>
                      <a:pt x="2759" y="473"/>
                    </a:lnTo>
                    <a:lnTo>
                      <a:pt x="2759" y="62"/>
                    </a:lnTo>
                    <a:lnTo>
                      <a:pt x="2779" y="44"/>
                    </a:lnTo>
                    <a:lnTo>
                      <a:pt x="2806" y="27"/>
                    </a:lnTo>
                    <a:lnTo>
                      <a:pt x="2837" y="13"/>
                    </a:lnTo>
                    <a:lnTo>
                      <a:pt x="2872" y="4"/>
                    </a:lnTo>
                    <a:lnTo>
                      <a:pt x="2910" y="0"/>
                    </a:lnTo>
                    <a:close/>
                  </a:path>
                </a:pathLst>
              </a:custGeom>
              <a:solidFill>
                <a:srgbClr val="0000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AU" noProof="0"/>
              </a:p>
            </p:txBody>
          </p:sp>
        </p:grpSp>
      </p:grpSp>
      <p:sp>
        <p:nvSpPr>
          <p:cNvPr id="31" name="Picture Placeholder 76"/>
          <p:cNvSpPr>
            <a:spLocks noGrp="1"/>
          </p:cNvSpPr>
          <p:nvPr>
            <p:ph type="pic" sz="quarter" idx="13"/>
          </p:nvPr>
        </p:nvSpPr>
        <p:spPr>
          <a:xfrm>
            <a:off x="609601" y="3048000"/>
            <a:ext cx="914400" cy="762000"/>
          </a:xfrm>
        </p:spPr>
        <p:txBody>
          <a:bodyPr/>
          <a:lstStyle>
            <a:lvl1pPr>
              <a:defRPr sz="1400"/>
            </a:lvl1pPr>
          </a:lstStyle>
          <a:p>
            <a:r>
              <a:rPr lang="en-US" noProof="0" smtClean="0"/>
              <a:t>Click icon to add picture</a:t>
            </a:r>
            <a:endParaRPr lang="en-AU" noProof="0" dirty="0"/>
          </a:p>
        </p:txBody>
      </p:sp>
      <p:grpSp>
        <p:nvGrpSpPr>
          <p:cNvPr id="3" name="Group 31"/>
          <p:cNvGrpSpPr/>
          <p:nvPr/>
        </p:nvGrpSpPr>
        <p:grpSpPr>
          <a:xfrm>
            <a:off x="489086" y="2901697"/>
            <a:ext cx="1209752" cy="151219"/>
            <a:chOff x="489087" y="2521685"/>
            <a:chExt cx="1209752" cy="151219"/>
          </a:xfrm>
        </p:grpSpPr>
        <p:cxnSp>
          <p:nvCxnSpPr>
            <p:cNvPr id="33" name="Straight Connector 32"/>
            <p:cNvCxnSpPr/>
            <p:nvPr userDrawn="1"/>
          </p:nvCxnSpPr>
          <p:spPr>
            <a:xfrm rot="10800000">
              <a:off x="489087" y="2521686"/>
              <a:ext cx="1209752" cy="0"/>
            </a:xfrm>
            <a:prstGeom prst="line">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userDrawn="1"/>
          </p:nvCxnSpPr>
          <p:spPr>
            <a:xfrm rot="5400000">
              <a:off x="413478" y="2597295"/>
              <a:ext cx="151219" cy="0"/>
            </a:xfrm>
            <a:prstGeom prst="line">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sp>
        <p:nvSpPr>
          <p:cNvPr id="45" name="Title 1"/>
          <p:cNvSpPr>
            <a:spLocks noGrp="1"/>
          </p:cNvSpPr>
          <p:nvPr>
            <p:ph type="ctrTitle" hasCustomPrompt="1"/>
          </p:nvPr>
        </p:nvSpPr>
        <p:spPr bwMode="white">
          <a:xfrm>
            <a:off x="1895475" y="838200"/>
            <a:ext cx="5343525" cy="914400"/>
          </a:xfrm>
        </p:spPr>
        <p:txBody>
          <a:bodyPr anchor="t" anchorCtr="0">
            <a:noAutofit/>
          </a:bodyPr>
          <a:lstStyle>
            <a:lvl1pPr>
              <a:lnSpc>
                <a:spcPct val="90000"/>
              </a:lnSpc>
              <a:defRPr sz="3200" b="1" i="1" baseline="0">
                <a:solidFill>
                  <a:schemeClr val="bg1"/>
                </a:solidFill>
              </a:defRPr>
            </a:lvl1pPr>
          </a:lstStyle>
          <a:p>
            <a:r>
              <a:rPr lang="en-AU" noProof="0" smtClean="0"/>
              <a:t>Click to add the presentation’s main title</a:t>
            </a:r>
            <a:endParaRPr lang="en-AU" noProof="0"/>
          </a:p>
        </p:txBody>
      </p:sp>
      <p:sp>
        <p:nvSpPr>
          <p:cNvPr id="46" name="Subtitle 2"/>
          <p:cNvSpPr>
            <a:spLocks noGrp="1"/>
          </p:cNvSpPr>
          <p:nvPr>
            <p:ph type="subTitle" idx="1" hasCustomPrompt="1"/>
          </p:nvPr>
        </p:nvSpPr>
        <p:spPr bwMode="white">
          <a:xfrm>
            <a:off x="1895475" y="1828799"/>
            <a:ext cx="5343525" cy="914401"/>
          </a:xfrm>
        </p:spPr>
        <p:txBody>
          <a:bodyPr>
            <a:noAutofit/>
          </a:bodyPr>
          <a:lstStyle>
            <a:lvl1pPr marL="0" indent="0" algn="l">
              <a:lnSpc>
                <a:spcPct val="90000"/>
              </a:lnSpc>
              <a:spcAft>
                <a:spcPts val="0"/>
              </a:spcAft>
              <a:buNone/>
              <a:defRPr sz="3200" baseline="0">
                <a:solidFill>
                  <a:schemeClr val="bg1"/>
                </a:solidFill>
                <a:latin typeface="+mj-lt"/>
              </a:defRPr>
            </a:lvl1pPr>
            <a:lvl2pPr marL="0" indent="0" algn="l">
              <a:buNone/>
              <a:defRPr sz="1800">
                <a:solidFill>
                  <a:schemeClr val="bg1"/>
                </a:solidFill>
                <a:latin typeface="+mj-lt"/>
              </a:defRPr>
            </a:lvl2pPr>
            <a:lvl3pPr marL="457200" indent="0" algn="l">
              <a:buNone/>
              <a:defRPr sz="1800">
                <a:solidFill>
                  <a:schemeClr val="bg1"/>
                </a:solidFill>
                <a:latin typeface="+mj-lt"/>
              </a:defRPr>
            </a:lvl3pPr>
            <a:lvl4pPr marL="914400" indent="0" algn="l">
              <a:buNone/>
              <a:defRPr sz="1800">
                <a:solidFill>
                  <a:schemeClr val="bg1"/>
                </a:solidFill>
                <a:latin typeface="+mj-lt"/>
              </a:defRPr>
            </a:lvl4pPr>
            <a:lvl5pPr marL="1371600" indent="0" algn="l">
              <a:buNone/>
              <a:defRPr sz="1800">
                <a:solidFill>
                  <a:schemeClr val="bg1"/>
                </a:solidFill>
                <a:latin typeface="+mj-lt"/>
              </a:defRPr>
            </a:lvl5pPr>
            <a:lvl6pPr marL="1828800" indent="0" algn="l">
              <a:buNone/>
              <a:defRPr sz="1800">
                <a:solidFill>
                  <a:schemeClr val="bg1"/>
                </a:solidFill>
                <a:latin typeface="+mj-lt"/>
              </a:defRPr>
            </a:lvl6pPr>
            <a:lvl7pPr marL="2286000" indent="0" algn="l">
              <a:buNone/>
              <a:defRPr sz="1800">
                <a:solidFill>
                  <a:schemeClr val="bg1"/>
                </a:solidFill>
                <a:latin typeface="+mj-lt"/>
              </a:defRPr>
            </a:lvl7pPr>
            <a:lvl8pPr marL="2743200" indent="0" algn="l">
              <a:buNone/>
              <a:defRPr sz="1800">
                <a:solidFill>
                  <a:schemeClr val="bg1"/>
                </a:solidFill>
                <a:latin typeface="+mj-lt"/>
              </a:defRPr>
            </a:lvl8pPr>
            <a:lvl9pPr marL="3200400" indent="0" algn="l">
              <a:buNone/>
              <a:defRPr sz="1800">
                <a:solidFill>
                  <a:schemeClr val="bg1"/>
                </a:solidFill>
                <a:latin typeface="+mj-lt"/>
              </a:defRPr>
            </a:lvl9pPr>
          </a:lstStyle>
          <a:p>
            <a:r>
              <a:rPr lang="en-AU" noProof="0" smtClean="0"/>
              <a:t>Subtitle and date (move higher if title is only one line)</a:t>
            </a:r>
            <a:endParaRPr lang="en-AU" noProof="0" dirty="0" smtClean="0"/>
          </a:p>
        </p:txBody>
      </p:sp>
      <p:sp>
        <p:nvSpPr>
          <p:cNvPr id="47" name="Text Placeholder 31"/>
          <p:cNvSpPr>
            <a:spLocks noGrp="1"/>
          </p:cNvSpPr>
          <p:nvPr>
            <p:ph type="body" sz="quarter" idx="10" hasCustomPrompt="1"/>
          </p:nvPr>
        </p:nvSpPr>
        <p:spPr bwMode="white">
          <a:xfrm>
            <a:off x="1895475" y="374904"/>
            <a:ext cx="4105656" cy="146304"/>
          </a:xfrm>
        </p:spPr>
        <p:txBody>
          <a:bodyPr/>
          <a:lstStyle>
            <a:lvl1pPr>
              <a:defRPr sz="1100">
                <a:solidFill>
                  <a:schemeClr val="bg1"/>
                </a:solidFill>
                <a:latin typeface="+mj-lt"/>
              </a:defRPr>
            </a:lvl1pPr>
            <a:lvl2pPr>
              <a:defRPr sz="1000">
                <a:solidFill>
                  <a:schemeClr val="bg1"/>
                </a:solidFill>
                <a:latin typeface="+mj-lt"/>
              </a:defRPr>
            </a:lvl2pPr>
            <a:lvl3pPr>
              <a:defRPr sz="1000">
                <a:solidFill>
                  <a:schemeClr val="bg1"/>
                </a:solidFill>
                <a:latin typeface="+mj-lt"/>
              </a:defRPr>
            </a:lvl3pPr>
            <a:lvl4pPr>
              <a:defRPr sz="1000">
                <a:solidFill>
                  <a:schemeClr val="bg1"/>
                </a:solidFill>
                <a:latin typeface="+mj-lt"/>
              </a:defRPr>
            </a:lvl4pPr>
            <a:lvl5pPr>
              <a:defRPr sz="1000">
                <a:solidFill>
                  <a:schemeClr val="bg1"/>
                </a:solidFill>
                <a:latin typeface="+mj-lt"/>
              </a:defRPr>
            </a:lvl5pPr>
          </a:lstStyle>
          <a:p>
            <a:pPr lvl="0"/>
            <a:r>
              <a:rPr lang="en-AU" noProof="0" dirty="0" smtClean="0"/>
              <a:t>www.pwc.com.au</a:t>
            </a:r>
            <a:endParaRPr lang="en-AU" noProof="0" dirty="0"/>
          </a:p>
        </p:txBody>
      </p:sp>
      <p:grpSp>
        <p:nvGrpSpPr>
          <p:cNvPr id="29" name="Group 28"/>
          <p:cNvGrpSpPr/>
          <p:nvPr userDrawn="1"/>
        </p:nvGrpSpPr>
        <p:grpSpPr>
          <a:xfrm>
            <a:off x="968592" y="-5815"/>
            <a:ext cx="8175409" cy="6710285"/>
            <a:chOff x="968592" y="-5815"/>
            <a:chExt cx="8175409" cy="6710285"/>
          </a:xfrm>
        </p:grpSpPr>
        <p:grpSp>
          <p:nvGrpSpPr>
            <p:cNvPr id="30" name="Group 23"/>
            <p:cNvGrpSpPr/>
            <p:nvPr userDrawn="1"/>
          </p:nvGrpSpPr>
          <p:grpSpPr>
            <a:xfrm>
              <a:off x="1752601" y="-5815"/>
              <a:ext cx="7391400" cy="6181825"/>
              <a:chOff x="533400" y="228599"/>
              <a:chExt cx="3752849" cy="6266964"/>
            </a:xfrm>
          </p:grpSpPr>
          <p:sp>
            <p:nvSpPr>
              <p:cNvPr id="40" name="Rectangle 66"/>
              <p:cNvSpPr>
                <a:spLocks noChangeArrowheads="1"/>
              </p:cNvSpPr>
              <p:nvPr/>
            </p:nvSpPr>
            <p:spPr bwMode="auto">
              <a:xfrm>
                <a:off x="533400" y="1219201"/>
                <a:ext cx="3469615" cy="5276362"/>
              </a:xfrm>
              <a:prstGeom prst="rect">
                <a:avLst/>
              </a:prstGeom>
              <a:solidFill>
                <a:srgbClr val="F3BE26"/>
              </a:solidFill>
              <a:ln w="9525">
                <a:noFill/>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41" name="Rectangle 72"/>
              <p:cNvSpPr>
                <a:spLocks noChangeArrowheads="1"/>
              </p:cNvSpPr>
              <p:nvPr/>
            </p:nvSpPr>
            <p:spPr bwMode="auto">
              <a:xfrm>
                <a:off x="533400" y="5715000"/>
                <a:ext cx="3752849" cy="780562"/>
              </a:xfrm>
              <a:prstGeom prst="rect">
                <a:avLst/>
              </a:prstGeom>
              <a:solidFill>
                <a:srgbClr val="F3BC87"/>
              </a:solidFill>
              <a:ln w="9525">
                <a:noFill/>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53" name="Rectangle 68"/>
              <p:cNvSpPr>
                <a:spLocks noChangeArrowheads="1"/>
              </p:cNvSpPr>
              <p:nvPr/>
            </p:nvSpPr>
            <p:spPr bwMode="auto">
              <a:xfrm>
                <a:off x="533400" y="981074"/>
                <a:ext cx="3135429" cy="5514487"/>
              </a:xfrm>
              <a:prstGeom prst="rect">
                <a:avLst/>
              </a:prstGeom>
              <a:solidFill>
                <a:srgbClr val="E4C7A7"/>
              </a:solidFill>
              <a:ln w="9525">
                <a:noFill/>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54" name="Rectangle 70"/>
              <p:cNvSpPr>
                <a:spLocks noChangeArrowheads="1"/>
              </p:cNvSpPr>
              <p:nvPr/>
            </p:nvSpPr>
            <p:spPr bwMode="auto">
              <a:xfrm>
                <a:off x="533400" y="457201"/>
                <a:ext cx="2952298" cy="6038362"/>
              </a:xfrm>
              <a:prstGeom prst="rect">
                <a:avLst/>
              </a:prstGeom>
              <a:solidFill>
                <a:srgbClr val="EE9C34"/>
              </a:solidFill>
              <a:ln w="9525">
                <a:noFill/>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55" name="Rectangle 74"/>
              <p:cNvSpPr>
                <a:spLocks noChangeArrowheads="1"/>
              </p:cNvSpPr>
              <p:nvPr/>
            </p:nvSpPr>
            <p:spPr bwMode="auto">
              <a:xfrm>
                <a:off x="533400" y="981074"/>
                <a:ext cx="2952298" cy="5514487"/>
              </a:xfrm>
              <a:prstGeom prst="rect">
                <a:avLst/>
              </a:prstGeom>
              <a:solidFill>
                <a:srgbClr val="D47922"/>
              </a:solidFill>
              <a:ln w="9525">
                <a:noFill/>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56" name="Rectangle 74"/>
              <p:cNvSpPr>
                <a:spLocks noChangeArrowheads="1"/>
              </p:cNvSpPr>
              <p:nvPr/>
            </p:nvSpPr>
            <p:spPr bwMode="auto">
              <a:xfrm>
                <a:off x="533400" y="1219201"/>
                <a:ext cx="3135429" cy="5276362"/>
              </a:xfrm>
              <a:prstGeom prst="rect">
                <a:avLst/>
              </a:prstGeom>
              <a:solidFill>
                <a:srgbClr val="D89419"/>
              </a:solidFill>
              <a:ln w="9525">
                <a:noFill/>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62" name="Rectangle 74"/>
              <p:cNvSpPr>
                <a:spLocks noChangeArrowheads="1"/>
              </p:cNvSpPr>
              <p:nvPr/>
            </p:nvSpPr>
            <p:spPr bwMode="auto">
              <a:xfrm>
                <a:off x="533400" y="1219201"/>
                <a:ext cx="2952298" cy="5276362"/>
              </a:xfrm>
              <a:prstGeom prst="rect">
                <a:avLst/>
              </a:prstGeom>
              <a:solidFill>
                <a:srgbClr val="C95A05"/>
              </a:solidFill>
              <a:ln w="9525">
                <a:noFill/>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63" name="Rectangle 72"/>
              <p:cNvSpPr>
                <a:spLocks noChangeArrowheads="1"/>
              </p:cNvSpPr>
              <p:nvPr/>
            </p:nvSpPr>
            <p:spPr bwMode="auto">
              <a:xfrm>
                <a:off x="533400" y="5715000"/>
                <a:ext cx="3469615" cy="780562"/>
              </a:xfrm>
              <a:prstGeom prst="rect">
                <a:avLst/>
              </a:prstGeom>
              <a:solidFill>
                <a:srgbClr val="E78C14"/>
              </a:solidFill>
              <a:ln w="9525">
                <a:noFill/>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64" name="Rectangle 74"/>
              <p:cNvSpPr>
                <a:spLocks noChangeArrowheads="1"/>
              </p:cNvSpPr>
              <p:nvPr/>
            </p:nvSpPr>
            <p:spPr bwMode="auto">
              <a:xfrm>
                <a:off x="533400" y="5715000"/>
                <a:ext cx="3135429" cy="780562"/>
              </a:xfrm>
              <a:prstGeom prst="rect">
                <a:avLst/>
              </a:prstGeom>
              <a:solidFill>
                <a:srgbClr val="CD6C0D"/>
              </a:solidFill>
              <a:ln w="9525">
                <a:noFill/>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65" name="Rectangle 74"/>
              <p:cNvSpPr>
                <a:spLocks noChangeArrowheads="1"/>
              </p:cNvSpPr>
              <p:nvPr/>
            </p:nvSpPr>
            <p:spPr bwMode="auto">
              <a:xfrm>
                <a:off x="533400" y="5715000"/>
                <a:ext cx="2952298" cy="780562"/>
              </a:xfrm>
              <a:prstGeom prst="rect">
                <a:avLst/>
              </a:prstGeom>
              <a:solidFill>
                <a:srgbClr val="BF4203"/>
              </a:solidFill>
              <a:ln w="9525">
                <a:noFill/>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66" name="Rectangle 74"/>
              <p:cNvSpPr>
                <a:spLocks noChangeArrowheads="1"/>
              </p:cNvSpPr>
              <p:nvPr/>
            </p:nvSpPr>
            <p:spPr bwMode="auto">
              <a:xfrm>
                <a:off x="533400" y="228599"/>
                <a:ext cx="2828549" cy="6266963"/>
              </a:xfrm>
              <a:prstGeom prst="rect">
                <a:avLst/>
              </a:prstGeom>
              <a:solidFill>
                <a:srgbClr val="E669A2"/>
              </a:solidFill>
              <a:ln w="9525">
                <a:noFill/>
                <a:miter lim="800000"/>
                <a:headEnd/>
                <a:tailEnd/>
              </a:ln>
            </p:spPr>
            <p:txBody>
              <a:bodyPr vert="horz" wrap="square" lIns="91440" tIns="45720" rIns="91440" bIns="45720" numCol="1" anchor="t" anchorCtr="0" compatLnSpc="1">
                <a:prstTxWarp prst="textNoShape">
                  <a:avLst/>
                </a:prstTxWarp>
              </a:bodyPr>
              <a:lstStyle/>
              <a:p>
                <a:endParaRPr lang="en-AU" dirty="0"/>
              </a:p>
            </p:txBody>
          </p:sp>
          <p:sp>
            <p:nvSpPr>
              <p:cNvPr id="67" name="Rectangle 74"/>
              <p:cNvSpPr>
                <a:spLocks noChangeArrowheads="1"/>
              </p:cNvSpPr>
              <p:nvPr/>
            </p:nvSpPr>
            <p:spPr bwMode="auto">
              <a:xfrm>
                <a:off x="533400" y="457201"/>
                <a:ext cx="2828549" cy="6038362"/>
              </a:xfrm>
              <a:prstGeom prst="rect">
                <a:avLst/>
              </a:prstGeom>
              <a:solidFill>
                <a:srgbClr val="D64021"/>
              </a:solidFill>
              <a:ln w="9525">
                <a:noFill/>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68" name="Rectangle 74"/>
              <p:cNvSpPr>
                <a:spLocks noChangeArrowheads="1"/>
              </p:cNvSpPr>
              <p:nvPr/>
            </p:nvSpPr>
            <p:spPr bwMode="auto">
              <a:xfrm>
                <a:off x="533400" y="981074"/>
                <a:ext cx="2828549" cy="5514487"/>
              </a:xfrm>
              <a:prstGeom prst="rect">
                <a:avLst/>
              </a:prstGeom>
              <a:solidFill>
                <a:srgbClr val="BE3215"/>
              </a:solidFill>
              <a:ln w="9525">
                <a:noFill/>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69" name="Rectangle 74"/>
              <p:cNvSpPr>
                <a:spLocks noChangeArrowheads="1"/>
              </p:cNvSpPr>
              <p:nvPr/>
            </p:nvSpPr>
            <p:spPr bwMode="auto">
              <a:xfrm>
                <a:off x="533400" y="1219201"/>
                <a:ext cx="2828549" cy="5276362"/>
              </a:xfrm>
              <a:prstGeom prst="rect">
                <a:avLst/>
              </a:prstGeom>
              <a:solidFill>
                <a:srgbClr val="B52503"/>
              </a:solidFill>
              <a:ln w="9525">
                <a:noFill/>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70" name="Rectangle 74"/>
              <p:cNvSpPr>
                <a:spLocks noChangeArrowheads="1"/>
              </p:cNvSpPr>
              <p:nvPr/>
            </p:nvSpPr>
            <p:spPr bwMode="auto">
              <a:xfrm>
                <a:off x="533400" y="5715000"/>
                <a:ext cx="2828549" cy="780562"/>
              </a:xfrm>
              <a:prstGeom prst="rect">
                <a:avLst/>
              </a:prstGeom>
              <a:solidFill>
                <a:srgbClr val="AC1B02"/>
              </a:solidFill>
              <a:ln w="9525">
                <a:noFill/>
                <a:miter lim="800000"/>
                <a:headEnd/>
                <a:tailEnd/>
              </a:ln>
            </p:spPr>
            <p:txBody>
              <a:bodyPr vert="horz" wrap="square" lIns="91440" tIns="45720" rIns="91440" bIns="45720" numCol="1" anchor="t" anchorCtr="0" compatLnSpc="1">
                <a:prstTxWarp prst="textNoShape">
                  <a:avLst/>
                </a:prstTxWarp>
              </a:bodyPr>
              <a:lstStyle/>
              <a:p>
                <a:endParaRPr lang="en-AU"/>
              </a:p>
            </p:txBody>
          </p:sp>
        </p:grpSp>
        <p:grpSp>
          <p:nvGrpSpPr>
            <p:cNvPr id="32" name="Group 32"/>
            <p:cNvGrpSpPr/>
            <p:nvPr/>
          </p:nvGrpSpPr>
          <p:grpSpPr>
            <a:xfrm>
              <a:off x="968592" y="6170991"/>
              <a:ext cx="914400" cy="533479"/>
              <a:chOff x="518032" y="978681"/>
              <a:chExt cx="4572000" cy="2667393"/>
            </a:xfrm>
          </p:grpSpPr>
          <p:sp>
            <p:nvSpPr>
              <p:cNvPr id="38" name="Rectangle 37"/>
              <p:cNvSpPr>
                <a:spLocks noChangeArrowheads="1"/>
              </p:cNvSpPr>
              <p:nvPr userDrawn="1"/>
            </p:nvSpPr>
            <p:spPr bwMode="black">
              <a:xfrm>
                <a:off x="3295650" y="978681"/>
                <a:ext cx="1143000" cy="263229"/>
              </a:xfrm>
              <a:prstGeom prst="rect">
                <a:avLst/>
              </a:prstGeom>
              <a:solidFill>
                <a:srgbClr val="A10000"/>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AU" noProof="0"/>
              </a:p>
            </p:txBody>
          </p:sp>
          <p:sp>
            <p:nvSpPr>
              <p:cNvPr id="39" name="Freeform 7"/>
              <p:cNvSpPr>
                <a:spLocks noEditPoints="1"/>
              </p:cNvSpPr>
              <p:nvPr userDrawn="1"/>
            </p:nvSpPr>
            <p:spPr bwMode="black">
              <a:xfrm>
                <a:off x="518032" y="1922794"/>
                <a:ext cx="4572000" cy="1723280"/>
              </a:xfrm>
              <a:custGeom>
                <a:avLst/>
                <a:gdLst/>
                <a:ahLst/>
                <a:cxnLst>
                  <a:cxn ang="0">
                    <a:pos x="581" y="233"/>
                  </a:cxn>
                  <a:cxn ang="0">
                    <a:pos x="538" y="949"/>
                  </a:cxn>
                  <a:cxn ang="0">
                    <a:pos x="630" y="946"/>
                  </a:cxn>
                  <a:cxn ang="0">
                    <a:pos x="793" y="880"/>
                  </a:cxn>
                  <a:cxn ang="0">
                    <a:pos x="886" y="728"/>
                  </a:cxn>
                  <a:cxn ang="0">
                    <a:pos x="905" y="505"/>
                  </a:cxn>
                  <a:cxn ang="0">
                    <a:pos x="850" y="329"/>
                  </a:cxn>
                  <a:cxn ang="0">
                    <a:pos x="727" y="241"/>
                  </a:cxn>
                  <a:cxn ang="0">
                    <a:pos x="521" y="3"/>
                  </a:cxn>
                  <a:cxn ang="0">
                    <a:pos x="643" y="74"/>
                  </a:cxn>
                  <a:cxn ang="0">
                    <a:pos x="761" y="24"/>
                  </a:cxn>
                  <a:cxn ang="0">
                    <a:pos x="855" y="9"/>
                  </a:cxn>
                  <a:cxn ang="0">
                    <a:pos x="1026" y="40"/>
                  </a:cxn>
                  <a:cxn ang="0">
                    <a:pos x="1180" y="172"/>
                  </a:cxn>
                  <a:cxn ang="0">
                    <a:pos x="1265" y="383"/>
                  </a:cxn>
                  <a:cxn ang="0">
                    <a:pos x="1265" y="641"/>
                  </a:cxn>
                  <a:cxn ang="0">
                    <a:pos x="1175" y="857"/>
                  </a:cxn>
                  <a:cxn ang="0">
                    <a:pos x="1005" y="1006"/>
                  </a:cxn>
                  <a:cxn ang="0">
                    <a:pos x="766" y="1074"/>
                  </a:cxn>
                  <a:cxn ang="0">
                    <a:pos x="601" y="1074"/>
                  </a:cxn>
                  <a:cxn ang="0">
                    <a:pos x="692" y="1447"/>
                  </a:cxn>
                  <a:cxn ang="0">
                    <a:pos x="171" y="1408"/>
                  </a:cxn>
                  <a:cxn ang="0">
                    <a:pos x="413" y="3"/>
                  </a:cxn>
                  <a:cxn ang="0">
                    <a:pos x="3876" y="20"/>
                  </a:cxn>
                  <a:cxn ang="0">
                    <a:pos x="4036" y="100"/>
                  </a:cxn>
                  <a:cxn ang="0">
                    <a:pos x="4113" y="232"/>
                  </a:cxn>
                  <a:cxn ang="0">
                    <a:pos x="4091" y="362"/>
                  </a:cxn>
                  <a:cxn ang="0">
                    <a:pos x="3995" y="436"/>
                  </a:cxn>
                  <a:cxn ang="0">
                    <a:pos x="3859" y="438"/>
                  </a:cxn>
                  <a:cxn ang="0">
                    <a:pos x="3757" y="114"/>
                  </a:cxn>
                  <a:cxn ang="0">
                    <a:pos x="3597" y="187"/>
                  </a:cxn>
                  <a:cxn ang="0">
                    <a:pos x="3508" y="339"/>
                  </a:cxn>
                  <a:cxn ang="0">
                    <a:pos x="3489" y="565"/>
                  </a:cxn>
                  <a:cxn ang="0">
                    <a:pos x="3547" y="753"/>
                  </a:cxn>
                  <a:cxn ang="0">
                    <a:pos x="3668" y="869"/>
                  </a:cxn>
                  <a:cxn ang="0">
                    <a:pos x="3821" y="896"/>
                  </a:cxn>
                  <a:cxn ang="0">
                    <a:pos x="3931" y="872"/>
                  </a:cxn>
                  <a:cxn ang="0">
                    <a:pos x="4079" y="810"/>
                  </a:cxn>
                  <a:cxn ang="0">
                    <a:pos x="4016" y="1024"/>
                  </a:cxn>
                  <a:cxn ang="0">
                    <a:pos x="3830" y="1080"/>
                  </a:cxn>
                  <a:cxn ang="0">
                    <a:pos x="3651" y="1095"/>
                  </a:cxn>
                  <a:cxn ang="0">
                    <a:pos x="3426" y="1060"/>
                  </a:cxn>
                  <a:cxn ang="0">
                    <a:pos x="3255" y="947"/>
                  </a:cxn>
                  <a:cxn ang="0">
                    <a:pos x="3140" y="772"/>
                  </a:cxn>
                  <a:cxn ang="0">
                    <a:pos x="3101" y="561"/>
                  </a:cxn>
                  <a:cxn ang="0">
                    <a:pos x="3153" y="318"/>
                  </a:cxn>
                  <a:cxn ang="0">
                    <a:pos x="3293" y="135"/>
                  </a:cxn>
                  <a:cxn ang="0">
                    <a:pos x="3508" y="27"/>
                  </a:cxn>
                  <a:cxn ang="0">
                    <a:pos x="2910" y="0"/>
                  </a:cxn>
                  <a:cxn ang="0">
                    <a:pos x="3040" y="52"/>
                  </a:cxn>
                  <a:cxn ang="0">
                    <a:pos x="3093" y="178"/>
                  </a:cxn>
                  <a:cxn ang="0">
                    <a:pos x="3071" y="277"/>
                  </a:cxn>
                  <a:cxn ang="0">
                    <a:pos x="3004" y="393"/>
                  </a:cxn>
                  <a:cxn ang="0">
                    <a:pos x="2876" y="561"/>
                  </a:cxn>
                  <a:cxn ang="0">
                    <a:pos x="1784" y="1078"/>
                  </a:cxn>
                  <a:cxn ang="0">
                    <a:pos x="1313" y="118"/>
                  </a:cxn>
                  <a:cxn ang="0">
                    <a:pos x="2247" y="25"/>
                  </a:cxn>
                  <a:cxn ang="0">
                    <a:pos x="2759" y="62"/>
                  </a:cxn>
                  <a:cxn ang="0">
                    <a:pos x="2872" y="4"/>
                  </a:cxn>
                </a:cxnLst>
                <a:rect l="0" t="0" r="r" b="b"/>
                <a:pathLst>
                  <a:path w="4127" h="1544">
                    <a:moveTo>
                      <a:pt x="640" y="229"/>
                    </a:moveTo>
                    <a:lnTo>
                      <a:pt x="622" y="229"/>
                    </a:lnTo>
                    <a:lnTo>
                      <a:pt x="603" y="230"/>
                    </a:lnTo>
                    <a:lnTo>
                      <a:pt x="581" y="233"/>
                    </a:lnTo>
                    <a:lnTo>
                      <a:pt x="553" y="235"/>
                    </a:lnTo>
                    <a:lnTo>
                      <a:pt x="521" y="241"/>
                    </a:lnTo>
                    <a:lnTo>
                      <a:pt x="521" y="947"/>
                    </a:lnTo>
                    <a:lnTo>
                      <a:pt x="538" y="949"/>
                    </a:lnTo>
                    <a:lnTo>
                      <a:pt x="553" y="949"/>
                    </a:lnTo>
                    <a:lnTo>
                      <a:pt x="566" y="949"/>
                    </a:lnTo>
                    <a:lnTo>
                      <a:pt x="578" y="949"/>
                    </a:lnTo>
                    <a:lnTo>
                      <a:pt x="630" y="946"/>
                    </a:lnTo>
                    <a:lnTo>
                      <a:pt x="677" y="937"/>
                    </a:lnTo>
                    <a:lnTo>
                      <a:pt x="720" y="924"/>
                    </a:lnTo>
                    <a:lnTo>
                      <a:pt x="758" y="905"/>
                    </a:lnTo>
                    <a:lnTo>
                      <a:pt x="793" y="880"/>
                    </a:lnTo>
                    <a:lnTo>
                      <a:pt x="824" y="850"/>
                    </a:lnTo>
                    <a:lnTo>
                      <a:pt x="849" y="815"/>
                    </a:lnTo>
                    <a:lnTo>
                      <a:pt x="870" y="775"/>
                    </a:lnTo>
                    <a:lnTo>
                      <a:pt x="886" y="728"/>
                    </a:lnTo>
                    <a:lnTo>
                      <a:pt x="897" y="678"/>
                    </a:lnTo>
                    <a:lnTo>
                      <a:pt x="905" y="622"/>
                    </a:lnTo>
                    <a:lnTo>
                      <a:pt x="907" y="561"/>
                    </a:lnTo>
                    <a:lnTo>
                      <a:pt x="905" y="505"/>
                    </a:lnTo>
                    <a:lnTo>
                      <a:pt x="897" y="452"/>
                    </a:lnTo>
                    <a:lnTo>
                      <a:pt x="886" y="407"/>
                    </a:lnTo>
                    <a:lnTo>
                      <a:pt x="870" y="366"/>
                    </a:lnTo>
                    <a:lnTo>
                      <a:pt x="850" y="329"/>
                    </a:lnTo>
                    <a:lnTo>
                      <a:pt x="826" y="299"/>
                    </a:lnTo>
                    <a:lnTo>
                      <a:pt x="797" y="274"/>
                    </a:lnTo>
                    <a:lnTo>
                      <a:pt x="763" y="254"/>
                    </a:lnTo>
                    <a:lnTo>
                      <a:pt x="727" y="241"/>
                    </a:lnTo>
                    <a:lnTo>
                      <a:pt x="686" y="232"/>
                    </a:lnTo>
                    <a:lnTo>
                      <a:pt x="640" y="229"/>
                    </a:lnTo>
                    <a:close/>
                    <a:moveTo>
                      <a:pt x="413" y="3"/>
                    </a:moveTo>
                    <a:lnTo>
                      <a:pt x="521" y="3"/>
                    </a:lnTo>
                    <a:lnTo>
                      <a:pt x="521" y="143"/>
                    </a:lnTo>
                    <a:lnTo>
                      <a:pt x="566" y="117"/>
                    </a:lnTo>
                    <a:lnTo>
                      <a:pt x="607" y="93"/>
                    </a:lnTo>
                    <a:lnTo>
                      <a:pt x="643" y="74"/>
                    </a:lnTo>
                    <a:lnTo>
                      <a:pt x="677" y="57"/>
                    </a:lnTo>
                    <a:lnTo>
                      <a:pt x="707" y="44"/>
                    </a:lnTo>
                    <a:lnTo>
                      <a:pt x="735" y="33"/>
                    </a:lnTo>
                    <a:lnTo>
                      <a:pt x="761" y="24"/>
                    </a:lnTo>
                    <a:lnTo>
                      <a:pt x="785" y="18"/>
                    </a:lnTo>
                    <a:lnTo>
                      <a:pt x="809" y="13"/>
                    </a:lnTo>
                    <a:lnTo>
                      <a:pt x="831" y="10"/>
                    </a:lnTo>
                    <a:lnTo>
                      <a:pt x="855" y="9"/>
                    </a:lnTo>
                    <a:lnTo>
                      <a:pt x="879" y="8"/>
                    </a:lnTo>
                    <a:lnTo>
                      <a:pt x="931" y="12"/>
                    </a:lnTo>
                    <a:lnTo>
                      <a:pt x="980" y="23"/>
                    </a:lnTo>
                    <a:lnTo>
                      <a:pt x="1026" y="40"/>
                    </a:lnTo>
                    <a:lnTo>
                      <a:pt x="1070" y="64"/>
                    </a:lnTo>
                    <a:lnTo>
                      <a:pt x="1110" y="94"/>
                    </a:lnTo>
                    <a:lnTo>
                      <a:pt x="1148" y="130"/>
                    </a:lnTo>
                    <a:lnTo>
                      <a:pt x="1180" y="172"/>
                    </a:lnTo>
                    <a:lnTo>
                      <a:pt x="1209" y="218"/>
                    </a:lnTo>
                    <a:lnTo>
                      <a:pt x="1233" y="268"/>
                    </a:lnTo>
                    <a:lnTo>
                      <a:pt x="1252" y="324"/>
                    </a:lnTo>
                    <a:lnTo>
                      <a:pt x="1265" y="383"/>
                    </a:lnTo>
                    <a:lnTo>
                      <a:pt x="1274" y="446"/>
                    </a:lnTo>
                    <a:lnTo>
                      <a:pt x="1278" y="512"/>
                    </a:lnTo>
                    <a:lnTo>
                      <a:pt x="1274" y="578"/>
                    </a:lnTo>
                    <a:lnTo>
                      <a:pt x="1265" y="641"/>
                    </a:lnTo>
                    <a:lnTo>
                      <a:pt x="1252" y="701"/>
                    </a:lnTo>
                    <a:lnTo>
                      <a:pt x="1232" y="756"/>
                    </a:lnTo>
                    <a:lnTo>
                      <a:pt x="1205" y="809"/>
                    </a:lnTo>
                    <a:lnTo>
                      <a:pt x="1175" y="857"/>
                    </a:lnTo>
                    <a:lnTo>
                      <a:pt x="1140" y="901"/>
                    </a:lnTo>
                    <a:lnTo>
                      <a:pt x="1099" y="941"/>
                    </a:lnTo>
                    <a:lnTo>
                      <a:pt x="1054" y="976"/>
                    </a:lnTo>
                    <a:lnTo>
                      <a:pt x="1005" y="1006"/>
                    </a:lnTo>
                    <a:lnTo>
                      <a:pt x="951" y="1031"/>
                    </a:lnTo>
                    <a:lnTo>
                      <a:pt x="894" y="1051"/>
                    </a:lnTo>
                    <a:lnTo>
                      <a:pt x="831" y="1065"/>
                    </a:lnTo>
                    <a:lnTo>
                      <a:pt x="766" y="1074"/>
                    </a:lnTo>
                    <a:lnTo>
                      <a:pt x="696" y="1078"/>
                    </a:lnTo>
                    <a:lnTo>
                      <a:pt x="670" y="1078"/>
                    </a:lnTo>
                    <a:lnTo>
                      <a:pt x="637" y="1076"/>
                    </a:lnTo>
                    <a:lnTo>
                      <a:pt x="601" y="1074"/>
                    </a:lnTo>
                    <a:lnTo>
                      <a:pt x="561" y="1071"/>
                    </a:lnTo>
                    <a:lnTo>
                      <a:pt x="521" y="1068"/>
                    </a:lnTo>
                    <a:lnTo>
                      <a:pt x="521" y="1408"/>
                    </a:lnTo>
                    <a:lnTo>
                      <a:pt x="692" y="1447"/>
                    </a:lnTo>
                    <a:lnTo>
                      <a:pt x="692" y="1544"/>
                    </a:lnTo>
                    <a:lnTo>
                      <a:pt x="18" y="1544"/>
                    </a:lnTo>
                    <a:lnTo>
                      <a:pt x="18" y="1447"/>
                    </a:lnTo>
                    <a:lnTo>
                      <a:pt x="171" y="1408"/>
                    </a:lnTo>
                    <a:lnTo>
                      <a:pt x="171" y="229"/>
                    </a:lnTo>
                    <a:lnTo>
                      <a:pt x="0" y="229"/>
                    </a:lnTo>
                    <a:lnTo>
                      <a:pt x="0" y="128"/>
                    </a:lnTo>
                    <a:lnTo>
                      <a:pt x="413" y="3"/>
                    </a:lnTo>
                    <a:close/>
                    <a:moveTo>
                      <a:pt x="3711" y="0"/>
                    </a:moveTo>
                    <a:lnTo>
                      <a:pt x="3770" y="3"/>
                    </a:lnTo>
                    <a:lnTo>
                      <a:pt x="3825" y="9"/>
                    </a:lnTo>
                    <a:lnTo>
                      <a:pt x="3876" y="20"/>
                    </a:lnTo>
                    <a:lnTo>
                      <a:pt x="3923" y="34"/>
                    </a:lnTo>
                    <a:lnTo>
                      <a:pt x="3965" y="53"/>
                    </a:lnTo>
                    <a:lnTo>
                      <a:pt x="4004" y="75"/>
                    </a:lnTo>
                    <a:lnTo>
                      <a:pt x="4036" y="100"/>
                    </a:lnTo>
                    <a:lnTo>
                      <a:pt x="4064" y="129"/>
                    </a:lnTo>
                    <a:lnTo>
                      <a:pt x="4086" y="160"/>
                    </a:lnTo>
                    <a:lnTo>
                      <a:pt x="4103" y="194"/>
                    </a:lnTo>
                    <a:lnTo>
                      <a:pt x="4113" y="232"/>
                    </a:lnTo>
                    <a:lnTo>
                      <a:pt x="4117" y="271"/>
                    </a:lnTo>
                    <a:lnTo>
                      <a:pt x="4114" y="304"/>
                    </a:lnTo>
                    <a:lnTo>
                      <a:pt x="4105" y="334"/>
                    </a:lnTo>
                    <a:lnTo>
                      <a:pt x="4091" y="362"/>
                    </a:lnTo>
                    <a:lnTo>
                      <a:pt x="4074" y="387"/>
                    </a:lnTo>
                    <a:lnTo>
                      <a:pt x="4051" y="407"/>
                    </a:lnTo>
                    <a:lnTo>
                      <a:pt x="4025" y="423"/>
                    </a:lnTo>
                    <a:lnTo>
                      <a:pt x="3995" y="436"/>
                    </a:lnTo>
                    <a:lnTo>
                      <a:pt x="3961" y="443"/>
                    </a:lnTo>
                    <a:lnTo>
                      <a:pt x="3925" y="446"/>
                    </a:lnTo>
                    <a:lnTo>
                      <a:pt x="3891" y="444"/>
                    </a:lnTo>
                    <a:lnTo>
                      <a:pt x="3859" y="438"/>
                    </a:lnTo>
                    <a:lnTo>
                      <a:pt x="3826" y="428"/>
                    </a:lnTo>
                    <a:lnTo>
                      <a:pt x="3792" y="413"/>
                    </a:lnTo>
                    <a:lnTo>
                      <a:pt x="3757" y="394"/>
                    </a:lnTo>
                    <a:lnTo>
                      <a:pt x="3757" y="114"/>
                    </a:lnTo>
                    <a:lnTo>
                      <a:pt x="3711" y="125"/>
                    </a:lnTo>
                    <a:lnTo>
                      <a:pt x="3668" y="140"/>
                    </a:lnTo>
                    <a:lnTo>
                      <a:pt x="3631" y="162"/>
                    </a:lnTo>
                    <a:lnTo>
                      <a:pt x="3597" y="187"/>
                    </a:lnTo>
                    <a:lnTo>
                      <a:pt x="3568" y="218"/>
                    </a:lnTo>
                    <a:lnTo>
                      <a:pt x="3543" y="253"/>
                    </a:lnTo>
                    <a:lnTo>
                      <a:pt x="3523" y="294"/>
                    </a:lnTo>
                    <a:lnTo>
                      <a:pt x="3508" y="339"/>
                    </a:lnTo>
                    <a:lnTo>
                      <a:pt x="3497" y="391"/>
                    </a:lnTo>
                    <a:lnTo>
                      <a:pt x="3489" y="447"/>
                    </a:lnTo>
                    <a:lnTo>
                      <a:pt x="3487" y="507"/>
                    </a:lnTo>
                    <a:lnTo>
                      <a:pt x="3489" y="565"/>
                    </a:lnTo>
                    <a:lnTo>
                      <a:pt x="3497" y="617"/>
                    </a:lnTo>
                    <a:lnTo>
                      <a:pt x="3509" y="667"/>
                    </a:lnTo>
                    <a:lnTo>
                      <a:pt x="3526" y="712"/>
                    </a:lnTo>
                    <a:lnTo>
                      <a:pt x="3547" y="753"/>
                    </a:lnTo>
                    <a:lnTo>
                      <a:pt x="3571" y="790"/>
                    </a:lnTo>
                    <a:lnTo>
                      <a:pt x="3600" y="821"/>
                    </a:lnTo>
                    <a:lnTo>
                      <a:pt x="3632" y="847"/>
                    </a:lnTo>
                    <a:lnTo>
                      <a:pt x="3668" y="869"/>
                    </a:lnTo>
                    <a:lnTo>
                      <a:pt x="3707" y="885"/>
                    </a:lnTo>
                    <a:lnTo>
                      <a:pt x="3750" y="894"/>
                    </a:lnTo>
                    <a:lnTo>
                      <a:pt x="3795" y="897"/>
                    </a:lnTo>
                    <a:lnTo>
                      <a:pt x="3821" y="896"/>
                    </a:lnTo>
                    <a:lnTo>
                      <a:pt x="3847" y="894"/>
                    </a:lnTo>
                    <a:lnTo>
                      <a:pt x="3874" y="889"/>
                    </a:lnTo>
                    <a:lnTo>
                      <a:pt x="3901" y="881"/>
                    </a:lnTo>
                    <a:lnTo>
                      <a:pt x="3931" y="872"/>
                    </a:lnTo>
                    <a:lnTo>
                      <a:pt x="3964" y="861"/>
                    </a:lnTo>
                    <a:lnTo>
                      <a:pt x="3999" y="846"/>
                    </a:lnTo>
                    <a:lnTo>
                      <a:pt x="4036" y="830"/>
                    </a:lnTo>
                    <a:lnTo>
                      <a:pt x="4079" y="810"/>
                    </a:lnTo>
                    <a:lnTo>
                      <a:pt x="4127" y="787"/>
                    </a:lnTo>
                    <a:lnTo>
                      <a:pt x="4127" y="976"/>
                    </a:lnTo>
                    <a:lnTo>
                      <a:pt x="4069" y="1001"/>
                    </a:lnTo>
                    <a:lnTo>
                      <a:pt x="4016" y="1024"/>
                    </a:lnTo>
                    <a:lnTo>
                      <a:pt x="3966" y="1041"/>
                    </a:lnTo>
                    <a:lnTo>
                      <a:pt x="3919" y="1058"/>
                    </a:lnTo>
                    <a:lnTo>
                      <a:pt x="3874" y="1070"/>
                    </a:lnTo>
                    <a:lnTo>
                      <a:pt x="3830" y="1080"/>
                    </a:lnTo>
                    <a:lnTo>
                      <a:pt x="3786" y="1086"/>
                    </a:lnTo>
                    <a:lnTo>
                      <a:pt x="3742" y="1091"/>
                    </a:lnTo>
                    <a:lnTo>
                      <a:pt x="3697" y="1094"/>
                    </a:lnTo>
                    <a:lnTo>
                      <a:pt x="3651" y="1095"/>
                    </a:lnTo>
                    <a:lnTo>
                      <a:pt x="3588" y="1093"/>
                    </a:lnTo>
                    <a:lnTo>
                      <a:pt x="3530" y="1086"/>
                    </a:lnTo>
                    <a:lnTo>
                      <a:pt x="3476" y="1075"/>
                    </a:lnTo>
                    <a:lnTo>
                      <a:pt x="3426" y="1060"/>
                    </a:lnTo>
                    <a:lnTo>
                      <a:pt x="3378" y="1039"/>
                    </a:lnTo>
                    <a:lnTo>
                      <a:pt x="3334" y="1014"/>
                    </a:lnTo>
                    <a:lnTo>
                      <a:pt x="3294" y="984"/>
                    </a:lnTo>
                    <a:lnTo>
                      <a:pt x="3255" y="947"/>
                    </a:lnTo>
                    <a:lnTo>
                      <a:pt x="3219" y="907"/>
                    </a:lnTo>
                    <a:lnTo>
                      <a:pt x="3188" y="865"/>
                    </a:lnTo>
                    <a:lnTo>
                      <a:pt x="3162" y="820"/>
                    </a:lnTo>
                    <a:lnTo>
                      <a:pt x="3140" y="772"/>
                    </a:lnTo>
                    <a:lnTo>
                      <a:pt x="3124" y="722"/>
                    </a:lnTo>
                    <a:lnTo>
                      <a:pt x="3111" y="670"/>
                    </a:lnTo>
                    <a:lnTo>
                      <a:pt x="3104" y="616"/>
                    </a:lnTo>
                    <a:lnTo>
                      <a:pt x="3101" y="561"/>
                    </a:lnTo>
                    <a:lnTo>
                      <a:pt x="3105" y="494"/>
                    </a:lnTo>
                    <a:lnTo>
                      <a:pt x="3115" y="433"/>
                    </a:lnTo>
                    <a:lnTo>
                      <a:pt x="3130" y="373"/>
                    </a:lnTo>
                    <a:lnTo>
                      <a:pt x="3153" y="318"/>
                    </a:lnTo>
                    <a:lnTo>
                      <a:pt x="3179" y="267"/>
                    </a:lnTo>
                    <a:lnTo>
                      <a:pt x="3213" y="219"/>
                    </a:lnTo>
                    <a:lnTo>
                      <a:pt x="3250" y="175"/>
                    </a:lnTo>
                    <a:lnTo>
                      <a:pt x="3293" y="135"/>
                    </a:lnTo>
                    <a:lnTo>
                      <a:pt x="3341" y="102"/>
                    </a:lnTo>
                    <a:lnTo>
                      <a:pt x="3392" y="72"/>
                    </a:lnTo>
                    <a:lnTo>
                      <a:pt x="3448" y="47"/>
                    </a:lnTo>
                    <a:lnTo>
                      <a:pt x="3508" y="27"/>
                    </a:lnTo>
                    <a:lnTo>
                      <a:pt x="3573" y="12"/>
                    </a:lnTo>
                    <a:lnTo>
                      <a:pt x="3640" y="3"/>
                    </a:lnTo>
                    <a:lnTo>
                      <a:pt x="3711" y="0"/>
                    </a:lnTo>
                    <a:close/>
                    <a:moveTo>
                      <a:pt x="2910" y="0"/>
                    </a:moveTo>
                    <a:lnTo>
                      <a:pt x="2948" y="4"/>
                    </a:lnTo>
                    <a:lnTo>
                      <a:pt x="2983" y="14"/>
                    </a:lnTo>
                    <a:lnTo>
                      <a:pt x="3014" y="30"/>
                    </a:lnTo>
                    <a:lnTo>
                      <a:pt x="3040" y="52"/>
                    </a:lnTo>
                    <a:lnTo>
                      <a:pt x="3063" y="78"/>
                    </a:lnTo>
                    <a:lnTo>
                      <a:pt x="3079" y="109"/>
                    </a:lnTo>
                    <a:lnTo>
                      <a:pt x="3089" y="142"/>
                    </a:lnTo>
                    <a:lnTo>
                      <a:pt x="3093" y="178"/>
                    </a:lnTo>
                    <a:lnTo>
                      <a:pt x="3091" y="203"/>
                    </a:lnTo>
                    <a:lnTo>
                      <a:pt x="3088" y="227"/>
                    </a:lnTo>
                    <a:lnTo>
                      <a:pt x="3081" y="252"/>
                    </a:lnTo>
                    <a:lnTo>
                      <a:pt x="3071" y="277"/>
                    </a:lnTo>
                    <a:lnTo>
                      <a:pt x="3060" y="303"/>
                    </a:lnTo>
                    <a:lnTo>
                      <a:pt x="3044" y="331"/>
                    </a:lnTo>
                    <a:lnTo>
                      <a:pt x="3025" y="361"/>
                    </a:lnTo>
                    <a:lnTo>
                      <a:pt x="3004" y="393"/>
                    </a:lnTo>
                    <a:lnTo>
                      <a:pt x="2978" y="429"/>
                    </a:lnTo>
                    <a:lnTo>
                      <a:pt x="2948" y="468"/>
                    </a:lnTo>
                    <a:lnTo>
                      <a:pt x="2914" y="512"/>
                    </a:lnTo>
                    <a:lnTo>
                      <a:pt x="2876" y="561"/>
                    </a:lnTo>
                    <a:lnTo>
                      <a:pt x="2472" y="1078"/>
                    </a:lnTo>
                    <a:lnTo>
                      <a:pt x="2182" y="1078"/>
                    </a:lnTo>
                    <a:lnTo>
                      <a:pt x="2182" y="424"/>
                    </a:lnTo>
                    <a:lnTo>
                      <a:pt x="1784" y="1078"/>
                    </a:lnTo>
                    <a:lnTo>
                      <a:pt x="1518" y="1078"/>
                    </a:lnTo>
                    <a:lnTo>
                      <a:pt x="1518" y="234"/>
                    </a:lnTo>
                    <a:lnTo>
                      <a:pt x="1313" y="214"/>
                    </a:lnTo>
                    <a:lnTo>
                      <a:pt x="1313" y="118"/>
                    </a:lnTo>
                    <a:lnTo>
                      <a:pt x="1690" y="25"/>
                    </a:lnTo>
                    <a:lnTo>
                      <a:pt x="1832" y="25"/>
                    </a:lnTo>
                    <a:lnTo>
                      <a:pt x="1832" y="713"/>
                    </a:lnTo>
                    <a:lnTo>
                      <a:pt x="2247" y="25"/>
                    </a:lnTo>
                    <a:lnTo>
                      <a:pt x="2497" y="25"/>
                    </a:lnTo>
                    <a:lnTo>
                      <a:pt x="2497" y="822"/>
                    </a:lnTo>
                    <a:lnTo>
                      <a:pt x="2759" y="473"/>
                    </a:lnTo>
                    <a:lnTo>
                      <a:pt x="2759" y="62"/>
                    </a:lnTo>
                    <a:lnTo>
                      <a:pt x="2779" y="44"/>
                    </a:lnTo>
                    <a:lnTo>
                      <a:pt x="2806" y="27"/>
                    </a:lnTo>
                    <a:lnTo>
                      <a:pt x="2837" y="13"/>
                    </a:lnTo>
                    <a:lnTo>
                      <a:pt x="2872" y="4"/>
                    </a:lnTo>
                    <a:lnTo>
                      <a:pt x="2910" y="0"/>
                    </a:lnTo>
                    <a:close/>
                  </a:path>
                </a:pathLst>
              </a:custGeom>
              <a:solidFill>
                <a:srgbClr val="0000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AU" noProof="0"/>
              </a:p>
            </p:txBody>
          </p:sp>
        </p:grpSp>
      </p:gr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Content: Two">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077200" cy="914400"/>
          </a:xfrm>
        </p:spPr>
        <p:txBody>
          <a:bodyPr/>
          <a:lstStyle/>
          <a:p>
            <a:r>
              <a:rPr lang="en-US" noProof="0" smtClean="0"/>
              <a:t>Click to edit Master title style</a:t>
            </a:r>
            <a:endParaRPr lang="en-AU" noProof="0" dirty="0"/>
          </a:p>
        </p:txBody>
      </p:sp>
      <p:sp>
        <p:nvSpPr>
          <p:cNvPr id="28" name="Content Placeholder 26"/>
          <p:cNvSpPr>
            <a:spLocks noGrp="1"/>
          </p:cNvSpPr>
          <p:nvPr>
            <p:ph sz="quarter" idx="14"/>
          </p:nvPr>
        </p:nvSpPr>
        <p:spPr>
          <a:xfrm>
            <a:off x="533400" y="1752601"/>
            <a:ext cx="3962400" cy="4419599"/>
          </a:xfrm>
        </p:spPr>
        <p:txBody>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AU" noProof="0" dirty="0"/>
          </a:p>
        </p:txBody>
      </p:sp>
      <p:sp>
        <p:nvSpPr>
          <p:cNvPr id="31" name="Content Placeholder 26"/>
          <p:cNvSpPr>
            <a:spLocks noGrp="1"/>
          </p:cNvSpPr>
          <p:nvPr>
            <p:ph sz="quarter" idx="15"/>
          </p:nvPr>
        </p:nvSpPr>
        <p:spPr>
          <a:xfrm>
            <a:off x="4648201" y="1752600"/>
            <a:ext cx="3962399" cy="4419600"/>
          </a:xfrm>
        </p:spPr>
        <p:txBody>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AU" noProof="0"/>
          </a:p>
        </p:txBody>
      </p:sp>
      <p:sp>
        <p:nvSpPr>
          <p:cNvPr id="32" name="Footer Placeholder 4"/>
          <p:cNvSpPr>
            <a:spLocks noGrp="1"/>
          </p:cNvSpPr>
          <p:nvPr>
            <p:ph type="ftr" sz="quarter" idx="3"/>
          </p:nvPr>
        </p:nvSpPr>
        <p:spPr>
          <a:xfrm>
            <a:off x="533400" y="6324600"/>
            <a:ext cx="5257800" cy="152400"/>
          </a:xfrm>
          <a:prstGeom prst="rect">
            <a:avLst/>
          </a:prstGeom>
        </p:spPr>
        <p:txBody>
          <a:bodyPr vert="horz" lIns="0" tIns="0" rIns="0" bIns="0" anchor="b" anchorCtr="0">
            <a:noAutofit/>
          </a:bodyPr>
          <a:lstStyle>
            <a:lvl1pPr algn="l">
              <a:defRPr sz="1000">
                <a:solidFill>
                  <a:schemeClr val="tx1"/>
                </a:solidFill>
                <a:latin typeface="Arial" pitchFamily="34" charset="0"/>
                <a:cs typeface="Arial" pitchFamily="34" charset="0"/>
              </a:defRPr>
            </a:lvl1pPr>
          </a:lstStyle>
          <a:p>
            <a:endParaRPr lang="en-AU"/>
          </a:p>
        </p:txBody>
      </p:sp>
      <p:cxnSp>
        <p:nvCxnSpPr>
          <p:cNvPr id="62" name="Shape 61"/>
          <p:cNvCxnSpPr/>
          <p:nvPr/>
        </p:nvCxnSpPr>
        <p:spPr>
          <a:xfrm rot="5400000" flipH="1" flipV="1">
            <a:off x="4423800" y="-3433199"/>
            <a:ext cx="144000" cy="8229600"/>
          </a:xfrm>
          <a:prstGeom prst="bentConnector2">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Slide Number Placeholder 5"/>
          <p:cNvSpPr>
            <a:spLocks noGrp="1"/>
          </p:cNvSpPr>
          <p:nvPr>
            <p:ph type="sldNum" sz="quarter" idx="4"/>
          </p:nvPr>
        </p:nvSpPr>
        <p:spPr>
          <a:xfrm>
            <a:off x="7086600" y="6477000"/>
            <a:ext cx="1527048"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fld id="{9EBD5762-3BDC-484D-9503-7EA6D5A9A8CE}" type="slidenum">
              <a:rPr lang="en-AU" smtClean="0"/>
              <a:pPr/>
              <a:t>‹#›</a:t>
            </a:fld>
            <a:endParaRPr lang="en-AU"/>
          </a:p>
        </p:txBody>
      </p:sp>
      <p:sp>
        <p:nvSpPr>
          <p:cNvPr id="11" name="Date Placeholder 3"/>
          <p:cNvSpPr>
            <a:spLocks noGrp="1"/>
          </p:cNvSpPr>
          <p:nvPr>
            <p:ph type="dt" sz="half" idx="2"/>
          </p:nvPr>
        </p:nvSpPr>
        <p:spPr>
          <a:xfrm>
            <a:off x="7086600" y="6324600"/>
            <a:ext cx="1524000"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endParaRPr lang="en-AU" dirty="0"/>
          </a:p>
        </p:txBody>
      </p:sp>
      <p:sp>
        <p:nvSpPr>
          <p:cNvPr id="12" name="PwCFirm"/>
          <p:cNvSpPr txBox="1"/>
          <p:nvPr/>
        </p:nvSpPr>
        <p:spPr>
          <a:xfrm>
            <a:off x="533400" y="6477000"/>
            <a:ext cx="2590800" cy="152401"/>
          </a:xfrm>
          <a:prstGeom prst="rect">
            <a:avLst/>
          </a:prstGeom>
          <a:noFill/>
        </p:spPr>
        <p:txBody>
          <a:bodyPr vert="horz" wrap="square" lIns="0" tIns="0" rIns="0" bIns="0" rtlCol="0" anchor="t" anchorCtr="0">
            <a:noAutofit/>
          </a:bodyPr>
          <a:lstStyle/>
          <a:p>
            <a:r>
              <a:rPr lang="en-AU" sz="1000" noProof="0" smtClean="0">
                <a:latin typeface="Arial" pitchFamily="34" charset="0"/>
                <a:cs typeface="Arial" pitchFamily="34" charset="0"/>
              </a:rPr>
              <a:t>PwC</a:t>
            </a:r>
            <a:endParaRPr lang="en-AU" sz="1000" noProof="0" dirty="0">
              <a:latin typeface="Arial" pitchFamily="34" charset="0"/>
              <a:cs typeface="Arial" pitchFamily="34" charset="0"/>
            </a:endParaRP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cSld name="Cover Slide: Client Logo 4">
    <p:spTree>
      <p:nvGrpSpPr>
        <p:cNvPr id="1" name=""/>
        <p:cNvGrpSpPr/>
        <p:nvPr/>
      </p:nvGrpSpPr>
      <p:grpSpPr>
        <a:xfrm>
          <a:off x="0" y="0"/>
          <a:ext cx="0" cy="0"/>
          <a:chOff x="0" y="0"/>
          <a:chExt cx="0" cy="0"/>
        </a:xfrm>
      </p:grpSpPr>
      <p:grpSp>
        <p:nvGrpSpPr>
          <p:cNvPr id="28" name="Group 27"/>
          <p:cNvGrpSpPr/>
          <p:nvPr/>
        </p:nvGrpSpPr>
        <p:grpSpPr>
          <a:xfrm>
            <a:off x="968592" y="-5815"/>
            <a:ext cx="8175409" cy="6710285"/>
            <a:chOff x="968592" y="-5815"/>
            <a:chExt cx="8175409" cy="6710285"/>
          </a:xfrm>
        </p:grpSpPr>
        <p:grpSp>
          <p:nvGrpSpPr>
            <p:cNvPr id="35" name="Group 23"/>
            <p:cNvGrpSpPr/>
            <p:nvPr userDrawn="1"/>
          </p:nvGrpSpPr>
          <p:grpSpPr>
            <a:xfrm>
              <a:off x="1752601" y="-5815"/>
              <a:ext cx="7391400" cy="6181825"/>
              <a:chOff x="533400" y="228599"/>
              <a:chExt cx="3752849" cy="6266963"/>
            </a:xfrm>
          </p:grpSpPr>
          <p:sp>
            <p:nvSpPr>
              <p:cNvPr id="36" name="Rectangle 66"/>
              <p:cNvSpPr>
                <a:spLocks noChangeArrowheads="1"/>
              </p:cNvSpPr>
              <p:nvPr/>
            </p:nvSpPr>
            <p:spPr bwMode="auto">
              <a:xfrm>
                <a:off x="533400" y="4725009"/>
                <a:ext cx="3482025" cy="1770553"/>
              </a:xfrm>
              <a:prstGeom prst="rect">
                <a:avLst/>
              </a:prstGeom>
              <a:solidFill>
                <a:srgbClr val="F3BC87"/>
              </a:solidFill>
              <a:ln w="9525">
                <a:noFill/>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37" name="Rectangle 72"/>
              <p:cNvSpPr>
                <a:spLocks noChangeArrowheads="1"/>
              </p:cNvSpPr>
              <p:nvPr/>
            </p:nvSpPr>
            <p:spPr bwMode="auto">
              <a:xfrm>
                <a:off x="533400" y="5344696"/>
                <a:ext cx="3752849" cy="1150866"/>
              </a:xfrm>
              <a:prstGeom prst="rect">
                <a:avLst/>
              </a:prstGeom>
              <a:solidFill>
                <a:srgbClr val="E669A2"/>
              </a:solidFill>
              <a:ln w="9525">
                <a:noFill/>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42" name="Rectangle 68"/>
              <p:cNvSpPr>
                <a:spLocks noChangeArrowheads="1"/>
              </p:cNvSpPr>
              <p:nvPr/>
            </p:nvSpPr>
            <p:spPr bwMode="auto">
              <a:xfrm>
                <a:off x="533400" y="939078"/>
                <a:ext cx="3288579" cy="5556483"/>
              </a:xfrm>
              <a:prstGeom prst="rect">
                <a:avLst/>
              </a:prstGeom>
              <a:solidFill>
                <a:srgbClr val="E4C7A7"/>
              </a:solidFill>
              <a:ln w="9525">
                <a:noFill/>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43" name="Rectangle 70"/>
              <p:cNvSpPr>
                <a:spLocks noChangeArrowheads="1"/>
              </p:cNvSpPr>
              <p:nvPr/>
            </p:nvSpPr>
            <p:spPr bwMode="auto">
              <a:xfrm>
                <a:off x="533400" y="463253"/>
                <a:ext cx="3172512" cy="6032309"/>
              </a:xfrm>
              <a:prstGeom prst="rect">
                <a:avLst/>
              </a:prstGeom>
              <a:solidFill>
                <a:srgbClr val="EE9C34"/>
              </a:solidFill>
              <a:ln w="9525">
                <a:noFill/>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44" name="Rectangle 74"/>
              <p:cNvSpPr>
                <a:spLocks noChangeArrowheads="1"/>
              </p:cNvSpPr>
              <p:nvPr/>
            </p:nvSpPr>
            <p:spPr bwMode="auto">
              <a:xfrm>
                <a:off x="533400" y="939078"/>
                <a:ext cx="3172512" cy="5556483"/>
              </a:xfrm>
              <a:prstGeom prst="rect">
                <a:avLst/>
              </a:prstGeom>
              <a:solidFill>
                <a:srgbClr val="D47922"/>
              </a:solidFill>
              <a:ln w="9525">
                <a:noFill/>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48" name="Rectangle 74"/>
              <p:cNvSpPr>
                <a:spLocks noChangeArrowheads="1"/>
              </p:cNvSpPr>
              <p:nvPr/>
            </p:nvSpPr>
            <p:spPr bwMode="auto">
              <a:xfrm>
                <a:off x="533400" y="4725009"/>
                <a:ext cx="3288579" cy="1770553"/>
              </a:xfrm>
              <a:prstGeom prst="rect">
                <a:avLst/>
              </a:prstGeom>
              <a:solidFill>
                <a:srgbClr val="D89258"/>
              </a:solidFill>
              <a:ln w="9525">
                <a:noFill/>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49" name="Rectangle 74"/>
              <p:cNvSpPr>
                <a:spLocks noChangeArrowheads="1"/>
              </p:cNvSpPr>
              <p:nvPr/>
            </p:nvSpPr>
            <p:spPr bwMode="auto">
              <a:xfrm>
                <a:off x="533400" y="4725009"/>
                <a:ext cx="3172512" cy="1770553"/>
              </a:xfrm>
              <a:prstGeom prst="rect">
                <a:avLst/>
              </a:prstGeom>
              <a:solidFill>
                <a:srgbClr val="C95912"/>
              </a:solidFill>
              <a:ln w="9525">
                <a:noFill/>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50" name="Rectangle 72"/>
              <p:cNvSpPr>
                <a:spLocks noChangeArrowheads="1"/>
              </p:cNvSpPr>
              <p:nvPr/>
            </p:nvSpPr>
            <p:spPr bwMode="auto">
              <a:xfrm>
                <a:off x="533400" y="5344696"/>
                <a:ext cx="3482025" cy="1150866"/>
              </a:xfrm>
              <a:prstGeom prst="rect">
                <a:avLst/>
              </a:prstGeom>
              <a:solidFill>
                <a:srgbClr val="DA4D55"/>
              </a:solidFill>
              <a:ln w="9525">
                <a:noFill/>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51" name="Rectangle 74"/>
              <p:cNvSpPr>
                <a:spLocks noChangeArrowheads="1"/>
              </p:cNvSpPr>
              <p:nvPr/>
            </p:nvSpPr>
            <p:spPr bwMode="auto">
              <a:xfrm>
                <a:off x="533400" y="5344696"/>
                <a:ext cx="3288579" cy="1150866"/>
              </a:xfrm>
              <a:prstGeom prst="rect">
                <a:avLst/>
              </a:prstGeom>
              <a:solidFill>
                <a:srgbClr val="C23C38"/>
              </a:solidFill>
              <a:ln w="9525">
                <a:noFill/>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52" name="Rectangle 74"/>
              <p:cNvSpPr>
                <a:spLocks noChangeArrowheads="1"/>
              </p:cNvSpPr>
              <p:nvPr/>
            </p:nvSpPr>
            <p:spPr bwMode="auto">
              <a:xfrm>
                <a:off x="533400" y="5344696"/>
                <a:ext cx="3172512" cy="1150866"/>
              </a:xfrm>
              <a:prstGeom prst="rect">
                <a:avLst/>
              </a:prstGeom>
              <a:solidFill>
                <a:srgbClr val="B5250B"/>
              </a:solidFill>
              <a:ln w="9525">
                <a:noFill/>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57" name="Rectangle 74"/>
              <p:cNvSpPr>
                <a:spLocks noChangeArrowheads="1"/>
              </p:cNvSpPr>
              <p:nvPr/>
            </p:nvSpPr>
            <p:spPr bwMode="auto">
              <a:xfrm>
                <a:off x="533400" y="228599"/>
                <a:ext cx="2940377" cy="6266963"/>
              </a:xfrm>
              <a:prstGeom prst="rect">
                <a:avLst/>
              </a:prstGeom>
              <a:solidFill>
                <a:srgbClr val="F3BE26"/>
              </a:solidFill>
              <a:ln w="9525">
                <a:noFill/>
                <a:miter lim="800000"/>
                <a:headEnd/>
                <a:tailEnd/>
              </a:ln>
            </p:spPr>
            <p:txBody>
              <a:bodyPr vert="horz" wrap="square" lIns="91440" tIns="45720" rIns="91440" bIns="45720" numCol="1" anchor="t" anchorCtr="0" compatLnSpc="1">
                <a:prstTxWarp prst="textNoShape">
                  <a:avLst/>
                </a:prstTxWarp>
              </a:bodyPr>
              <a:lstStyle/>
              <a:p>
                <a:endParaRPr lang="en-AU" dirty="0"/>
              </a:p>
            </p:txBody>
          </p:sp>
          <p:sp>
            <p:nvSpPr>
              <p:cNvPr id="58" name="Rectangle 74"/>
              <p:cNvSpPr>
                <a:spLocks noChangeArrowheads="1"/>
              </p:cNvSpPr>
              <p:nvPr/>
            </p:nvSpPr>
            <p:spPr bwMode="auto">
              <a:xfrm>
                <a:off x="533400" y="463253"/>
                <a:ext cx="2940377" cy="6032309"/>
              </a:xfrm>
              <a:prstGeom prst="rect">
                <a:avLst/>
              </a:prstGeom>
              <a:solidFill>
                <a:srgbClr val="E27408"/>
              </a:solidFill>
              <a:ln w="9525">
                <a:noFill/>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59" name="Rectangle 74"/>
              <p:cNvSpPr>
                <a:spLocks noChangeArrowheads="1"/>
              </p:cNvSpPr>
              <p:nvPr/>
            </p:nvSpPr>
            <p:spPr bwMode="auto">
              <a:xfrm>
                <a:off x="533400" y="939078"/>
                <a:ext cx="2940377" cy="5556483"/>
              </a:xfrm>
              <a:prstGeom prst="rect">
                <a:avLst/>
              </a:prstGeom>
              <a:solidFill>
                <a:srgbClr val="C95A05"/>
              </a:solidFill>
              <a:ln w="9525">
                <a:noFill/>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60" name="Rectangle 74"/>
              <p:cNvSpPr>
                <a:spLocks noChangeArrowheads="1"/>
              </p:cNvSpPr>
              <p:nvPr/>
            </p:nvSpPr>
            <p:spPr bwMode="auto">
              <a:xfrm>
                <a:off x="533400" y="4725009"/>
                <a:ext cx="2940377" cy="1770553"/>
              </a:xfrm>
              <a:prstGeom prst="rect">
                <a:avLst/>
              </a:prstGeom>
              <a:solidFill>
                <a:srgbClr val="BF4203"/>
              </a:solidFill>
              <a:ln w="9525">
                <a:noFill/>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61" name="Rectangle 74"/>
              <p:cNvSpPr>
                <a:spLocks noChangeArrowheads="1"/>
              </p:cNvSpPr>
              <p:nvPr/>
            </p:nvSpPr>
            <p:spPr bwMode="auto">
              <a:xfrm>
                <a:off x="533400" y="5344696"/>
                <a:ext cx="2940377" cy="1150866"/>
              </a:xfrm>
              <a:prstGeom prst="rect">
                <a:avLst/>
              </a:prstGeom>
              <a:solidFill>
                <a:srgbClr val="AC1B02"/>
              </a:solidFill>
              <a:ln w="9525">
                <a:noFill/>
                <a:miter lim="800000"/>
                <a:headEnd/>
                <a:tailEnd/>
              </a:ln>
            </p:spPr>
            <p:txBody>
              <a:bodyPr vert="horz" wrap="square" lIns="91440" tIns="45720" rIns="91440" bIns="45720" numCol="1" anchor="t" anchorCtr="0" compatLnSpc="1">
                <a:prstTxWarp prst="textNoShape">
                  <a:avLst/>
                </a:prstTxWarp>
              </a:bodyPr>
              <a:lstStyle/>
              <a:p>
                <a:endParaRPr lang="en-AU"/>
              </a:p>
            </p:txBody>
          </p:sp>
        </p:grpSp>
        <p:grpSp>
          <p:nvGrpSpPr>
            <p:cNvPr id="4" name="Group 32"/>
            <p:cNvGrpSpPr/>
            <p:nvPr/>
          </p:nvGrpSpPr>
          <p:grpSpPr>
            <a:xfrm>
              <a:off x="968592" y="6170991"/>
              <a:ext cx="914400" cy="533479"/>
              <a:chOff x="518032" y="978681"/>
              <a:chExt cx="4572000" cy="2667393"/>
            </a:xfrm>
          </p:grpSpPr>
          <p:sp>
            <p:nvSpPr>
              <p:cNvPr id="97" name="Rectangle 37"/>
              <p:cNvSpPr>
                <a:spLocks noChangeArrowheads="1"/>
              </p:cNvSpPr>
              <p:nvPr userDrawn="1"/>
            </p:nvSpPr>
            <p:spPr bwMode="black">
              <a:xfrm>
                <a:off x="3295650" y="978681"/>
                <a:ext cx="1143000" cy="263229"/>
              </a:xfrm>
              <a:prstGeom prst="rect">
                <a:avLst/>
              </a:prstGeom>
              <a:solidFill>
                <a:srgbClr val="A10000"/>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AU" noProof="0"/>
              </a:p>
            </p:txBody>
          </p:sp>
          <p:sp>
            <p:nvSpPr>
              <p:cNvPr id="98" name="Freeform 7"/>
              <p:cNvSpPr>
                <a:spLocks noEditPoints="1"/>
              </p:cNvSpPr>
              <p:nvPr userDrawn="1"/>
            </p:nvSpPr>
            <p:spPr bwMode="black">
              <a:xfrm>
                <a:off x="518032" y="1922794"/>
                <a:ext cx="4572000" cy="1723280"/>
              </a:xfrm>
              <a:custGeom>
                <a:avLst/>
                <a:gdLst/>
                <a:ahLst/>
                <a:cxnLst>
                  <a:cxn ang="0">
                    <a:pos x="581" y="233"/>
                  </a:cxn>
                  <a:cxn ang="0">
                    <a:pos x="538" y="949"/>
                  </a:cxn>
                  <a:cxn ang="0">
                    <a:pos x="630" y="946"/>
                  </a:cxn>
                  <a:cxn ang="0">
                    <a:pos x="793" y="880"/>
                  </a:cxn>
                  <a:cxn ang="0">
                    <a:pos x="886" y="728"/>
                  </a:cxn>
                  <a:cxn ang="0">
                    <a:pos x="905" y="505"/>
                  </a:cxn>
                  <a:cxn ang="0">
                    <a:pos x="850" y="329"/>
                  </a:cxn>
                  <a:cxn ang="0">
                    <a:pos x="727" y="241"/>
                  </a:cxn>
                  <a:cxn ang="0">
                    <a:pos x="521" y="3"/>
                  </a:cxn>
                  <a:cxn ang="0">
                    <a:pos x="643" y="74"/>
                  </a:cxn>
                  <a:cxn ang="0">
                    <a:pos x="761" y="24"/>
                  </a:cxn>
                  <a:cxn ang="0">
                    <a:pos x="855" y="9"/>
                  </a:cxn>
                  <a:cxn ang="0">
                    <a:pos x="1026" y="40"/>
                  </a:cxn>
                  <a:cxn ang="0">
                    <a:pos x="1180" y="172"/>
                  </a:cxn>
                  <a:cxn ang="0">
                    <a:pos x="1265" y="383"/>
                  </a:cxn>
                  <a:cxn ang="0">
                    <a:pos x="1265" y="641"/>
                  </a:cxn>
                  <a:cxn ang="0">
                    <a:pos x="1175" y="857"/>
                  </a:cxn>
                  <a:cxn ang="0">
                    <a:pos x="1005" y="1006"/>
                  </a:cxn>
                  <a:cxn ang="0">
                    <a:pos x="766" y="1074"/>
                  </a:cxn>
                  <a:cxn ang="0">
                    <a:pos x="601" y="1074"/>
                  </a:cxn>
                  <a:cxn ang="0">
                    <a:pos x="692" y="1447"/>
                  </a:cxn>
                  <a:cxn ang="0">
                    <a:pos x="171" y="1408"/>
                  </a:cxn>
                  <a:cxn ang="0">
                    <a:pos x="413" y="3"/>
                  </a:cxn>
                  <a:cxn ang="0">
                    <a:pos x="3876" y="20"/>
                  </a:cxn>
                  <a:cxn ang="0">
                    <a:pos x="4036" y="100"/>
                  </a:cxn>
                  <a:cxn ang="0">
                    <a:pos x="4113" y="232"/>
                  </a:cxn>
                  <a:cxn ang="0">
                    <a:pos x="4091" y="362"/>
                  </a:cxn>
                  <a:cxn ang="0">
                    <a:pos x="3995" y="436"/>
                  </a:cxn>
                  <a:cxn ang="0">
                    <a:pos x="3859" y="438"/>
                  </a:cxn>
                  <a:cxn ang="0">
                    <a:pos x="3757" y="114"/>
                  </a:cxn>
                  <a:cxn ang="0">
                    <a:pos x="3597" y="187"/>
                  </a:cxn>
                  <a:cxn ang="0">
                    <a:pos x="3508" y="339"/>
                  </a:cxn>
                  <a:cxn ang="0">
                    <a:pos x="3489" y="565"/>
                  </a:cxn>
                  <a:cxn ang="0">
                    <a:pos x="3547" y="753"/>
                  </a:cxn>
                  <a:cxn ang="0">
                    <a:pos x="3668" y="869"/>
                  </a:cxn>
                  <a:cxn ang="0">
                    <a:pos x="3821" y="896"/>
                  </a:cxn>
                  <a:cxn ang="0">
                    <a:pos x="3931" y="872"/>
                  </a:cxn>
                  <a:cxn ang="0">
                    <a:pos x="4079" y="810"/>
                  </a:cxn>
                  <a:cxn ang="0">
                    <a:pos x="4016" y="1024"/>
                  </a:cxn>
                  <a:cxn ang="0">
                    <a:pos x="3830" y="1080"/>
                  </a:cxn>
                  <a:cxn ang="0">
                    <a:pos x="3651" y="1095"/>
                  </a:cxn>
                  <a:cxn ang="0">
                    <a:pos x="3426" y="1060"/>
                  </a:cxn>
                  <a:cxn ang="0">
                    <a:pos x="3255" y="947"/>
                  </a:cxn>
                  <a:cxn ang="0">
                    <a:pos x="3140" y="772"/>
                  </a:cxn>
                  <a:cxn ang="0">
                    <a:pos x="3101" y="561"/>
                  </a:cxn>
                  <a:cxn ang="0">
                    <a:pos x="3153" y="318"/>
                  </a:cxn>
                  <a:cxn ang="0">
                    <a:pos x="3293" y="135"/>
                  </a:cxn>
                  <a:cxn ang="0">
                    <a:pos x="3508" y="27"/>
                  </a:cxn>
                  <a:cxn ang="0">
                    <a:pos x="2910" y="0"/>
                  </a:cxn>
                  <a:cxn ang="0">
                    <a:pos x="3040" y="52"/>
                  </a:cxn>
                  <a:cxn ang="0">
                    <a:pos x="3093" y="178"/>
                  </a:cxn>
                  <a:cxn ang="0">
                    <a:pos x="3071" y="277"/>
                  </a:cxn>
                  <a:cxn ang="0">
                    <a:pos x="3004" y="393"/>
                  </a:cxn>
                  <a:cxn ang="0">
                    <a:pos x="2876" y="561"/>
                  </a:cxn>
                  <a:cxn ang="0">
                    <a:pos x="1784" y="1078"/>
                  </a:cxn>
                  <a:cxn ang="0">
                    <a:pos x="1313" y="118"/>
                  </a:cxn>
                  <a:cxn ang="0">
                    <a:pos x="2247" y="25"/>
                  </a:cxn>
                  <a:cxn ang="0">
                    <a:pos x="2759" y="62"/>
                  </a:cxn>
                  <a:cxn ang="0">
                    <a:pos x="2872" y="4"/>
                  </a:cxn>
                </a:cxnLst>
                <a:rect l="0" t="0" r="r" b="b"/>
                <a:pathLst>
                  <a:path w="4127" h="1544">
                    <a:moveTo>
                      <a:pt x="640" y="229"/>
                    </a:moveTo>
                    <a:lnTo>
                      <a:pt x="622" y="229"/>
                    </a:lnTo>
                    <a:lnTo>
                      <a:pt x="603" y="230"/>
                    </a:lnTo>
                    <a:lnTo>
                      <a:pt x="581" y="233"/>
                    </a:lnTo>
                    <a:lnTo>
                      <a:pt x="553" y="235"/>
                    </a:lnTo>
                    <a:lnTo>
                      <a:pt x="521" y="241"/>
                    </a:lnTo>
                    <a:lnTo>
                      <a:pt x="521" y="947"/>
                    </a:lnTo>
                    <a:lnTo>
                      <a:pt x="538" y="949"/>
                    </a:lnTo>
                    <a:lnTo>
                      <a:pt x="553" y="949"/>
                    </a:lnTo>
                    <a:lnTo>
                      <a:pt x="566" y="949"/>
                    </a:lnTo>
                    <a:lnTo>
                      <a:pt x="578" y="949"/>
                    </a:lnTo>
                    <a:lnTo>
                      <a:pt x="630" y="946"/>
                    </a:lnTo>
                    <a:lnTo>
                      <a:pt x="677" y="937"/>
                    </a:lnTo>
                    <a:lnTo>
                      <a:pt x="720" y="924"/>
                    </a:lnTo>
                    <a:lnTo>
                      <a:pt x="758" y="905"/>
                    </a:lnTo>
                    <a:lnTo>
                      <a:pt x="793" y="880"/>
                    </a:lnTo>
                    <a:lnTo>
                      <a:pt x="824" y="850"/>
                    </a:lnTo>
                    <a:lnTo>
                      <a:pt x="849" y="815"/>
                    </a:lnTo>
                    <a:lnTo>
                      <a:pt x="870" y="775"/>
                    </a:lnTo>
                    <a:lnTo>
                      <a:pt x="886" y="728"/>
                    </a:lnTo>
                    <a:lnTo>
                      <a:pt x="897" y="678"/>
                    </a:lnTo>
                    <a:lnTo>
                      <a:pt x="905" y="622"/>
                    </a:lnTo>
                    <a:lnTo>
                      <a:pt x="907" y="561"/>
                    </a:lnTo>
                    <a:lnTo>
                      <a:pt x="905" y="505"/>
                    </a:lnTo>
                    <a:lnTo>
                      <a:pt x="897" y="452"/>
                    </a:lnTo>
                    <a:lnTo>
                      <a:pt x="886" y="407"/>
                    </a:lnTo>
                    <a:lnTo>
                      <a:pt x="870" y="366"/>
                    </a:lnTo>
                    <a:lnTo>
                      <a:pt x="850" y="329"/>
                    </a:lnTo>
                    <a:lnTo>
                      <a:pt x="826" y="299"/>
                    </a:lnTo>
                    <a:lnTo>
                      <a:pt x="797" y="274"/>
                    </a:lnTo>
                    <a:lnTo>
                      <a:pt x="763" y="254"/>
                    </a:lnTo>
                    <a:lnTo>
                      <a:pt x="727" y="241"/>
                    </a:lnTo>
                    <a:lnTo>
                      <a:pt x="686" y="232"/>
                    </a:lnTo>
                    <a:lnTo>
                      <a:pt x="640" y="229"/>
                    </a:lnTo>
                    <a:close/>
                    <a:moveTo>
                      <a:pt x="413" y="3"/>
                    </a:moveTo>
                    <a:lnTo>
                      <a:pt x="521" y="3"/>
                    </a:lnTo>
                    <a:lnTo>
                      <a:pt x="521" y="143"/>
                    </a:lnTo>
                    <a:lnTo>
                      <a:pt x="566" y="117"/>
                    </a:lnTo>
                    <a:lnTo>
                      <a:pt x="607" y="93"/>
                    </a:lnTo>
                    <a:lnTo>
                      <a:pt x="643" y="74"/>
                    </a:lnTo>
                    <a:lnTo>
                      <a:pt x="677" y="57"/>
                    </a:lnTo>
                    <a:lnTo>
                      <a:pt x="707" y="44"/>
                    </a:lnTo>
                    <a:lnTo>
                      <a:pt x="735" y="33"/>
                    </a:lnTo>
                    <a:lnTo>
                      <a:pt x="761" y="24"/>
                    </a:lnTo>
                    <a:lnTo>
                      <a:pt x="785" y="18"/>
                    </a:lnTo>
                    <a:lnTo>
                      <a:pt x="809" y="13"/>
                    </a:lnTo>
                    <a:lnTo>
                      <a:pt x="831" y="10"/>
                    </a:lnTo>
                    <a:lnTo>
                      <a:pt x="855" y="9"/>
                    </a:lnTo>
                    <a:lnTo>
                      <a:pt x="879" y="8"/>
                    </a:lnTo>
                    <a:lnTo>
                      <a:pt x="931" y="12"/>
                    </a:lnTo>
                    <a:lnTo>
                      <a:pt x="980" y="23"/>
                    </a:lnTo>
                    <a:lnTo>
                      <a:pt x="1026" y="40"/>
                    </a:lnTo>
                    <a:lnTo>
                      <a:pt x="1070" y="64"/>
                    </a:lnTo>
                    <a:lnTo>
                      <a:pt x="1110" y="94"/>
                    </a:lnTo>
                    <a:lnTo>
                      <a:pt x="1148" y="130"/>
                    </a:lnTo>
                    <a:lnTo>
                      <a:pt x="1180" y="172"/>
                    </a:lnTo>
                    <a:lnTo>
                      <a:pt x="1209" y="218"/>
                    </a:lnTo>
                    <a:lnTo>
                      <a:pt x="1233" y="268"/>
                    </a:lnTo>
                    <a:lnTo>
                      <a:pt x="1252" y="324"/>
                    </a:lnTo>
                    <a:lnTo>
                      <a:pt x="1265" y="383"/>
                    </a:lnTo>
                    <a:lnTo>
                      <a:pt x="1274" y="446"/>
                    </a:lnTo>
                    <a:lnTo>
                      <a:pt x="1278" y="512"/>
                    </a:lnTo>
                    <a:lnTo>
                      <a:pt x="1274" y="578"/>
                    </a:lnTo>
                    <a:lnTo>
                      <a:pt x="1265" y="641"/>
                    </a:lnTo>
                    <a:lnTo>
                      <a:pt x="1252" y="701"/>
                    </a:lnTo>
                    <a:lnTo>
                      <a:pt x="1232" y="756"/>
                    </a:lnTo>
                    <a:lnTo>
                      <a:pt x="1205" y="809"/>
                    </a:lnTo>
                    <a:lnTo>
                      <a:pt x="1175" y="857"/>
                    </a:lnTo>
                    <a:lnTo>
                      <a:pt x="1140" y="901"/>
                    </a:lnTo>
                    <a:lnTo>
                      <a:pt x="1099" y="941"/>
                    </a:lnTo>
                    <a:lnTo>
                      <a:pt x="1054" y="976"/>
                    </a:lnTo>
                    <a:lnTo>
                      <a:pt x="1005" y="1006"/>
                    </a:lnTo>
                    <a:lnTo>
                      <a:pt x="951" y="1031"/>
                    </a:lnTo>
                    <a:lnTo>
                      <a:pt x="894" y="1051"/>
                    </a:lnTo>
                    <a:lnTo>
                      <a:pt x="831" y="1065"/>
                    </a:lnTo>
                    <a:lnTo>
                      <a:pt x="766" y="1074"/>
                    </a:lnTo>
                    <a:lnTo>
                      <a:pt x="696" y="1078"/>
                    </a:lnTo>
                    <a:lnTo>
                      <a:pt x="670" y="1078"/>
                    </a:lnTo>
                    <a:lnTo>
                      <a:pt x="637" y="1076"/>
                    </a:lnTo>
                    <a:lnTo>
                      <a:pt x="601" y="1074"/>
                    </a:lnTo>
                    <a:lnTo>
                      <a:pt x="561" y="1071"/>
                    </a:lnTo>
                    <a:lnTo>
                      <a:pt x="521" y="1068"/>
                    </a:lnTo>
                    <a:lnTo>
                      <a:pt x="521" y="1408"/>
                    </a:lnTo>
                    <a:lnTo>
                      <a:pt x="692" y="1447"/>
                    </a:lnTo>
                    <a:lnTo>
                      <a:pt x="692" y="1544"/>
                    </a:lnTo>
                    <a:lnTo>
                      <a:pt x="18" y="1544"/>
                    </a:lnTo>
                    <a:lnTo>
                      <a:pt x="18" y="1447"/>
                    </a:lnTo>
                    <a:lnTo>
                      <a:pt x="171" y="1408"/>
                    </a:lnTo>
                    <a:lnTo>
                      <a:pt x="171" y="229"/>
                    </a:lnTo>
                    <a:lnTo>
                      <a:pt x="0" y="229"/>
                    </a:lnTo>
                    <a:lnTo>
                      <a:pt x="0" y="128"/>
                    </a:lnTo>
                    <a:lnTo>
                      <a:pt x="413" y="3"/>
                    </a:lnTo>
                    <a:close/>
                    <a:moveTo>
                      <a:pt x="3711" y="0"/>
                    </a:moveTo>
                    <a:lnTo>
                      <a:pt x="3770" y="3"/>
                    </a:lnTo>
                    <a:lnTo>
                      <a:pt x="3825" y="9"/>
                    </a:lnTo>
                    <a:lnTo>
                      <a:pt x="3876" y="20"/>
                    </a:lnTo>
                    <a:lnTo>
                      <a:pt x="3923" y="34"/>
                    </a:lnTo>
                    <a:lnTo>
                      <a:pt x="3965" y="53"/>
                    </a:lnTo>
                    <a:lnTo>
                      <a:pt x="4004" y="75"/>
                    </a:lnTo>
                    <a:lnTo>
                      <a:pt x="4036" y="100"/>
                    </a:lnTo>
                    <a:lnTo>
                      <a:pt x="4064" y="129"/>
                    </a:lnTo>
                    <a:lnTo>
                      <a:pt x="4086" y="160"/>
                    </a:lnTo>
                    <a:lnTo>
                      <a:pt x="4103" y="194"/>
                    </a:lnTo>
                    <a:lnTo>
                      <a:pt x="4113" y="232"/>
                    </a:lnTo>
                    <a:lnTo>
                      <a:pt x="4117" y="271"/>
                    </a:lnTo>
                    <a:lnTo>
                      <a:pt x="4114" y="304"/>
                    </a:lnTo>
                    <a:lnTo>
                      <a:pt x="4105" y="334"/>
                    </a:lnTo>
                    <a:lnTo>
                      <a:pt x="4091" y="362"/>
                    </a:lnTo>
                    <a:lnTo>
                      <a:pt x="4074" y="387"/>
                    </a:lnTo>
                    <a:lnTo>
                      <a:pt x="4051" y="407"/>
                    </a:lnTo>
                    <a:lnTo>
                      <a:pt x="4025" y="423"/>
                    </a:lnTo>
                    <a:lnTo>
                      <a:pt x="3995" y="436"/>
                    </a:lnTo>
                    <a:lnTo>
                      <a:pt x="3961" y="443"/>
                    </a:lnTo>
                    <a:lnTo>
                      <a:pt x="3925" y="446"/>
                    </a:lnTo>
                    <a:lnTo>
                      <a:pt x="3891" y="444"/>
                    </a:lnTo>
                    <a:lnTo>
                      <a:pt x="3859" y="438"/>
                    </a:lnTo>
                    <a:lnTo>
                      <a:pt x="3826" y="428"/>
                    </a:lnTo>
                    <a:lnTo>
                      <a:pt x="3792" y="413"/>
                    </a:lnTo>
                    <a:lnTo>
                      <a:pt x="3757" y="394"/>
                    </a:lnTo>
                    <a:lnTo>
                      <a:pt x="3757" y="114"/>
                    </a:lnTo>
                    <a:lnTo>
                      <a:pt x="3711" y="125"/>
                    </a:lnTo>
                    <a:lnTo>
                      <a:pt x="3668" y="140"/>
                    </a:lnTo>
                    <a:lnTo>
                      <a:pt x="3631" y="162"/>
                    </a:lnTo>
                    <a:lnTo>
                      <a:pt x="3597" y="187"/>
                    </a:lnTo>
                    <a:lnTo>
                      <a:pt x="3568" y="218"/>
                    </a:lnTo>
                    <a:lnTo>
                      <a:pt x="3543" y="253"/>
                    </a:lnTo>
                    <a:lnTo>
                      <a:pt x="3523" y="294"/>
                    </a:lnTo>
                    <a:lnTo>
                      <a:pt x="3508" y="339"/>
                    </a:lnTo>
                    <a:lnTo>
                      <a:pt x="3497" y="391"/>
                    </a:lnTo>
                    <a:lnTo>
                      <a:pt x="3489" y="447"/>
                    </a:lnTo>
                    <a:lnTo>
                      <a:pt x="3487" y="507"/>
                    </a:lnTo>
                    <a:lnTo>
                      <a:pt x="3489" y="565"/>
                    </a:lnTo>
                    <a:lnTo>
                      <a:pt x="3497" y="617"/>
                    </a:lnTo>
                    <a:lnTo>
                      <a:pt x="3509" y="667"/>
                    </a:lnTo>
                    <a:lnTo>
                      <a:pt x="3526" y="712"/>
                    </a:lnTo>
                    <a:lnTo>
                      <a:pt x="3547" y="753"/>
                    </a:lnTo>
                    <a:lnTo>
                      <a:pt x="3571" y="790"/>
                    </a:lnTo>
                    <a:lnTo>
                      <a:pt x="3600" y="821"/>
                    </a:lnTo>
                    <a:lnTo>
                      <a:pt x="3632" y="847"/>
                    </a:lnTo>
                    <a:lnTo>
                      <a:pt x="3668" y="869"/>
                    </a:lnTo>
                    <a:lnTo>
                      <a:pt x="3707" y="885"/>
                    </a:lnTo>
                    <a:lnTo>
                      <a:pt x="3750" y="894"/>
                    </a:lnTo>
                    <a:lnTo>
                      <a:pt x="3795" y="897"/>
                    </a:lnTo>
                    <a:lnTo>
                      <a:pt x="3821" y="896"/>
                    </a:lnTo>
                    <a:lnTo>
                      <a:pt x="3847" y="894"/>
                    </a:lnTo>
                    <a:lnTo>
                      <a:pt x="3874" y="889"/>
                    </a:lnTo>
                    <a:lnTo>
                      <a:pt x="3901" y="881"/>
                    </a:lnTo>
                    <a:lnTo>
                      <a:pt x="3931" y="872"/>
                    </a:lnTo>
                    <a:lnTo>
                      <a:pt x="3964" y="861"/>
                    </a:lnTo>
                    <a:lnTo>
                      <a:pt x="3999" y="846"/>
                    </a:lnTo>
                    <a:lnTo>
                      <a:pt x="4036" y="830"/>
                    </a:lnTo>
                    <a:lnTo>
                      <a:pt x="4079" y="810"/>
                    </a:lnTo>
                    <a:lnTo>
                      <a:pt x="4127" y="787"/>
                    </a:lnTo>
                    <a:lnTo>
                      <a:pt x="4127" y="976"/>
                    </a:lnTo>
                    <a:lnTo>
                      <a:pt x="4069" y="1001"/>
                    </a:lnTo>
                    <a:lnTo>
                      <a:pt x="4016" y="1024"/>
                    </a:lnTo>
                    <a:lnTo>
                      <a:pt x="3966" y="1041"/>
                    </a:lnTo>
                    <a:lnTo>
                      <a:pt x="3919" y="1058"/>
                    </a:lnTo>
                    <a:lnTo>
                      <a:pt x="3874" y="1070"/>
                    </a:lnTo>
                    <a:lnTo>
                      <a:pt x="3830" y="1080"/>
                    </a:lnTo>
                    <a:lnTo>
                      <a:pt x="3786" y="1086"/>
                    </a:lnTo>
                    <a:lnTo>
                      <a:pt x="3742" y="1091"/>
                    </a:lnTo>
                    <a:lnTo>
                      <a:pt x="3697" y="1094"/>
                    </a:lnTo>
                    <a:lnTo>
                      <a:pt x="3651" y="1095"/>
                    </a:lnTo>
                    <a:lnTo>
                      <a:pt x="3588" y="1093"/>
                    </a:lnTo>
                    <a:lnTo>
                      <a:pt x="3530" y="1086"/>
                    </a:lnTo>
                    <a:lnTo>
                      <a:pt x="3476" y="1075"/>
                    </a:lnTo>
                    <a:lnTo>
                      <a:pt x="3426" y="1060"/>
                    </a:lnTo>
                    <a:lnTo>
                      <a:pt x="3378" y="1039"/>
                    </a:lnTo>
                    <a:lnTo>
                      <a:pt x="3334" y="1014"/>
                    </a:lnTo>
                    <a:lnTo>
                      <a:pt x="3294" y="984"/>
                    </a:lnTo>
                    <a:lnTo>
                      <a:pt x="3255" y="947"/>
                    </a:lnTo>
                    <a:lnTo>
                      <a:pt x="3219" y="907"/>
                    </a:lnTo>
                    <a:lnTo>
                      <a:pt x="3188" y="865"/>
                    </a:lnTo>
                    <a:lnTo>
                      <a:pt x="3162" y="820"/>
                    </a:lnTo>
                    <a:lnTo>
                      <a:pt x="3140" y="772"/>
                    </a:lnTo>
                    <a:lnTo>
                      <a:pt x="3124" y="722"/>
                    </a:lnTo>
                    <a:lnTo>
                      <a:pt x="3111" y="670"/>
                    </a:lnTo>
                    <a:lnTo>
                      <a:pt x="3104" y="616"/>
                    </a:lnTo>
                    <a:lnTo>
                      <a:pt x="3101" y="561"/>
                    </a:lnTo>
                    <a:lnTo>
                      <a:pt x="3105" y="494"/>
                    </a:lnTo>
                    <a:lnTo>
                      <a:pt x="3115" y="433"/>
                    </a:lnTo>
                    <a:lnTo>
                      <a:pt x="3130" y="373"/>
                    </a:lnTo>
                    <a:lnTo>
                      <a:pt x="3153" y="318"/>
                    </a:lnTo>
                    <a:lnTo>
                      <a:pt x="3179" y="267"/>
                    </a:lnTo>
                    <a:lnTo>
                      <a:pt x="3213" y="219"/>
                    </a:lnTo>
                    <a:lnTo>
                      <a:pt x="3250" y="175"/>
                    </a:lnTo>
                    <a:lnTo>
                      <a:pt x="3293" y="135"/>
                    </a:lnTo>
                    <a:lnTo>
                      <a:pt x="3341" y="102"/>
                    </a:lnTo>
                    <a:lnTo>
                      <a:pt x="3392" y="72"/>
                    </a:lnTo>
                    <a:lnTo>
                      <a:pt x="3448" y="47"/>
                    </a:lnTo>
                    <a:lnTo>
                      <a:pt x="3508" y="27"/>
                    </a:lnTo>
                    <a:lnTo>
                      <a:pt x="3573" y="12"/>
                    </a:lnTo>
                    <a:lnTo>
                      <a:pt x="3640" y="3"/>
                    </a:lnTo>
                    <a:lnTo>
                      <a:pt x="3711" y="0"/>
                    </a:lnTo>
                    <a:close/>
                    <a:moveTo>
                      <a:pt x="2910" y="0"/>
                    </a:moveTo>
                    <a:lnTo>
                      <a:pt x="2948" y="4"/>
                    </a:lnTo>
                    <a:lnTo>
                      <a:pt x="2983" y="14"/>
                    </a:lnTo>
                    <a:lnTo>
                      <a:pt x="3014" y="30"/>
                    </a:lnTo>
                    <a:lnTo>
                      <a:pt x="3040" y="52"/>
                    </a:lnTo>
                    <a:lnTo>
                      <a:pt x="3063" y="78"/>
                    </a:lnTo>
                    <a:lnTo>
                      <a:pt x="3079" y="109"/>
                    </a:lnTo>
                    <a:lnTo>
                      <a:pt x="3089" y="142"/>
                    </a:lnTo>
                    <a:lnTo>
                      <a:pt x="3093" y="178"/>
                    </a:lnTo>
                    <a:lnTo>
                      <a:pt x="3091" y="203"/>
                    </a:lnTo>
                    <a:lnTo>
                      <a:pt x="3088" y="227"/>
                    </a:lnTo>
                    <a:lnTo>
                      <a:pt x="3081" y="252"/>
                    </a:lnTo>
                    <a:lnTo>
                      <a:pt x="3071" y="277"/>
                    </a:lnTo>
                    <a:lnTo>
                      <a:pt x="3060" y="303"/>
                    </a:lnTo>
                    <a:lnTo>
                      <a:pt x="3044" y="331"/>
                    </a:lnTo>
                    <a:lnTo>
                      <a:pt x="3025" y="361"/>
                    </a:lnTo>
                    <a:lnTo>
                      <a:pt x="3004" y="393"/>
                    </a:lnTo>
                    <a:lnTo>
                      <a:pt x="2978" y="429"/>
                    </a:lnTo>
                    <a:lnTo>
                      <a:pt x="2948" y="468"/>
                    </a:lnTo>
                    <a:lnTo>
                      <a:pt x="2914" y="512"/>
                    </a:lnTo>
                    <a:lnTo>
                      <a:pt x="2876" y="561"/>
                    </a:lnTo>
                    <a:lnTo>
                      <a:pt x="2472" y="1078"/>
                    </a:lnTo>
                    <a:lnTo>
                      <a:pt x="2182" y="1078"/>
                    </a:lnTo>
                    <a:lnTo>
                      <a:pt x="2182" y="424"/>
                    </a:lnTo>
                    <a:lnTo>
                      <a:pt x="1784" y="1078"/>
                    </a:lnTo>
                    <a:lnTo>
                      <a:pt x="1518" y="1078"/>
                    </a:lnTo>
                    <a:lnTo>
                      <a:pt x="1518" y="234"/>
                    </a:lnTo>
                    <a:lnTo>
                      <a:pt x="1313" y="214"/>
                    </a:lnTo>
                    <a:lnTo>
                      <a:pt x="1313" y="118"/>
                    </a:lnTo>
                    <a:lnTo>
                      <a:pt x="1690" y="25"/>
                    </a:lnTo>
                    <a:lnTo>
                      <a:pt x="1832" y="25"/>
                    </a:lnTo>
                    <a:lnTo>
                      <a:pt x="1832" y="713"/>
                    </a:lnTo>
                    <a:lnTo>
                      <a:pt x="2247" y="25"/>
                    </a:lnTo>
                    <a:lnTo>
                      <a:pt x="2497" y="25"/>
                    </a:lnTo>
                    <a:lnTo>
                      <a:pt x="2497" y="822"/>
                    </a:lnTo>
                    <a:lnTo>
                      <a:pt x="2759" y="473"/>
                    </a:lnTo>
                    <a:lnTo>
                      <a:pt x="2759" y="62"/>
                    </a:lnTo>
                    <a:lnTo>
                      <a:pt x="2779" y="44"/>
                    </a:lnTo>
                    <a:lnTo>
                      <a:pt x="2806" y="27"/>
                    </a:lnTo>
                    <a:lnTo>
                      <a:pt x="2837" y="13"/>
                    </a:lnTo>
                    <a:lnTo>
                      <a:pt x="2872" y="4"/>
                    </a:lnTo>
                    <a:lnTo>
                      <a:pt x="2910" y="0"/>
                    </a:lnTo>
                    <a:close/>
                  </a:path>
                </a:pathLst>
              </a:custGeom>
              <a:solidFill>
                <a:srgbClr val="0000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AU" noProof="0"/>
              </a:p>
            </p:txBody>
          </p:sp>
        </p:grpSp>
      </p:grpSp>
      <p:sp>
        <p:nvSpPr>
          <p:cNvPr id="31" name="Picture Placeholder 76"/>
          <p:cNvSpPr>
            <a:spLocks noGrp="1"/>
          </p:cNvSpPr>
          <p:nvPr>
            <p:ph type="pic" sz="quarter" idx="13"/>
          </p:nvPr>
        </p:nvSpPr>
        <p:spPr>
          <a:xfrm>
            <a:off x="609601" y="3048000"/>
            <a:ext cx="914400" cy="762000"/>
          </a:xfrm>
        </p:spPr>
        <p:txBody>
          <a:bodyPr/>
          <a:lstStyle>
            <a:lvl1pPr>
              <a:defRPr sz="1400"/>
            </a:lvl1pPr>
          </a:lstStyle>
          <a:p>
            <a:r>
              <a:rPr lang="en-US" noProof="0" smtClean="0"/>
              <a:t>Click icon to add picture</a:t>
            </a:r>
            <a:endParaRPr lang="en-AU" noProof="0" dirty="0"/>
          </a:p>
        </p:txBody>
      </p:sp>
      <p:grpSp>
        <p:nvGrpSpPr>
          <p:cNvPr id="3" name="Group 31"/>
          <p:cNvGrpSpPr/>
          <p:nvPr/>
        </p:nvGrpSpPr>
        <p:grpSpPr>
          <a:xfrm>
            <a:off x="489086" y="2901697"/>
            <a:ext cx="1209752" cy="151219"/>
            <a:chOff x="489087" y="2521685"/>
            <a:chExt cx="1209752" cy="151219"/>
          </a:xfrm>
        </p:grpSpPr>
        <p:cxnSp>
          <p:nvCxnSpPr>
            <p:cNvPr id="33" name="Straight Connector 32"/>
            <p:cNvCxnSpPr/>
            <p:nvPr userDrawn="1"/>
          </p:nvCxnSpPr>
          <p:spPr>
            <a:xfrm rot="10800000">
              <a:off x="489087" y="2521686"/>
              <a:ext cx="1209752" cy="0"/>
            </a:xfrm>
            <a:prstGeom prst="line">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userDrawn="1"/>
          </p:nvCxnSpPr>
          <p:spPr>
            <a:xfrm rot="5400000">
              <a:off x="413478" y="2597295"/>
              <a:ext cx="151219" cy="0"/>
            </a:xfrm>
            <a:prstGeom prst="line">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sp>
        <p:nvSpPr>
          <p:cNvPr id="45" name="Title 1"/>
          <p:cNvSpPr>
            <a:spLocks noGrp="1"/>
          </p:cNvSpPr>
          <p:nvPr>
            <p:ph type="ctrTitle" hasCustomPrompt="1"/>
          </p:nvPr>
        </p:nvSpPr>
        <p:spPr bwMode="white">
          <a:xfrm>
            <a:off x="1895475" y="838200"/>
            <a:ext cx="5343525" cy="914400"/>
          </a:xfrm>
        </p:spPr>
        <p:txBody>
          <a:bodyPr anchor="t" anchorCtr="0">
            <a:noAutofit/>
          </a:bodyPr>
          <a:lstStyle>
            <a:lvl1pPr>
              <a:lnSpc>
                <a:spcPct val="90000"/>
              </a:lnSpc>
              <a:defRPr sz="3200" b="1" i="1" baseline="0">
                <a:solidFill>
                  <a:schemeClr val="bg1"/>
                </a:solidFill>
              </a:defRPr>
            </a:lvl1pPr>
          </a:lstStyle>
          <a:p>
            <a:r>
              <a:rPr lang="en-AU" noProof="0" smtClean="0"/>
              <a:t>Click to add the presentation’s main title</a:t>
            </a:r>
            <a:endParaRPr lang="en-AU" noProof="0"/>
          </a:p>
        </p:txBody>
      </p:sp>
      <p:sp>
        <p:nvSpPr>
          <p:cNvPr id="46" name="Subtitle 2"/>
          <p:cNvSpPr>
            <a:spLocks noGrp="1"/>
          </p:cNvSpPr>
          <p:nvPr>
            <p:ph type="subTitle" idx="1" hasCustomPrompt="1"/>
          </p:nvPr>
        </p:nvSpPr>
        <p:spPr bwMode="white">
          <a:xfrm>
            <a:off x="1895475" y="1828799"/>
            <a:ext cx="5343525" cy="914401"/>
          </a:xfrm>
        </p:spPr>
        <p:txBody>
          <a:bodyPr>
            <a:noAutofit/>
          </a:bodyPr>
          <a:lstStyle>
            <a:lvl1pPr marL="0" indent="0" algn="l">
              <a:lnSpc>
                <a:spcPct val="90000"/>
              </a:lnSpc>
              <a:spcAft>
                <a:spcPts val="0"/>
              </a:spcAft>
              <a:buNone/>
              <a:defRPr sz="3200" baseline="0">
                <a:solidFill>
                  <a:schemeClr val="bg1"/>
                </a:solidFill>
                <a:latin typeface="+mj-lt"/>
              </a:defRPr>
            </a:lvl1pPr>
            <a:lvl2pPr marL="0" indent="0" algn="l">
              <a:buNone/>
              <a:defRPr sz="1800">
                <a:solidFill>
                  <a:schemeClr val="bg1"/>
                </a:solidFill>
                <a:latin typeface="+mj-lt"/>
              </a:defRPr>
            </a:lvl2pPr>
            <a:lvl3pPr marL="457200" indent="0" algn="l">
              <a:buNone/>
              <a:defRPr sz="1800">
                <a:solidFill>
                  <a:schemeClr val="bg1"/>
                </a:solidFill>
                <a:latin typeface="+mj-lt"/>
              </a:defRPr>
            </a:lvl3pPr>
            <a:lvl4pPr marL="914400" indent="0" algn="l">
              <a:buNone/>
              <a:defRPr sz="1800">
                <a:solidFill>
                  <a:schemeClr val="bg1"/>
                </a:solidFill>
                <a:latin typeface="+mj-lt"/>
              </a:defRPr>
            </a:lvl4pPr>
            <a:lvl5pPr marL="1371600" indent="0" algn="l">
              <a:buNone/>
              <a:defRPr sz="1800">
                <a:solidFill>
                  <a:schemeClr val="bg1"/>
                </a:solidFill>
                <a:latin typeface="+mj-lt"/>
              </a:defRPr>
            </a:lvl5pPr>
            <a:lvl6pPr marL="1828800" indent="0" algn="l">
              <a:buNone/>
              <a:defRPr sz="1800">
                <a:solidFill>
                  <a:schemeClr val="bg1"/>
                </a:solidFill>
                <a:latin typeface="+mj-lt"/>
              </a:defRPr>
            </a:lvl6pPr>
            <a:lvl7pPr marL="2286000" indent="0" algn="l">
              <a:buNone/>
              <a:defRPr sz="1800">
                <a:solidFill>
                  <a:schemeClr val="bg1"/>
                </a:solidFill>
                <a:latin typeface="+mj-lt"/>
              </a:defRPr>
            </a:lvl7pPr>
            <a:lvl8pPr marL="2743200" indent="0" algn="l">
              <a:buNone/>
              <a:defRPr sz="1800">
                <a:solidFill>
                  <a:schemeClr val="bg1"/>
                </a:solidFill>
                <a:latin typeface="+mj-lt"/>
              </a:defRPr>
            </a:lvl8pPr>
            <a:lvl9pPr marL="3200400" indent="0" algn="l">
              <a:buNone/>
              <a:defRPr sz="1800">
                <a:solidFill>
                  <a:schemeClr val="bg1"/>
                </a:solidFill>
                <a:latin typeface="+mj-lt"/>
              </a:defRPr>
            </a:lvl9pPr>
          </a:lstStyle>
          <a:p>
            <a:r>
              <a:rPr lang="en-AU" noProof="0" smtClean="0"/>
              <a:t>Subtitle and date (move higher if title is only one line)</a:t>
            </a:r>
            <a:endParaRPr lang="en-AU" noProof="0" dirty="0" smtClean="0"/>
          </a:p>
        </p:txBody>
      </p:sp>
      <p:sp>
        <p:nvSpPr>
          <p:cNvPr id="47" name="Text Placeholder 31"/>
          <p:cNvSpPr>
            <a:spLocks noGrp="1"/>
          </p:cNvSpPr>
          <p:nvPr>
            <p:ph type="body" sz="quarter" idx="10" hasCustomPrompt="1"/>
          </p:nvPr>
        </p:nvSpPr>
        <p:spPr bwMode="white">
          <a:xfrm>
            <a:off x="1895475" y="374904"/>
            <a:ext cx="4105656" cy="146304"/>
          </a:xfrm>
        </p:spPr>
        <p:txBody>
          <a:bodyPr/>
          <a:lstStyle>
            <a:lvl1pPr>
              <a:defRPr sz="1100">
                <a:solidFill>
                  <a:schemeClr val="bg1"/>
                </a:solidFill>
                <a:latin typeface="+mj-lt"/>
              </a:defRPr>
            </a:lvl1pPr>
            <a:lvl2pPr>
              <a:defRPr sz="1000">
                <a:solidFill>
                  <a:schemeClr val="bg1"/>
                </a:solidFill>
                <a:latin typeface="+mj-lt"/>
              </a:defRPr>
            </a:lvl2pPr>
            <a:lvl3pPr>
              <a:defRPr sz="1000">
                <a:solidFill>
                  <a:schemeClr val="bg1"/>
                </a:solidFill>
                <a:latin typeface="+mj-lt"/>
              </a:defRPr>
            </a:lvl3pPr>
            <a:lvl4pPr>
              <a:defRPr sz="1000">
                <a:solidFill>
                  <a:schemeClr val="bg1"/>
                </a:solidFill>
                <a:latin typeface="+mj-lt"/>
              </a:defRPr>
            </a:lvl4pPr>
            <a:lvl5pPr>
              <a:defRPr sz="1000">
                <a:solidFill>
                  <a:schemeClr val="bg1"/>
                </a:solidFill>
                <a:latin typeface="+mj-lt"/>
              </a:defRPr>
            </a:lvl5pPr>
          </a:lstStyle>
          <a:p>
            <a:pPr lvl="0"/>
            <a:r>
              <a:rPr lang="en-AU" noProof="0" dirty="0" smtClean="0"/>
              <a:t>www.pwc.com.au</a:t>
            </a:r>
            <a:endParaRPr lang="en-AU" noProof="0" dirty="0"/>
          </a:p>
        </p:txBody>
      </p:sp>
      <p:grpSp>
        <p:nvGrpSpPr>
          <p:cNvPr id="29" name="Group 28"/>
          <p:cNvGrpSpPr/>
          <p:nvPr userDrawn="1"/>
        </p:nvGrpSpPr>
        <p:grpSpPr>
          <a:xfrm>
            <a:off x="968592" y="-5815"/>
            <a:ext cx="8175409" cy="6710285"/>
            <a:chOff x="968592" y="-5815"/>
            <a:chExt cx="8175409" cy="6710285"/>
          </a:xfrm>
        </p:grpSpPr>
        <p:grpSp>
          <p:nvGrpSpPr>
            <p:cNvPr id="30" name="Group 23"/>
            <p:cNvGrpSpPr/>
            <p:nvPr userDrawn="1"/>
          </p:nvGrpSpPr>
          <p:grpSpPr>
            <a:xfrm>
              <a:off x="1752601" y="-5815"/>
              <a:ext cx="7391400" cy="6181825"/>
              <a:chOff x="533400" y="228599"/>
              <a:chExt cx="3752849" cy="6266963"/>
            </a:xfrm>
          </p:grpSpPr>
          <p:sp>
            <p:nvSpPr>
              <p:cNvPr id="40" name="Rectangle 66"/>
              <p:cNvSpPr>
                <a:spLocks noChangeArrowheads="1"/>
              </p:cNvSpPr>
              <p:nvPr/>
            </p:nvSpPr>
            <p:spPr bwMode="auto">
              <a:xfrm>
                <a:off x="533400" y="4725009"/>
                <a:ext cx="3482025" cy="1770553"/>
              </a:xfrm>
              <a:prstGeom prst="rect">
                <a:avLst/>
              </a:prstGeom>
              <a:solidFill>
                <a:srgbClr val="F3BC87"/>
              </a:solidFill>
              <a:ln w="9525">
                <a:noFill/>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41" name="Rectangle 72"/>
              <p:cNvSpPr>
                <a:spLocks noChangeArrowheads="1"/>
              </p:cNvSpPr>
              <p:nvPr/>
            </p:nvSpPr>
            <p:spPr bwMode="auto">
              <a:xfrm>
                <a:off x="533400" y="5344696"/>
                <a:ext cx="3752849" cy="1150866"/>
              </a:xfrm>
              <a:prstGeom prst="rect">
                <a:avLst/>
              </a:prstGeom>
              <a:solidFill>
                <a:srgbClr val="E669A2"/>
              </a:solidFill>
              <a:ln w="9525">
                <a:noFill/>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53" name="Rectangle 68"/>
              <p:cNvSpPr>
                <a:spLocks noChangeArrowheads="1"/>
              </p:cNvSpPr>
              <p:nvPr/>
            </p:nvSpPr>
            <p:spPr bwMode="auto">
              <a:xfrm>
                <a:off x="533400" y="939078"/>
                <a:ext cx="3288579" cy="5556483"/>
              </a:xfrm>
              <a:prstGeom prst="rect">
                <a:avLst/>
              </a:prstGeom>
              <a:solidFill>
                <a:srgbClr val="E4C7A7"/>
              </a:solidFill>
              <a:ln w="9525">
                <a:noFill/>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54" name="Rectangle 70"/>
              <p:cNvSpPr>
                <a:spLocks noChangeArrowheads="1"/>
              </p:cNvSpPr>
              <p:nvPr/>
            </p:nvSpPr>
            <p:spPr bwMode="auto">
              <a:xfrm>
                <a:off x="533400" y="463253"/>
                <a:ext cx="3172512" cy="6032309"/>
              </a:xfrm>
              <a:prstGeom prst="rect">
                <a:avLst/>
              </a:prstGeom>
              <a:solidFill>
                <a:srgbClr val="EE9C34"/>
              </a:solidFill>
              <a:ln w="9525">
                <a:noFill/>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55" name="Rectangle 74"/>
              <p:cNvSpPr>
                <a:spLocks noChangeArrowheads="1"/>
              </p:cNvSpPr>
              <p:nvPr/>
            </p:nvSpPr>
            <p:spPr bwMode="auto">
              <a:xfrm>
                <a:off x="533400" y="939078"/>
                <a:ext cx="3172512" cy="5556483"/>
              </a:xfrm>
              <a:prstGeom prst="rect">
                <a:avLst/>
              </a:prstGeom>
              <a:solidFill>
                <a:srgbClr val="D47922"/>
              </a:solidFill>
              <a:ln w="9525">
                <a:noFill/>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56" name="Rectangle 74"/>
              <p:cNvSpPr>
                <a:spLocks noChangeArrowheads="1"/>
              </p:cNvSpPr>
              <p:nvPr/>
            </p:nvSpPr>
            <p:spPr bwMode="auto">
              <a:xfrm>
                <a:off x="533400" y="4725009"/>
                <a:ext cx="3288579" cy="1770553"/>
              </a:xfrm>
              <a:prstGeom prst="rect">
                <a:avLst/>
              </a:prstGeom>
              <a:solidFill>
                <a:srgbClr val="D89258"/>
              </a:solidFill>
              <a:ln w="9525">
                <a:noFill/>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62" name="Rectangle 74"/>
              <p:cNvSpPr>
                <a:spLocks noChangeArrowheads="1"/>
              </p:cNvSpPr>
              <p:nvPr/>
            </p:nvSpPr>
            <p:spPr bwMode="auto">
              <a:xfrm>
                <a:off x="533400" y="4725009"/>
                <a:ext cx="3172512" cy="1770553"/>
              </a:xfrm>
              <a:prstGeom prst="rect">
                <a:avLst/>
              </a:prstGeom>
              <a:solidFill>
                <a:srgbClr val="C95912"/>
              </a:solidFill>
              <a:ln w="9525">
                <a:noFill/>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63" name="Rectangle 72"/>
              <p:cNvSpPr>
                <a:spLocks noChangeArrowheads="1"/>
              </p:cNvSpPr>
              <p:nvPr/>
            </p:nvSpPr>
            <p:spPr bwMode="auto">
              <a:xfrm>
                <a:off x="533400" y="5344696"/>
                <a:ext cx="3482025" cy="1150866"/>
              </a:xfrm>
              <a:prstGeom prst="rect">
                <a:avLst/>
              </a:prstGeom>
              <a:solidFill>
                <a:srgbClr val="DA4D55"/>
              </a:solidFill>
              <a:ln w="9525">
                <a:noFill/>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64" name="Rectangle 74"/>
              <p:cNvSpPr>
                <a:spLocks noChangeArrowheads="1"/>
              </p:cNvSpPr>
              <p:nvPr/>
            </p:nvSpPr>
            <p:spPr bwMode="auto">
              <a:xfrm>
                <a:off x="533400" y="5344696"/>
                <a:ext cx="3288579" cy="1150866"/>
              </a:xfrm>
              <a:prstGeom prst="rect">
                <a:avLst/>
              </a:prstGeom>
              <a:solidFill>
                <a:srgbClr val="C23C38"/>
              </a:solidFill>
              <a:ln w="9525">
                <a:noFill/>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65" name="Rectangle 74"/>
              <p:cNvSpPr>
                <a:spLocks noChangeArrowheads="1"/>
              </p:cNvSpPr>
              <p:nvPr/>
            </p:nvSpPr>
            <p:spPr bwMode="auto">
              <a:xfrm>
                <a:off x="533400" y="5344696"/>
                <a:ext cx="3172512" cy="1150866"/>
              </a:xfrm>
              <a:prstGeom prst="rect">
                <a:avLst/>
              </a:prstGeom>
              <a:solidFill>
                <a:srgbClr val="B5250B"/>
              </a:solidFill>
              <a:ln w="9525">
                <a:noFill/>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66" name="Rectangle 74"/>
              <p:cNvSpPr>
                <a:spLocks noChangeArrowheads="1"/>
              </p:cNvSpPr>
              <p:nvPr/>
            </p:nvSpPr>
            <p:spPr bwMode="auto">
              <a:xfrm>
                <a:off x="533400" y="228599"/>
                <a:ext cx="2940377" cy="6266963"/>
              </a:xfrm>
              <a:prstGeom prst="rect">
                <a:avLst/>
              </a:prstGeom>
              <a:solidFill>
                <a:srgbClr val="F3BE26"/>
              </a:solidFill>
              <a:ln w="9525">
                <a:noFill/>
                <a:miter lim="800000"/>
                <a:headEnd/>
                <a:tailEnd/>
              </a:ln>
            </p:spPr>
            <p:txBody>
              <a:bodyPr vert="horz" wrap="square" lIns="91440" tIns="45720" rIns="91440" bIns="45720" numCol="1" anchor="t" anchorCtr="0" compatLnSpc="1">
                <a:prstTxWarp prst="textNoShape">
                  <a:avLst/>
                </a:prstTxWarp>
              </a:bodyPr>
              <a:lstStyle/>
              <a:p>
                <a:endParaRPr lang="en-AU" dirty="0"/>
              </a:p>
            </p:txBody>
          </p:sp>
          <p:sp>
            <p:nvSpPr>
              <p:cNvPr id="67" name="Rectangle 74"/>
              <p:cNvSpPr>
                <a:spLocks noChangeArrowheads="1"/>
              </p:cNvSpPr>
              <p:nvPr/>
            </p:nvSpPr>
            <p:spPr bwMode="auto">
              <a:xfrm>
                <a:off x="533400" y="463253"/>
                <a:ext cx="2940377" cy="6032309"/>
              </a:xfrm>
              <a:prstGeom prst="rect">
                <a:avLst/>
              </a:prstGeom>
              <a:solidFill>
                <a:srgbClr val="E27408"/>
              </a:solidFill>
              <a:ln w="9525">
                <a:noFill/>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68" name="Rectangle 74"/>
              <p:cNvSpPr>
                <a:spLocks noChangeArrowheads="1"/>
              </p:cNvSpPr>
              <p:nvPr/>
            </p:nvSpPr>
            <p:spPr bwMode="auto">
              <a:xfrm>
                <a:off x="533400" y="939078"/>
                <a:ext cx="2940377" cy="5556483"/>
              </a:xfrm>
              <a:prstGeom prst="rect">
                <a:avLst/>
              </a:prstGeom>
              <a:solidFill>
                <a:srgbClr val="C95A05"/>
              </a:solidFill>
              <a:ln w="9525">
                <a:noFill/>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69" name="Rectangle 74"/>
              <p:cNvSpPr>
                <a:spLocks noChangeArrowheads="1"/>
              </p:cNvSpPr>
              <p:nvPr/>
            </p:nvSpPr>
            <p:spPr bwMode="auto">
              <a:xfrm>
                <a:off x="533400" y="4725009"/>
                <a:ext cx="2940377" cy="1770553"/>
              </a:xfrm>
              <a:prstGeom prst="rect">
                <a:avLst/>
              </a:prstGeom>
              <a:solidFill>
                <a:srgbClr val="BF4203"/>
              </a:solidFill>
              <a:ln w="9525">
                <a:noFill/>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70" name="Rectangle 74"/>
              <p:cNvSpPr>
                <a:spLocks noChangeArrowheads="1"/>
              </p:cNvSpPr>
              <p:nvPr/>
            </p:nvSpPr>
            <p:spPr bwMode="auto">
              <a:xfrm>
                <a:off x="533400" y="5344696"/>
                <a:ext cx="2940377" cy="1150866"/>
              </a:xfrm>
              <a:prstGeom prst="rect">
                <a:avLst/>
              </a:prstGeom>
              <a:solidFill>
                <a:srgbClr val="AC1B02"/>
              </a:solidFill>
              <a:ln w="9525">
                <a:noFill/>
                <a:miter lim="800000"/>
                <a:headEnd/>
                <a:tailEnd/>
              </a:ln>
            </p:spPr>
            <p:txBody>
              <a:bodyPr vert="horz" wrap="square" lIns="91440" tIns="45720" rIns="91440" bIns="45720" numCol="1" anchor="t" anchorCtr="0" compatLnSpc="1">
                <a:prstTxWarp prst="textNoShape">
                  <a:avLst/>
                </a:prstTxWarp>
              </a:bodyPr>
              <a:lstStyle/>
              <a:p>
                <a:endParaRPr lang="en-AU"/>
              </a:p>
            </p:txBody>
          </p:sp>
        </p:grpSp>
        <p:grpSp>
          <p:nvGrpSpPr>
            <p:cNvPr id="32" name="Group 32"/>
            <p:cNvGrpSpPr/>
            <p:nvPr/>
          </p:nvGrpSpPr>
          <p:grpSpPr>
            <a:xfrm>
              <a:off x="968592" y="6170991"/>
              <a:ext cx="914400" cy="533479"/>
              <a:chOff x="518032" y="978681"/>
              <a:chExt cx="4572000" cy="2667393"/>
            </a:xfrm>
          </p:grpSpPr>
          <p:sp>
            <p:nvSpPr>
              <p:cNvPr id="38" name="Rectangle 37"/>
              <p:cNvSpPr>
                <a:spLocks noChangeArrowheads="1"/>
              </p:cNvSpPr>
              <p:nvPr userDrawn="1"/>
            </p:nvSpPr>
            <p:spPr bwMode="black">
              <a:xfrm>
                <a:off x="3295650" y="978681"/>
                <a:ext cx="1143000" cy="263229"/>
              </a:xfrm>
              <a:prstGeom prst="rect">
                <a:avLst/>
              </a:prstGeom>
              <a:solidFill>
                <a:srgbClr val="A10000"/>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AU" noProof="0"/>
              </a:p>
            </p:txBody>
          </p:sp>
          <p:sp>
            <p:nvSpPr>
              <p:cNvPr id="39" name="Freeform 7"/>
              <p:cNvSpPr>
                <a:spLocks noEditPoints="1"/>
              </p:cNvSpPr>
              <p:nvPr userDrawn="1"/>
            </p:nvSpPr>
            <p:spPr bwMode="black">
              <a:xfrm>
                <a:off x="518032" y="1922794"/>
                <a:ext cx="4572000" cy="1723280"/>
              </a:xfrm>
              <a:custGeom>
                <a:avLst/>
                <a:gdLst/>
                <a:ahLst/>
                <a:cxnLst>
                  <a:cxn ang="0">
                    <a:pos x="581" y="233"/>
                  </a:cxn>
                  <a:cxn ang="0">
                    <a:pos x="538" y="949"/>
                  </a:cxn>
                  <a:cxn ang="0">
                    <a:pos x="630" y="946"/>
                  </a:cxn>
                  <a:cxn ang="0">
                    <a:pos x="793" y="880"/>
                  </a:cxn>
                  <a:cxn ang="0">
                    <a:pos x="886" y="728"/>
                  </a:cxn>
                  <a:cxn ang="0">
                    <a:pos x="905" y="505"/>
                  </a:cxn>
                  <a:cxn ang="0">
                    <a:pos x="850" y="329"/>
                  </a:cxn>
                  <a:cxn ang="0">
                    <a:pos x="727" y="241"/>
                  </a:cxn>
                  <a:cxn ang="0">
                    <a:pos x="521" y="3"/>
                  </a:cxn>
                  <a:cxn ang="0">
                    <a:pos x="643" y="74"/>
                  </a:cxn>
                  <a:cxn ang="0">
                    <a:pos x="761" y="24"/>
                  </a:cxn>
                  <a:cxn ang="0">
                    <a:pos x="855" y="9"/>
                  </a:cxn>
                  <a:cxn ang="0">
                    <a:pos x="1026" y="40"/>
                  </a:cxn>
                  <a:cxn ang="0">
                    <a:pos x="1180" y="172"/>
                  </a:cxn>
                  <a:cxn ang="0">
                    <a:pos x="1265" y="383"/>
                  </a:cxn>
                  <a:cxn ang="0">
                    <a:pos x="1265" y="641"/>
                  </a:cxn>
                  <a:cxn ang="0">
                    <a:pos x="1175" y="857"/>
                  </a:cxn>
                  <a:cxn ang="0">
                    <a:pos x="1005" y="1006"/>
                  </a:cxn>
                  <a:cxn ang="0">
                    <a:pos x="766" y="1074"/>
                  </a:cxn>
                  <a:cxn ang="0">
                    <a:pos x="601" y="1074"/>
                  </a:cxn>
                  <a:cxn ang="0">
                    <a:pos x="692" y="1447"/>
                  </a:cxn>
                  <a:cxn ang="0">
                    <a:pos x="171" y="1408"/>
                  </a:cxn>
                  <a:cxn ang="0">
                    <a:pos x="413" y="3"/>
                  </a:cxn>
                  <a:cxn ang="0">
                    <a:pos x="3876" y="20"/>
                  </a:cxn>
                  <a:cxn ang="0">
                    <a:pos x="4036" y="100"/>
                  </a:cxn>
                  <a:cxn ang="0">
                    <a:pos x="4113" y="232"/>
                  </a:cxn>
                  <a:cxn ang="0">
                    <a:pos x="4091" y="362"/>
                  </a:cxn>
                  <a:cxn ang="0">
                    <a:pos x="3995" y="436"/>
                  </a:cxn>
                  <a:cxn ang="0">
                    <a:pos x="3859" y="438"/>
                  </a:cxn>
                  <a:cxn ang="0">
                    <a:pos x="3757" y="114"/>
                  </a:cxn>
                  <a:cxn ang="0">
                    <a:pos x="3597" y="187"/>
                  </a:cxn>
                  <a:cxn ang="0">
                    <a:pos x="3508" y="339"/>
                  </a:cxn>
                  <a:cxn ang="0">
                    <a:pos x="3489" y="565"/>
                  </a:cxn>
                  <a:cxn ang="0">
                    <a:pos x="3547" y="753"/>
                  </a:cxn>
                  <a:cxn ang="0">
                    <a:pos x="3668" y="869"/>
                  </a:cxn>
                  <a:cxn ang="0">
                    <a:pos x="3821" y="896"/>
                  </a:cxn>
                  <a:cxn ang="0">
                    <a:pos x="3931" y="872"/>
                  </a:cxn>
                  <a:cxn ang="0">
                    <a:pos x="4079" y="810"/>
                  </a:cxn>
                  <a:cxn ang="0">
                    <a:pos x="4016" y="1024"/>
                  </a:cxn>
                  <a:cxn ang="0">
                    <a:pos x="3830" y="1080"/>
                  </a:cxn>
                  <a:cxn ang="0">
                    <a:pos x="3651" y="1095"/>
                  </a:cxn>
                  <a:cxn ang="0">
                    <a:pos x="3426" y="1060"/>
                  </a:cxn>
                  <a:cxn ang="0">
                    <a:pos x="3255" y="947"/>
                  </a:cxn>
                  <a:cxn ang="0">
                    <a:pos x="3140" y="772"/>
                  </a:cxn>
                  <a:cxn ang="0">
                    <a:pos x="3101" y="561"/>
                  </a:cxn>
                  <a:cxn ang="0">
                    <a:pos x="3153" y="318"/>
                  </a:cxn>
                  <a:cxn ang="0">
                    <a:pos x="3293" y="135"/>
                  </a:cxn>
                  <a:cxn ang="0">
                    <a:pos x="3508" y="27"/>
                  </a:cxn>
                  <a:cxn ang="0">
                    <a:pos x="2910" y="0"/>
                  </a:cxn>
                  <a:cxn ang="0">
                    <a:pos x="3040" y="52"/>
                  </a:cxn>
                  <a:cxn ang="0">
                    <a:pos x="3093" y="178"/>
                  </a:cxn>
                  <a:cxn ang="0">
                    <a:pos x="3071" y="277"/>
                  </a:cxn>
                  <a:cxn ang="0">
                    <a:pos x="3004" y="393"/>
                  </a:cxn>
                  <a:cxn ang="0">
                    <a:pos x="2876" y="561"/>
                  </a:cxn>
                  <a:cxn ang="0">
                    <a:pos x="1784" y="1078"/>
                  </a:cxn>
                  <a:cxn ang="0">
                    <a:pos x="1313" y="118"/>
                  </a:cxn>
                  <a:cxn ang="0">
                    <a:pos x="2247" y="25"/>
                  </a:cxn>
                  <a:cxn ang="0">
                    <a:pos x="2759" y="62"/>
                  </a:cxn>
                  <a:cxn ang="0">
                    <a:pos x="2872" y="4"/>
                  </a:cxn>
                </a:cxnLst>
                <a:rect l="0" t="0" r="r" b="b"/>
                <a:pathLst>
                  <a:path w="4127" h="1544">
                    <a:moveTo>
                      <a:pt x="640" y="229"/>
                    </a:moveTo>
                    <a:lnTo>
                      <a:pt x="622" y="229"/>
                    </a:lnTo>
                    <a:lnTo>
                      <a:pt x="603" y="230"/>
                    </a:lnTo>
                    <a:lnTo>
                      <a:pt x="581" y="233"/>
                    </a:lnTo>
                    <a:lnTo>
                      <a:pt x="553" y="235"/>
                    </a:lnTo>
                    <a:lnTo>
                      <a:pt x="521" y="241"/>
                    </a:lnTo>
                    <a:lnTo>
                      <a:pt x="521" y="947"/>
                    </a:lnTo>
                    <a:lnTo>
                      <a:pt x="538" y="949"/>
                    </a:lnTo>
                    <a:lnTo>
                      <a:pt x="553" y="949"/>
                    </a:lnTo>
                    <a:lnTo>
                      <a:pt x="566" y="949"/>
                    </a:lnTo>
                    <a:lnTo>
                      <a:pt x="578" y="949"/>
                    </a:lnTo>
                    <a:lnTo>
                      <a:pt x="630" y="946"/>
                    </a:lnTo>
                    <a:lnTo>
                      <a:pt x="677" y="937"/>
                    </a:lnTo>
                    <a:lnTo>
                      <a:pt x="720" y="924"/>
                    </a:lnTo>
                    <a:lnTo>
                      <a:pt x="758" y="905"/>
                    </a:lnTo>
                    <a:lnTo>
                      <a:pt x="793" y="880"/>
                    </a:lnTo>
                    <a:lnTo>
                      <a:pt x="824" y="850"/>
                    </a:lnTo>
                    <a:lnTo>
                      <a:pt x="849" y="815"/>
                    </a:lnTo>
                    <a:lnTo>
                      <a:pt x="870" y="775"/>
                    </a:lnTo>
                    <a:lnTo>
                      <a:pt x="886" y="728"/>
                    </a:lnTo>
                    <a:lnTo>
                      <a:pt x="897" y="678"/>
                    </a:lnTo>
                    <a:lnTo>
                      <a:pt x="905" y="622"/>
                    </a:lnTo>
                    <a:lnTo>
                      <a:pt x="907" y="561"/>
                    </a:lnTo>
                    <a:lnTo>
                      <a:pt x="905" y="505"/>
                    </a:lnTo>
                    <a:lnTo>
                      <a:pt x="897" y="452"/>
                    </a:lnTo>
                    <a:lnTo>
                      <a:pt x="886" y="407"/>
                    </a:lnTo>
                    <a:lnTo>
                      <a:pt x="870" y="366"/>
                    </a:lnTo>
                    <a:lnTo>
                      <a:pt x="850" y="329"/>
                    </a:lnTo>
                    <a:lnTo>
                      <a:pt x="826" y="299"/>
                    </a:lnTo>
                    <a:lnTo>
                      <a:pt x="797" y="274"/>
                    </a:lnTo>
                    <a:lnTo>
                      <a:pt x="763" y="254"/>
                    </a:lnTo>
                    <a:lnTo>
                      <a:pt x="727" y="241"/>
                    </a:lnTo>
                    <a:lnTo>
                      <a:pt x="686" y="232"/>
                    </a:lnTo>
                    <a:lnTo>
                      <a:pt x="640" y="229"/>
                    </a:lnTo>
                    <a:close/>
                    <a:moveTo>
                      <a:pt x="413" y="3"/>
                    </a:moveTo>
                    <a:lnTo>
                      <a:pt x="521" y="3"/>
                    </a:lnTo>
                    <a:lnTo>
                      <a:pt x="521" y="143"/>
                    </a:lnTo>
                    <a:lnTo>
                      <a:pt x="566" y="117"/>
                    </a:lnTo>
                    <a:lnTo>
                      <a:pt x="607" y="93"/>
                    </a:lnTo>
                    <a:lnTo>
                      <a:pt x="643" y="74"/>
                    </a:lnTo>
                    <a:lnTo>
                      <a:pt x="677" y="57"/>
                    </a:lnTo>
                    <a:lnTo>
                      <a:pt x="707" y="44"/>
                    </a:lnTo>
                    <a:lnTo>
                      <a:pt x="735" y="33"/>
                    </a:lnTo>
                    <a:lnTo>
                      <a:pt x="761" y="24"/>
                    </a:lnTo>
                    <a:lnTo>
                      <a:pt x="785" y="18"/>
                    </a:lnTo>
                    <a:lnTo>
                      <a:pt x="809" y="13"/>
                    </a:lnTo>
                    <a:lnTo>
                      <a:pt x="831" y="10"/>
                    </a:lnTo>
                    <a:lnTo>
                      <a:pt x="855" y="9"/>
                    </a:lnTo>
                    <a:lnTo>
                      <a:pt x="879" y="8"/>
                    </a:lnTo>
                    <a:lnTo>
                      <a:pt x="931" y="12"/>
                    </a:lnTo>
                    <a:lnTo>
                      <a:pt x="980" y="23"/>
                    </a:lnTo>
                    <a:lnTo>
                      <a:pt x="1026" y="40"/>
                    </a:lnTo>
                    <a:lnTo>
                      <a:pt x="1070" y="64"/>
                    </a:lnTo>
                    <a:lnTo>
                      <a:pt x="1110" y="94"/>
                    </a:lnTo>
                    <a:lnTo>
                      <a:pt x="1148" y="130"/>
                    </a:lnTo>
                    <a:lnTo>
                      <a:pt x="1180" y="172"/>
                    </a:lnTo>
                    <a:lnTo>
                      <a:pt x="1209" y="218"/>
                    </a:lnTo>
                    <a:lnTo>
                      <a:pt x="1233" y="268"/>
                    </a:lnTo>
                    <a:lnTo>
                      <a:pt x="1252" y="324"/>
                    </a:lnTo>
                    <a:lnTo>
                      <a:pt x="1265" y="383"/>
                    </a:lnTo>
                    <a:lnTo>
                      <a:pt x="1274" y="446"/>
                    </a:lnTo>
                    <a:lnTo>
                      <a:pt x="1278" y="512"/>
                    </a:lnTo>
                    <a:lnTo>
                      <a:pt x="1274" y="578"/>
                    </a:lnTo>
                    <a:lnTo>
                      <a:pt x="1265" y="641"/>
                    </a:lnTo>
                    <a:lnTo>
                      <a:pt x="1252" y="701"/>
                    </a:lnTo>
                    <a:lnTo>
                      <a:pt x="1232" y="756"/>
                    </a:lnTo>
                    <a:lnTo>
                      <a:pt x="1205" y="809"/>
                    </a:lnTo>
                    <a:lnTo>
                      <a:pt x="1175" y="857"/>
                    </a:lnTo>
                    <a:lnTo>
                      <a:pt x="1140" y="901"/>
                    </a:lnTo>
                    <a:lnTo>
                      <a:pt x="1099" y="941"/>
                    </a:lnTo>
                    <a:lnTo>
                      <a:pt x="1054" y="976"/>
                    </a:lnTo>
                    <a:lnTo>
                      <a:pt x="1005" y="1006"/>
                    </a:lnTo>
                    <a:lnTo>
                      <a:pt x="951" y="1031"/>
                    </a:lnTo>
                    <a:lnTo>
                      <a:pt x="894" y="1051"/>
                    </a:lnTo>
                    <a:lnTo>
                      <a:pt x="831" y="1065"/>
                    </a:lnTo>
                    <a:lnTo>
                      <a:pt x="766" y="1074"/>
                    </a:lnTo>
                    <a:lnTo>
                      <a:pt x="696" y="1078"/>
                    </a:lnTo>
                    <a:lnTo>
                      <a:pt x="670" y="1078"/>
                    </a:lnTo>
                    <a:lnTo>
                      <a:pt x="637" y="1076"/>
                    </a:lnTo>
                    <a:lnTo>
                      <a:pt x="601" y="1074"/>
                    </a:lnTo>
                    <a:lnTo>
                      <a:pt x="561" y="1071"/>
                    </a:lnTo>
                    <a:lnTo>
                      <a:pt x="521" y="1068"/>
                    </a:lnTo>
                    <a:lnTo>
                      <a:pt x="521" y="1408"/>
                    </a:lnTo>
                    <a:lnTo>
                      <a:pt x="692" y="1447"/>
                    </a:lnTo>
                    <a:lnTo>
                      <a:pt x="692" y="1544"/>
                    </a:lnTo>
                    <a:lnTo>
                      <a:pt x="18" y="1544"/>
                    </a:lnTo>
                    <a:lnTo>
                      <a:pt x="18" y="1447"/>
                    </a:lnTo>
                    <a:lnTo>
                      <a:pt x="171" y="1408"/>
                    </a:lnTo>
                    <a:lnTo>
                      <a:pt x="171" y="229"/>
                    </a:lnTo>
                    <a:lnTo>
                      <a:pt x="0" y="229"/>
                    </a:lnTo>
                    <a:lnTo>
                      <a:pt x="0" y="128"/>
                    </a:lnTo>
                    <a:lnTo>
                      <a:pt x="413" y="3"/>
                    </a:lnTo>
                    <a:close/>
                    <a:moveTo>
                      <a:pt x="3711" y="0"/>
                    </a:moveTo>
                    <a:lnTo>
                      <a:pt x="3770" y="3"/>
                    </a:lnTo>
                    <a:lnTo>
                      <a:pt x="3825" y="9"/>
                    </a:lnTo>
                    <a:lnTo>
                      <a:pt x="3876" y="20"/>
                    </a:lnTo>
                    <a:lnTo>
                      <a:pt x="3923" y="34"/>
                    </a:lnTo>
                    <a:lnTo>
                      <a:pt x="3965" y="53"/>
                    </a:lnTo>
                    <a:lnTo>
                      <a:pt x="4004" y="75"/>
                    </a:lnTo>
                    <a:lnTo>
                      <a:pt x="4036" y="100"/>
                    </a:lnTo>
                    <a:lnTo>
                      <a:pt x="4064" y="129"/>
                    </a:lnTo>
                    <a:lnTo>
                      <a:pt x="4086" y="160"/>
                    </a:lnTo>
                    <a:lnTo>
                      <a:pt x="4103" y="194"/>
                    </a:lnTo>
                    <a:lnTo>
                      <a:pt x="4113" y="232"/>
                    </a:lnTo>
                    <a:lnTo>
                      <a:pt x="4117" y="271"/>
                    </a:lnTo>
                    <a:lnTo>
                      <a:pt x="4114" y="304"/>
                    </a:lnTo>
                    <a:lnTo>
                      <a:pt x="4105" y="334"/>
                    </a:lnTo>
                    <a:lnTo>
                      <a:pt x="4091" y="362"/>
                    </a:lnTo>
                    <a:lnTo>
                      <a:pt x="4074" y="387"/>
                    </a:lnTo>
                    <a:lnTo>
                      <a:pt x="4051" y="407"/>
                    </a:lnTo>
                    <a:lnTo>
                      <a:pt x="4025" y="423"/>
                    </a:lnTo>
                    <a:lnTo>
                      <a:pt x="3995" y="436"/>
                    </a:lnTo>
                    <a:lnTo>
                      <a:pt x="3961" y="443"/>
                    </a:lnTo>
                    <a:lnTo>
                      <a:pt x="3925" y="446"/>
                    </a:lnTo>
                    <a:lnTo>
                      <a:pt x="3891" y="444"/>
                    </a:lnTo>
                    <a:lnTo>
                      <a:pt x="3859" y="438"/>
                    </a:lnTo>
                    <a:lnTo>
                      <a:pt x="3826" y="428"/>
                    </a:lnTo>
                    <a:lnTo>
                      <a:pt x="3792" y="413"/>
                    </a:lnTo>
                    <a:lnTo>
                      <a:pt x="3757" y="394"/>
                    </a:lnTo>
                    <a:lnTo>
                      <a:pt x="3757" y="114"/>
                    </a:lnTo>
                    <a:lnTo>
                      <a:pt x="3711" y="125"/>
                    </a:lnTo>
                    <a:lnTo>
                      <a:pt x="3668" y="140"/>
                    </a:lnTo>
                    <a:lnTo>
                      <a:pt x="3631" y="162"/>
                    </a:lnTo>
                    <a:lnTo>
                      <a:pt x="3597" y="187"/>
                    </a:lnTo>
                    <a:lnTo>
                      <a:pt x="3568" y="218"/>
                    </a:lnTo>
                    <a:lnTo>
                      <a:pt x="3543" y="253"/>
                    </a:lnTo>
                    <a:lnTo>
                      <a:pt x="3523" y="294"/>
                    </a:lnTo>
                    <a:lnTo>
                      <a:pt x="3508" y="339"/>
                    </a:lnTo>
                    <a:lnTo>
                      <a:pt x="3497" y="391"/>
                    </a:lnTo>
                    <a:lnTo>
                      <a:pt x="3489" y="447"/>
                    </a:lnTo>
                    <a:lnTo>
                      <a:pt x="3487" y="507"/>
                    </a:lnTo>
                    <a:lnTo>
                      <a:pt x="3489" y="565"/>
                    </a:lnTo>
                    <a:lnTo>
                      <a:pt x="3497" y="617"/>
                    </a:lnTo>
                    <a:lnTo>
                      <a:pt x="3509" y="667"/>
                    </a:lnTo>
                    <a:lnTo>
                      <a:pt x="3526" y="712"/>
                    </a:lnTo>
                    <a:lnTo>
                      <a:pt x="3547" y="753"/>
                    </a:lnTo>
                    <a:lnTo>
                      <a:pt x="3571" y="790"/>
                    </a:lnTo>
                    <a:lnTo>
                      <a:pt x="3600" y="821"/>
                    </a:lnTo>
                    <a:lnTo>
                      <a:pt x="3632" y="847"/>
                    </a:lnTo>
                    <a:lnTo>
                      <a:pt x="3668" y="869"/>
                    </a:lnTo>
                    <a:lnTo>
                      <a:pt x="3707" y="885"/>
                    </a:lnTo>
                    <a:lnTo>
                      <a:pt x="3750" y="894"/>
                    </a:lnTo>
                    <a:lnTo>
                      <a:pt x="3795" y="897"/>
                    </a:lnTo>
                    <a:lnTo>
                      <a:pt x="3821" y="896"/>
                    </a:lnTo>
                    <a:lnTo>
                      <a:pt x="3847" y="894"/>
                    </a:lnTo>
                    <a:lnTo>
                      <a:pt x="3874" y="889"/>
                    </a:lnTo>
                    <a:lnTo>
                      <a:pt x="3901" y="881"/>
                    </a:lnTo>
                    <a:lnTo>
                      <a:pt x="3931" y="872"/>
                    </a:lnTo>
                    <a:lnTo>
                      <a:pt x="3964" y="861"/>
                    </a:lnTo>
                    <a:lnTo>
                      <a:pt x="3999" y="846"/>
                    </a:lnTo>
                    <a:lnTo>
                      <a:pt x="4036" y="830"/>
                    </a:lnTo>
                    <a:lnTo>
                      <a:pt x="4079" y="810"/>
                    </a:lnTo>
                    <a:lnTo>
                      <a:pt x="4127" y="787"/>
                    </a:lnTo>
                    <a:lnTo>
                      <a:pt x="4127" y="976"/>
                    </a:lnTo>
                    <a:lnTo>
                      <a:pt x="4069" y="1001"/>
                    </a:lnTo>
                    <a:lnTo>
                      <a:pt x="4016" y="1024"/>
                    </a:lnTo>
                    <a:lnTo>
                      <a:pt x="3966" y="1041"/>
                    </a:lnTo>
                    <a:lnTo>
                      <a:pt x="3919" y="1058"/>
                    </a:lnTo>
                    <a:lnTo>
                      <a:pt x="3874" y="1070"/>
                    </a:lnTo>
                    <a:lnTo>
                      <a:pt x="3830" y="1080"/>
                    </a:lnTo>
                    <a:lnTo>
                      <a:pt x="3786" y="1086"/>
                    </a:lnTo>
                    <a:lnTo>
                      <a:pt x="3742" y="1091"/>
                    </a:lnTo>
                    <a:lnTo>
                      <a:pt x="3697" y="1094"/>
                    </a:lnTo>
                    <a:lnTo>
                      <a:pt x="3651" y="1095"/>
                    </a:lnTo>
                    <a:lnTo>
                      <a:pt x="3588" y="1093"/>
                    </a:lnTo>
                    <a:lnTo>
                      <a:pt x="3530" y="1086"/>
                    </a:lnTo>
                    <a:lnTo>
                      <a:pt x="3476" y="1075"/>
                    </a:lnTo>
                    <a:lnTo>
                      <a:pt x="3426" y="1060"/>
                    </a:lnTo>
                    <a:lnTo>
                      <a:pt x="3378" y="1039"/>
                    </a:lnTo>
                    <a:lnTo>
                      <a:pt x="3334" y="1014"/>
                    </a:lnTo>
                    <a:lnTo>
                      <a:pt x="3294" y="984"/>
                    </a:lnTo>
                    <a:lnTo>
                      <a:pt x="3255" y="947"/>
                    </a:lnTo>
                    <a:lnTo>
                      <a:pt x="3219" y="907"/>
                    </a:lnTo>
                    <a:lnTo>
                      <a:pt x="3188" y="865"/>
                    </a:lnTo>
                    <a:lnTo>
                      <a:pt x="3162" y="820"/>
                    </a:lnTo>
                    <a:lnTo>
                      <a:pt x="3140" y="772"/>
                    </a:lnTo>
                    <a:lnTo>
                      <a:pt x="3124" y="722"/>
                    </a:lnTo>
                    <a:lnTo>
                      <a:pt x="3111" y="670"/>
                    </a:lnTo>
                    <a:lnTo>
                      <a:pt x="3104" y="616"/>
                    </a:lnTo>
                    <a:lnTo>
                      <a:pt x="3101" y="561"/>
                    </a:lnTo>
                    <a:lnTo>
                      <a:pt x="3105" y="494"/>
                    </a:lnTo>
                    <a:lnTo>
                      <a:pt x="3115" y="433"/>
                    </a:lnTo>
                    <a:lnTo>
                      <a:pt x="3130" y="373"/>
                    </a:lnTo>
                    <a:lnTo>
                      <a:pt x="3153" y="318"/>
                    </a:lnTo>
                    <a:lnTo>
                      <a:pt x="3179" y="267"/>
                    </a:lnTo>
                    <a:lnTo>
                      <a:pt x="3213" y="219"/>
                    </a:lnTo>
                    <a:lnTo>
                      <a:pt x="3250" y="175"/>
                    </a:lnTo>
                    <a:lnTo>
                      <a:pt x="3293" y="135"/>
                    </a:lnTo>
                    <a:lnTo>
                      <a:pt x="3341" y="102"/>
                    </a:lnTo>
                    <a:lnTo>
                      <a:pt x="3392" y="72"/>
                    </a:lnTo>
                    <a:lnTo>
                      <a:pt x="3448" y="47"/>
                    </a:lnTo>
                    <a:lnTo>
                      <a:pt x="3508" y="27"/>
                    </a:lnTo>
                    <a:lnTo>
                      <a:pt x="3573" y="12"/>
                    </a:lnTo>
                    <a:lnTo>
                      <a:pt x="3640" y="3"/>
                    </a:lnTo>
                    <a:lnTo>
                      <a:pt x="3711" y="0"/>
                    </a:lnTo>
                    <a:close/>
                    <a:moveTo>
                      <a:pt x="2910" y="0"/>
                    </a:moveTo>
                    <a:lnTo>
                      <a:pt x="2948" y="4"/>
                    </a:lnTo>
                    <a:lnTo>
                      <a:pt x="2983" y="14"/>
                    </a:lnTo>
                    <a:lnTo>
                      <a:pt x="3014" y="30"/>
                    </a:lnTo>
                    <a:lnTo>
                      <a:pt x="3040" y="52"/>
                    </a:lnTo>
                    <a:lnTo>
                      <a:pt x="3063" y="78"/>
                    </a:lnTo>
                    <a:lnTo>
                      <a:pt x="3079" y="109"/>
                    </a:lnTo>
                    <a:lnTo>
                      <a:pt x="3089" y="142"/>
                    </a:lnTo>
                    <a:lnTo>
                      <a:pt x="3093" y="178"/>
                    </a:lnTo>
                    <a:lnTo>
                      <a:pt x="3091" y="203"/>
                    </a:lnTo>
                    <a:lnTo>
                      <a:pt x="3088" y="227"/>
                    </a:lnTo>
                    <a:lnTo>
                      <a:pt x="3081" y="252"/>
                    </a:lnTo>
                    <a:lnTo>
                      <a:pt x="3071" y="277"/>
                    </a:lnTo>
                    <a:lnTo>
                      <a:pt x="3060" y="303"/>
                    </a:lnTo>
                    <a:lnTo>
                      <a:pt x="3044" y="331"/>
                    </a:lnTo>
                    <a:lnTo>
                      <a:pt x="3025" y="361"/>
                    </a:lnTo>
                    <a:lnTo>
                      <a:pt x="3004" y="393"/>
                    </a:lnTo>
                    <a:lnTo>
                      <a:pt x="2978" y="429"/>
                    </a:lnTo>
                    <a:lnTo>
                      <a:pt x="2948" y="468"/>
                    </a:lnTo>
                    <a:lnTo>
                      <a:pt x="2914" y="512"/>
                    </a:lnTo>
                    <a:lnTo>
                      <a:pt x="2876" y="561"/>
                    </a:lnTo>
                    <a:lnTo>
                      <a:pt x="2472" y="1078"/>
                    </a:lnTo>
                    <a:lnTo>
                      <a:pt x="2182" y="1078"/>
                    </a:lnTo>
                    <a:lnTo>
                      <a:pt x="2182" y="424"/>
                    </a:lnTo>
                    <a:lnTo>
                      <a:pt x="1784" y="1078"/>
                    </a:lnTo>
                    <a:lnTo>
                      <a:pt x="1518" y="1078"/>
                    </a:lnTo>
                    <a:lnTo>
                      <a:pt x="1518" y="234"/>
                    </a:lnTo>
                    <a:lnTo>
                      <a:pt x="1313" y="214"/>
                    </a:lnTo>
                    <a:lnTo>
                      <a:pt x="1313" y="118"/>
                    </a:lnTo>
                    <a:lnTo>
                      <a:pt x="1690" y="25"/>
                    </a:lnTo>
                    <a:lnTo>
                      <a:pt x="1832" y="25"/>
                    </a:lnTo>
                    <a:lnTo>
                      <a:pt x="1832" y="713"/>
                    </a:lnTo>
                    <a:lnTo>
                      <a:pt x="2247" y="25"/>
                    </a:lnTo>
                    <a:lnTo>
                      <a:pt x="2497" y="25"/>
                    </a:lnTo>
                    <a:lnTo>
                      <a:pt x="2497" y="822"/>
                    </a:lnTo>
                    <a:lnTo>
                      <a:pt x="2759" y="473"/>
                    </a:lnTo>
                    <a:lnTo>
                      <a:pt x="2759" y="62"/>
                    </a:lnTo>
                    <a:lnTo>
                      <a:pt x="2779" y="44"/>
                    </a:lnTo>
                    <a:lnTo>
                      <a:pt x="2806" y="27"/>
                    </a:lnTo>
                    <a:lnTo>
                      <a:pt x="2837" y="13"/>
                    </a:lnTo>
                    <a:lnTo>
                      <a:pt x="2872" y="4"/>
                    </a:lnTo>
                    <a:lnTo>
                      <a:pt x="2910" y="0"/>
                    </a:lnTo>
                    <a:close/>
                  </a:path>
                </a:pathLst>
              </a:custGeom>
              <a:solidFill>
                <a:srgbClr val="0000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AU" noProof="0"/>
              </a:p>
            </p:txBody>
          </p:sp>
        </p:grpSp>
      </p:gr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cSld name="Cover Slide: Halftone Maroon Logo">
    <p:spTree>
      <p:nvGrpSpPr>
        <p:cNvPr id="1" name=""/>
        <p:cNvGrpSpPr/>
        <p:nvPr/>
      </p:nvGrpSpPr>
      <p:grpSpPr>
        <a:xfrm>
          <a:off x="0" y="0"/>
          <a:ext cx="0" cy="0"/>
          <a:chOff x="0" y="0"/>
          <a:chExt cx="0" cy="0"/>
        </a:xfrm>
      </p:grpSpPr>
      <p:grpSp>
        <p:nvGrpSpPr>
          <p:cNvPr id="23" name="Group 35"/>
          <p:cNvGrpSpPr/>
          <p:nvPr/>
        </p:nvGrpSpPr>
        <p:grpSpPr>
          <a:xfrm>
            <a:off x="970812" y="5769514"/>
            <a:ext cx="1230060" cy="934956"/>
            <a:chOff x="-6746876" y="-3228975"/>
            <a:chExt cx="4248150" cy="3228975"/>
          </a:xfrm>
        </p:grpSpPr>
        <p:sp>
          <p:nvSpPr>
            <p:cNvPr id="24" name="Rectangle 9"/>
            <p:cNvSpPr>
              <a:spLocks noChangeArrowheads="1"/>
            </p:cNvSpPr>
            <p:nvPr/>
          </p:nvSpPr>
          <p:spPr bwMode="auto">
            <a:xfrm>
              <a:off x="-4043364" y="-2239962"/>
              <a:ext cx="1544638" cy="398463"/>
            </a:xfrm>
            <a:prstGeom prst="rect">
              <a:avLst/>
            </a:prstGeom>
            <a:solidFill>
              <a:srgbClr val="CFBDBC"/>
            </a:solidFill>
            <a:ln w="9525">
              <a:noFill/>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25" name="Rectangle 10"/>
            <p:cNvSpPr>
              <a:spLocks noChangeArrowheads="1"/>
            </p:cNvSpPr>
            <p:nvPr/>
          </p:nvSpPr>
          <p:spPr bwMode="auto">
            <a:xfrm>
              <a:off x="-4043364" y="-2832100"/>
              <a:ext cx="1346201" cy="990600"/>
            </a:xfrm>
            <a:prstGeom prst="rect">
              <a:avLst/>
            </a:prstGeom>
            <a:solidFill>
              <a:srgbClr val="DFD3D2"/>
            </a:solidFill>
            <a:ln w="9525">
              <a:noFill/>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26" name="Rectangle 19"/>
            <p:cNvSpPr>
              <a:spLocks noChangeArrowheads="1"/>
            </p:cNvSpPr>
            <p:nvPr/>
          </p:nvSpPr>
          <p:spPr bwMode="auto">
            <a:xfrm>
              <a:off x="-4043364" y="-3228975"/>
              <a:ext cx="792163" cy="1387475"/>
            </a:xfrm>
            <a:prstGeom prst="rect">
              <a:avLst/>
            </a:prstGeom>
            <a:solidFill>
              <a:srgbClr val="D7C8C7"/>
            </a:solidFill>
            <a:ln w="9525">
              <a:noFill/>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27" name="Rectangle 20"/>
            <p:cNvSpPr>
              <a:spLocks noChangeArrowheads="1"/>
            </p:cNvSpPr>
            <p:nvPr/>
          </p:nvSpPr>
          <p:spPr bwMode="auto">
            <a:xfrm>
              <a:off x="-4043364" y="-3071812"/>
              <a:ext cx="944563" cy="1230312"/>
            </a:xfrm>
            <a:prstGeom prst="rect">
              <a:avLst/>
            </a:prstGeom>
            <a:solidFill>
              <a:srgbClr val="E7DEDE"/>
            </a:solidFill>
            <a:ln w="9525">
              <a:noFill/>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28" name="Rectangle 17"/>
            <p:cNvSpPr>
              <a:spLocks noChangeArrowheads="1"/>
            </p:cNvSpPr>
            <p:nvPr/>
          </p:nvSpPr>
          <p:spPr bwMode="auto">
            <a:xfrm>
              <a:off x="-4043364" y="-2239962"/>
              <a:ext cx="1346201" cy="398463"/>
            </a:xfrm>
            <a:prstGeom prst="rect">
              <a:avLst/>
            </a:prstGeom>
            <a:solidFill>
              <a:srgbClr val="B79C9B"/>
            </a:solidFill>
            <a:ln w="9525">
              <a:noFill/>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29" name="Rectangle 18"/>
            <p:cNvSpPr>
              <a:spLocks noChangeArrowheads="1"/>
            </p:cNvSpPr>
            <p:nvPr/>
          </p:nvSpPr>
          <p:spPr bwMode="auto">
            <a:xfrm>
              <a:off x="-4043364" y="-3071812"/>
              <a:ext cx="792163" cy="1230312"/>
            </a:xfrm>
            <a:prstGeom prst="rect">
              <a:avLst/>
            </a:prstGeom>
            <a:solidFill>
              <a:srgbClr val="BFA7A6"/>
            </a:solidFill>
            <a:ln w="9525">
              <a:noFill/>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30" name="Rectangle 21"/>
            <p:cNvSpPr>
              <a:spLocks noChangeArrowheads="1"/>
            </p:cNvSpPr>
            <p:nvPr/>
          </p:nvSpPr>
          <p:spPr bwMode="auto">
            <a:xfrm>
              <a:off x="-4043364" y="-2832101"/>
              <a:ext cx="944563" cy="990601"/>
            </a:xfrm>
            <a:prstGeom prst="rect">
              <a:avLst/>
            </a:prstGeom>
            <a:solidFill>
              <a:srgbClr val="BFA7A6"/>
            </a:solidFill>
            <a:ln w="9525">
              <a:noFill/>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31" name="Rectangle 16"/>
            <p:cNvSpPr>
              <a:spLocks noChangeArrowheads="1"/>
            </p:cNvSpPr>
            <p:nvPr/>
          </p:nvSpPr>
          <p:spPr bwMode="auto">
            <a:xfrm>
              <a:off x="-4043364" y="-2239962"/>
              <a:ext cx="944563" cy="398463"/>
            </a:xfrm>
            <a:prstGeom prst="rect">
              <a:avLst/>
            </a:prstGeom>
            <a:solidFill>
              <a:srgbClr val="A88684"/>
            </a:solidFill>
            <a:ln w="9525">
              <a:noFill/>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32" name="Freeform 15"/>
            <p:cNvSpPr>
              <a:spLocks/>
            </p:cNvSpPr>
            <p:nvPr/>
          </p:nvSpPr>
          <p:spPr bwMode="auto">
            <a:xfrm>
              <a:off x="-4043364" y="-2832101"/>
              <a:ext cx="792163" cy="990601"/>
            </a:xfrm>
            <a:prstGeom prst="rect">
              <a:avLst/>
            </a:prstGeom>
            <a:solidFill>
              <a:srgbClr val="A88684"/>
            </a:solidFill>
            <a:ln w="9525">
              <a:noFill/>
              <a:round/>
              <a:headEnd/>
              <a:tailEnd/>
            </a:ln>
          </p:spPr>
          <p:txBody>
            <a:bodyPr vert="horz" wrap="square" lIns="91440" tIns="45720" rIns="91440" bIns="45720" numCol="1" anchor="t" anchorCtr="0" compatLnSpc="1">
              <a:prstTxWarp prst="textNoShape">
                <a:avLst/>
              </a:prstTxWarp>
            </a:bodyPr>
            <a:lstStyle/>
            <a:p>
              <a:endParaRPr lang="en-AU"/>
            </a:p>
          </p:txBody>
        </p:sp>
        <p:sp>
          <p:nvSpPr>
            <p:cNvPr id="33" name="Rectangle 14"/>
            <p:cNvSpPr>
              <a:spLocks noChangeArrowheads="1"/>
            </p:cNvSpPr>
            <p:nvPr/>
          </p:nvSpPr>
          <p:spPr bwMode="auto">
            <a:xfrm>
              <a:off x="-4043364" y="-2239962"/>
              <a:ext cx="792163" cy="398463"/>
            </a:xfrm>
            <a:prstGeom prst="rect">
              <a:avLst/>
            </a:prstGeom>
            <a:solidFill>
              <a:srgbClr val="98706E"/>
            </a:solidFill>
            <a:ln w="9525">
              <a:noFill/>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34" name="Rectangle 13"/>
            <p:cNvSpPr>
              <a:spLocks noChangeArrowheads="1"/>
            </p:cNvSpPr>
            <p:nvPr/>
          </p:nvSpPr>
          <p:spPr bwMode="auto">
            <a:xfrm>
              <a:off x="-4043364" y="-2433637"/>
              <a:ext cx="495300" cy="592137"/>
            </a:xfrm>
            <a:prstGeom prst="rect">
              <a:avLst/>
            </a:prstGeom>
            <a:solidFill>
              <a:srgbClr val="906563"/>
            </a:solidFill>
            <a:ln w="9525">
              <a:noFill/>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35" name="Rectangle 11"/>
            <p:cNvSpPr>
              <a:spLocks noChangeArrowheads="1"/>
            </p:cNvSpPr>
            <p:nvPr/>
          </p:nvSpPr>
          <p:spPr bwMode="auto">
            <a:xfrm>
              <a:off x="-4833939" y="-1841500"/>
              <a:ext cx="790575" cy="198438"/>
            </a:xfrm>
            <a:prstGeom prst="rect">
              <a:avLst/>
            </a:prstGeom>
            <a:solidFill>
              <a:srgbClr val="804F4D"/>
            </a:solidFill>
            <a:ln w="9525">
              <a:noFill/>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36" name="Rectangle 12"/>
            <p:cNvSpPr>
              <a:spLocks noChangeArrowheads="1"/>
            </p:cNvSpPr>
            <p:nvPr/>
          </p:nvSpPr>
          <p:spPr bwMode="auto">
            <a:xfrm>
              <a:off x="-4043364" y="-2239962"/>
              <a:ext cx="495300" cy="398463"/>
            </a:xfrm>
            <a:prstGeom prst="rect">
              <a:avLst/>
            </a:prstGeom>
            <a:solidFill>
              <a:srgbClr val="804F4D"/>
            </a:solidFill>
            <a:ln w="9525">
              <a:noFill/>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53" name="Freeform 6"/>
            <p:cNvSpPr>
              <a:spLocks/>
            </p:cNvSpPr>
            <p:nvPr/>
          </p:nvSpPr>
          <p:spPr bwMode="auto">
            <a:xfrm>
              <a:off x="-4373564" y="-1185862"/>
              <a:ext cx="787400" cy="839788"/>
            </a:xfrm>
            <a:custGeom>
              <a:avLst/>
              <a:gdLst/>
              <a:ahLst/>
              <a:cxnLst>
                <a:cxn ang="0">
                  <a:pos x="134" y="24"/>
                </a:cxn>
                <a:cxn ang="0">
                  <a:pos x="79" y="104"/>
                </a:cxn>
                <a:cxn ang="0">
                  <a:pos x="142" y="184"/>
                </a:cxn>
                <a:cxn ang="0">
                  <a:pos x="210" y="161"/>
                </a:cxn>
                <a:cxn ang="0">
                  <a:pos x="210" y="200"/>
                </a:cxn>
                <a:cxn ang="0">
                  <a:pos x="113" y="224"/>
                </a:cxn>
                <a:cxn ang="0">
                  <a:pos x="32" y="194"/>
                </a:cxn>
                <a:cxn ang="0">
                  <a:pos x="0" y="115"/>
                </a:cxn>
                <a:cxn ang="0">
                  <a:pos x="125" y="0"/>
                </a:cxn>
                <a:cxn ang="0">
                  <a:pos x="208" y="56"/>
                </a:cxn>
                <a:cxn ang="0">
                  <a:pos x="169" y="92"/>
                </a:cxn>
                <a:cxn ang="0">
                  <a:pos x="134" y="81"/>
                </a:cxn>
                <a:cxn ang="0">
                  <a:pos x="134" y="24"/>
                </a:cxn>
              </a:cxnLst>
              <a:rect l="0" t="0" r="r" b="b"/>
              <a:pathLst>
                <a:path w="210" h="224">
                  <a:moveTo>
                    <a:pt x="134" y="24"/>
                  </a:moveTo>
                  <a:cubicBezTo>
                    <a:pt x="98" y="30"/>
                    <a:pt x="79" y="57"/>
                    <a:pt x="79" y="104"/>
                  </a:cubicBezTo>
                  <a:cubicBezTo>
                    <a:pt x="79" y="152"/>
                    <a:pt x="104" y="184"/>
                    <a:pt x="142" y="184"/>
                  </a:cubicBezTo>
                  <a:cubicBezTo>
                    <a:pt x="160" y="184"/>
                    <a:pt x="176" y="178"/>
                    <a:pt x="210" y="161"/>
                  </a:cubicBezTo>
                  <a:cubicBezTo>
                    <a:pt x="210" y="200"/>
                    <a:pt x="210" y="200"/>
                    <a:pt x="210" y="200"/>
                  </a:cubicBezTo>
                  <a:cubicBezTo>
                    <a:pt x="169" y="219"/>
                    <a:pt x="145" y="224"/>
                    <a:pt x="113" y="224"/>
                  </a:cubicBezTo>
                  <a:cubicBezTo>
                    <a:pt x="77" y="224"/>
                    <a:pt x="52" y="215"/>
                    <a:pt x="32" y="194"/>
                  </a:cubicBezTo>
                  <a:cubicBezTo>
                    <a:pt x="11" y="173"/>
                    <a:pt x="0" y="146"/>
                    <a:pt x="0" y="115"/>
                  </a:cubicBezTo>
                  <a:cubicBezTo>
                    <a:pt x="0" y="47"/>
                    <a:pt x="51" y="0"/>
                    <a:pt x="125" y="0"/>
                  </a:cubicBezTo>
                  <a:cubicBezTo>
                    <a:pt x="174" y="0"/>
                    <a:pt x="208" y="23"/>
                    <a:pt x="208" y="56"/>
                  </a:cubicBezTo>
                  <a:cubicBezTo>
                    <a:pt x="208" y="77"/>
                    <a:pt x="192" y="92"/>
                    <a:pt x="169" y="92"/>
                  </a:cubicBezTo>
                  <a:cubicBezTo>
                    <a:pt x="157" y="92"/>
                    <a:pt x="147" y="88"/>
                    <a:pt x="134" y="81"/>
                  </a:cubicBezTo>
                  <a:lnTo>
                    <a:pt x="134" y="24"/>
                  </a:lnTo>
                  <a:close/>
                </a:path>
              </a:pathLst>
            </a:custGeom>
            <a:solidFill>
              <a:srgbClr val="602320"/>
            </a:solidFill>
            <a:ln w="9525">
              <a:noFill/>
              <a:round/>
              <a:headEnd/>
              <a:tailEnd/>
            </a:ln>
          </p:spPr>
          <p:txBody>
            <a:bodyPr vert="horz" wrap="square" lIns="91440" tIns="45720" rIns="91440" bIns="45720" numCol="1" anchor="t" anchorCtr="0" compatLnSpc="1">
              <a:prstTxWarp prst="textNoShape">
                <a:avLst/>
              </a:prstTxWarp>
            </a:bodyPr>
            <a:lstStyle/>
            <a:p>
              <a:endParaRPr lang="en-AU"/>
            </a:p>
          </p:txBody>
        </p:sp>
        <p:sp>
          <p:nvSpPr>
            <p:cNvPr id="54" name="Freeform 7"/>
            <p:cNvSpPr>
              <a:spLocks/>
            </p:cNvSpPr>
            <p:nvPr/>
          </p:nvSpPr>
          <p:spPr bwMode="auto">
            <a:xfrm>
              <a:off x="-5741989" y="-1185862"/>
              <a:ext cx="1365250" cy="828675"/>
            </a:xfrm>
            <a:custGeom>
              <a:avLst/>
              <a:gdLst/>
              <a:ahLst/>
              <a:cxnLst>
                <a:cxn ang="0">
                  <a:pos x="319" y="115"/>
                </a:cxn>
                <a:cxn ang="0">
                  <a:pos x="364" y="37"/>
                </a:cxn>
                <a:cxn ang="0">
                  <a:pos x="326" y="0"/>
                </a:cxn>
                <a:cxn ang="0">
                  <a:pos x="295" y="13"/>
                </a:cxn>
                <a:cxn ang="0">
                  <a:pos x="295" y="97"/>
                </a:cxn>
                <a:cxn ang="0">
                  <a:pos x="242" y="169"/>
                </a:cxn>
                <a:cxn ang="0">
                  <a:pos x="242" y="6"/>
                </a:cxn>
                <a:cxn ang="0">
                  <a:pos x="191" y="6"/>
                </a:cxn>
                <a:cxn ang="0">
                  <a:pos x="106" y="146"/>
                </a:cxn>
                <a:cxn ang="0">
                  <a:pos x="106" y="6"/>
                </a:cxn>
                <a:cxn ang="0">
                  <a:pos x="77" y="6"/>
                </a:cxn>
                <a:cxn ang="0">
                  <a:pos x="0" y="24"/>
                </a:cxn>
                <a:cxn ang="0">
                  <a:pos x="0" y="44"/>
                </a:cxn>
                <a:cxn ang="0">
                  <a:pos x="42" y="48"/>
                </a:cxn>
                <a:cxn ang="0">
                  <a:pos x="42" y="221"/>
                </a:cxn>
                <a:cxn ang="0">
                  <a:pos x="96" y="221"/>
                </a:cxn>
                <a:cxn ang="0">
                  <a:pos x="177" y="87"/>
                </a:cxn>
                <a:cxn ang="0">
                  <a:pos x="177" y="221"/>
                </a:cxn>
                <a:cxn ang="0">
                  <a:pos x="237" y="221"/>
                </a:cxn>
                <a:cxn ang="0">
                  <a:pos x="319" y="115"/>
                </a:cxn>
              </a:cxnLst>
              <a:rect l="0" t="0" r="r" b="b"/>
              <a:pathLst>
                <a:path w="364" h="221">
                  <a:moveTo>
                    <a:pt x="319" y="115"/>
                  </a:moveTo>
                  <a:cubicBezTo>
                    <a:pt x="352" y="74"/>
                    <a:pt x="364" y="57"/>
                    <a:pt x="364" y="37"/>
                  </a:cubicBezTo>
                  <a:cubicBezTo>
                    <a:pt x="364" y="17"/>
                    <a:pt x="348" y="0"/>
                    <a:pt x="326" y="0"/>
                  </a:cubicBezTo>
                  <a:cubicBezTo>
                    <a:pt x="313" y="0"/>
                    <a:pt x="301" y="7"/>
                    <a:pt x="295" y="13"/>
                  </a:cubicBezTo>
                  <a:cubicBezTo>
                    <a:pt x="295" y="97"/>
                    <a:pt x="295" y="97"/>
                    <a:pt x="295" y="97"/>
                  </a:cubicBezTo>
                  <a:cubicBezTo>
                    <a:pt x="242" y="169"/>
                    <a:pt x="242" y="169"/>
                    <a:pt x="242" y="169"/>
                  </a:cubicBezTo>
                  <a:cubicBezTo>
                    <a:pt x="242" y="6"/>
                    <a:pt x="242" y="6"/>
                    <a:pt x="242" y="6"/>
                  </a:cubicBezTo>
                  <a:cubicBezTo>
                    <a:pt x="191" y="6"/>
                    <a:pt x="191" y="6"/>
                    <a:pt x="191" y="6"/>
                  </a:cubicBezTo>
                  <a:cubicBezTo>
                    <a:pt x="106" y="146"/>
                    <a:pt x="106" y="146"/>
                    <a:pt x="106" y="146"/>
                  </a:cubicBezTo>
                  <a:cubicBezTo>
                    <a:pt x="106" y="6"/>
                    <a:pt x="106" y="6"/>
                    <a:pt x="106" y="6"/>
                  </a:cubicBezTo>
                  <a:cubicBezTo>
                    <a:pt x="77" y="6"/>
                    <a:pt x="77" y="6"/>
                    <a:pt x="77" y="6"/>
                  </a:cubicBezTo>
                  <a:cubicBezTo>
                    <a:pt x="0" y="24"/>
                    <a:pt x="0" y="24"/>
                    <a:pt x="0" y="24"/>
                  </a:cubicBezTo>
                  <a:cubicBezTo>
                    <a:pt x="0" y="44"/>
                    <a:pt x="0" y="44"/>
                    <a:pt x="0" y="44"/>
                  </a:cubicBezTo>
                  <a:cubicBezTo>
                    <a:pt x="42" y="48"/>
                    <a:pt x="42" y="48"/>
                    <a:pt x="42" y="48"/>
                  </a:cubicBezTo>
                  <a:cubicBezTo>
                    <a:pt x="42" y="221"/>
                    <a:pt x="42" y="221"/>
                    <a:pt x="42" y="221"/>
                  </a:cubicBezTo>
                  <a:cubicBezTo>
                    <a:pt x="96" y="221"/>
                    <a:pt x="96" y="221"/>
                    <a:pt x="96" y="221"/>
                  </a:cubicBezTo>
                  <a:cubicBezTo>
                    <a:pt x="177" y="87"/>
                    <a:pt x="177" y="87"/>
                    <a:pt x="177" y="87"/>
                  </a:cubicBezTo>
                  <a:cubicBezTo>
                    <a:pt x="177" y="221"/>
                    <a:pt x="177" y="221"/>
                    <a:pt x="177" y="221"/>
                  </a:cubicBezTo>
                  <a:cubicBezTo>
                    <a:pt x="237" y="221"/>
                    <a:pt x="237" y="221"/>
                    <a:pt x="237" y="221"/>
                  </a:cubicBezTo>
                  <a:lnTo>
                    <a:pt x="319" y="115"/>
                  </a:lnTo>
                  <a:close/>
                </a:path>
              </a:pathLst>
            </a:custGeom>
            <a:solidFill>
              <a:srgbClr val="602320"/>
            </a:solidFill>
            <a:ln w="9525">
              <a:noFill/>
              <a:round/>
              <a:headEnd/>
              <a:tailEnd/>
            </a:ln>
          </p:spPr>
          <p:txBody>
            <a:bodyPr vert="horz" wrap="square" lIns="91440" tIns="45720" rIns="91440" bIns="45720" numCol="1" anchor="t" anchorCtr="0" compatLnSpc="1">
              <a:prstTxWarp prst="textNoShape">
                <a:avLst/>
              </a:prstTxWarp>
            </a:bodyPr>
            <a:lstStyle/>
            <a:p>
              <a:endParaRPr lang="en-AU"/>
            </a:p>
          </p:txBody>
        </p:sp>
        <p:sp>
          <p:nvSpPr>
            <p:cNvPr id="55" name="Freeform 8"/>
            <p:cNvSpPr>
              <a:spLocks noEditPoints="1"/>
            </p:cNvSpPr>
            <p:nvPr/>
          </p:nvSpPr>
          <p:spPr bwMode="auto">
            <a:xfrm>
              <a:off x="-6746876" y="-1181100"/>
              <a:ext cx="977900" cy="1181100"/>
            </a:xfrm>
            <a:custGeom>
              <a:avLst/>
              <a:gdLst/>
              <a:ahLst/>
              <a:cxnLst>
                <a:cxn ang="0">
                  <a:pos x="106" y="193"/>
                </a:cxn>
                <a:cxn ang="0">
                  <a:pos x="118" y="193"/>
                </a:cxn>
                <a:cxn ang="0">
                  <a:pos x="185" y="114"/>
                </a:cxn>
                <a:cxn ang="0">
                  <a:pos x="130" y="46"/>
                </a:cxn>
                <a:cxn ang="0">
                  <a:pos x="106" y="49"/>
                </a:cxn>
                <a:cxn ang="0">
                  <a:pos x="106" y="193"/>
                </a:cxn>
                <a:cxn ang="0">
                  <a:pos x="106" y="287"/>
                </a:cxn>
                <a:cxn ang="0">
                  <a:pos x="141" y="295"/>
                </a:cxn>
                <a:cxn ang="0">
                  <a:pos x="141" y="315"/>
                </a:cxn>
                <a:cxn ang="0">
                  <a:pos x="3" y="315"/>
                </a:cxn>
                <a:cxn ang="0">
                  <a:pos x="3" y="295"/>
                </a:cxn>
                <a:cxn ang="0">
                  <a:pos x="35" y="287"/>
                </a:cxn>
                <a:cxn ang="0">
                  <a:pos x="35" y="46"/>
                </a:cxn>
                <a:cxn ang="0">
                  <a:pos x="0" y="46"/>
                </a:cxn>
                <a:cxn ang="0">
                  <a:pos x="0" y="26"/>
                </a:cxn>
                <a:cxn ang="0">
                  <a:pos x="84" y="0"/>
                </a:cxn>
                <a:cxn ang="0">
                  <a:pos x="106" y="0"/>
                </a:cxn>
                <a:cxn ang="0">
                  <a:pos x="106" y="29"/>
                </a:cxn>
                <a:cxn ang="0">
                  <a:pos x="179" y="1"/>
                </a:cxn>
                <a:cxn ang="0">
                  <a:pos x="261" y="104"/>
                </a:cxn>
                <a:cxn ang="0">
                  <a:pos x="142" y="220"/>
                </a:cxn>
                <a:cxn ang="0">
                  <a:pos x="106" y="218"/>
                </a:cxn>
                <a:cxn ang="0">
                  <a:pos x="106" y="287"/>
                </a:cxn>
              </a:cxnLst>
              <a:rect l="0" t="0" r="r" b="b"/>
              <a:pathLst>
                <a:path w="261" h="315">
                  <a:moveTo>
                    <a:pt x="106" y="193"/>
                  </a:moveTo>
                  <a:cubicBezTo>
                    <a:pt x="112" y="193"/>
                    <a:pt x="114" y="193"/>
                    <a:pt x="118" y="193"/>
                  </a:cubicBezTo>
                  <a:cubicBezTo>
                    <a:pt x="161" y="193"/>
                    <a:pt x="185" y="166"/>
                    <a:pt x="185" y="114"/>
                  </a:cubicBezTo>
                  <a:cubicBezTo>
                    <a:pt x="185" y="70"/>
                    <a:pt x="166" y="46"/>
                    <a:pt x="130" y="46"/>
                  </a:cubicBezTo>
                  <a:cubicBezTo>
                    <a:pt x="125" y="46"/>
                    <a:pt x="118" y="47"/>
                    <a:pt x="106" y="49"/>
                  </a:cubicBezTo>
                  <a:lnTo>
                    <a:pt x="106" y="193"/>
                  </a:lnTo>
                  <a:close/>
                  <a:moveTo>
                    <a:pt x="106" y="287"/>
                  </a:moveTo>
                  <a:cubicBezTo>
                    <a:pt x="141" y="295"/>
                    <a:pt x="141" y="295"/>
                    <a:pt x="141" y="295"/>
                  </a:cubicBezTo>
                  <a:cubicBezTo>
                    <a:pt x="141" y="315"/>
                    <a:pt x="141" y="315"/>
                    <a:pt x="141" y="315"/>
                  </a:cubicBezTo>
                  <a:cubicBezTo>
                    <a:pt x="3" y="315"/>
                    <a:pt x="3" y="315"/>
                    <a:pt x="3" y="315"/>
                  </a:cubicBezTo>
                  <a:cubicBezTo>
                    <a:pt x="3" y="295"/>
                    <a:pt x="3" y="295"/>
                    <a:pt x="3" y="295"/>
                  </a:cubicBezTo>
                  <a:cubicBezTo>
                    <a:pt x="35" y="287"/>
                    <a:pt x="35" y="287"/>
                    <a:pt x="35" y="287"/>
                  </a:cubicBezTo>
                  <a:cubicBezTo>
                    <a:pt x="35" y="46"/>
                    <a:pt x="35" y="46"/>
                    <a:pt x="35" y="46"/>
                  </a:cubicBezTo>
                  <a:cubicBezTo>
                    <a:pt x="0" y="46"/>
                    <a:pt x="0" y="46"/>
                    <a:pt x="0" y="46"/>
                  </a:cubicBezTo>
                  <a:cubicBezTo>
                    <a:pt x="0" y="26"/>
                    <a:pt x="0" y="26"/>
                    <a:pt x="0" y="26"/>
                  </a:cubicBezTo>
                  <a:cubicBezTo>
                    <a:pt x="84" y="0"/>
                    <a:pt x="84" y="0"/>
                    <a:pt x="84" y="0"/>
                  </a:cubicBezTo>
                  <a:cubicBezTo>
                    <a:pt x="106" y="0"/>
                    <a:pt x="106" y="0"/>
                    <a:pt x="106" y="0"/>
                  </a:cubicBezTo>
                  <a:cubicBezTo>
                    <a:pt x="106" y="29"/>
                    <a:pt x="106" y="29"/>
                    <a:pt x="106" y="29"/>
                  </a:cubicBezTo>
                  <a:cubicBezTo>
                    <a:pt x="145" y="5"/>
                    <a:pt x="159" y="1"/>
                    <a:pt x="179" y="1"/>
                  </a:cubicBezTo>
                  <a:cubicBezTo>
                    <a:pt x="226" y="1"/>
                    <a:pt x="261" y="44"/>
                    <a:pt x="261" y="104"/>
                  </a:cubicBezTo>
                  <a:cubicBezTo>
                    <a:pt x="261" y="173"/>
                    <a:pt x="214" y="220"/>
                    <a:pt x="142" y="220"/>
                  </a:cubicBezTo>
                  <a:cubicBezTo>
                    <a:pt x="134" y="220"/>
                    <a:pt x="120" y="219"/>
                    <a:pt x="106" y="218"/>
                  </a:cubicBezTo>
                  <a:lnTo>
                    <a:pt x="106" y="287"/>
                  </a:lnTo>
                  <a:close/>
                </a:path>
              </a:pathLst>
            </a:custGeom>
            <a:solidFill>
              <a:srgbClr val="602320"/>
            </a:solidFill>
            <a:ln w="9525">
              <a:noFill/>
              <a:round/>
              <a:headEnd/>
              <a:tailEnd/>
            </a:ln>
          </p:spPr>
          <p:txBody>
            <a:bodyPr vert="horz" wrap="square" lIns="91440" tIns="45720" rIns="91440" bIns="45720" numCol="1" anchor="t" anchorCtr="0" compatLnSpc="1">
              <a:prstTxWarp prst="textNoShape">
                <a:avLst/>
              </a:prstTxWarp>
            </a:bodyPr>
            <a:lstStyle/>
            <a:p>
              <a:endParaRPr lang="en-AU"/>
            </a:p>
          </p:txBody>
        </p:sp>
      </p:grpSp>
      <p:cxnSp>
        <p:nvCxnSpPr>
          <p:cNvPr id="141" name="Shape 140"/>
          <p:cNvCxnSpPr/>
          <p:nvPr/>
        </p:nvCxnSpPr>
        <p:spPr>
          <a:xfrm rot="5400000" flipH="1" flipV="1">
            <a:off x="5100456" y="-2592965"/>
            <a:ext cx="144000" cy="6839712"/>
          </a:xfrm>
          <a:prstGeom prst="bentConnector2">
            <a:avLst/>
          </a:prstGeom>
          <a:ln w="12700">
            <a:solidFill>
              <a:schemeClr val="accent3"/>
            </a:solidFill>
          </a:ln>
        </p:spPr>
        <p:style>
          <a:lnRef idx="1">
            <a:schemeClr val="accent1"/>
          </a:lnRef>
          <a:fillRef idx="0">
            <a:schemeClr val="accent1"/>
          </a:fillRef>
          <a:effectRef idx="0">
            <a:schemeClr val="accent1"/>
          </a:effectRef>
          <a:fontRef idx="minor">
            <a:schemeClr val="tx1"/>
          </a:fontRef>
        </p:style>
      </p:cxnSp>
      <p:sp>
        <p:nvSpPr>
          <p:cNvPr id="142" name="Title 1"/>
          <p:cNvSpPr>
            <a:spLocks noGrp="1"/>
          </p:cNvSpPr>
          <p:nvPr>
            <p:ph type="ctrTitle" hasCustomPrompt="1"/>
          </p:nvPr>
        </p:nvSpPr>
        <p:spPr bwMode="black">
          <a:xfrm>
            <a:off x="1895475" y="838200"/>
            <a:ext cx="5343525" cy="914400"/>
          </a:xfrm>
        </p:spPr>
        <p:txBody>
          <a:bodyPr anchor="t" anchorCtr="0">
            <a:noAutofit/>
          </a:bodyPr>
          <a:lstStyle>
            <a:lvl1pPr>
              <a:lnSpc>
                <a:spcPct val="90000"/>
              </a:lnSpc>
              <a:defRPr sz="3200" b="1" i="1" baseline="0">
                <a:solidFill>
                  <a:schemeClr val="tx1"/>
                </a:solidFill>
              </a:defRPr>
            </a:lvl1pPr>
          </a:lstStyle>
          <a:p>
            <a:r>
              <a:rPr lang="en-AU" noProof="0" dirty="0" smtClean="0"/>
              <a:t>Click to add the presentation’s main title</a:t>
            </a:r>
            <a:endParaRPr lang="en-AU" noProof="0" dirty="0"/>
          </a:p>
        </p:txBody>
      </p:sp>
      <p:sp>
        <p:nvSpPr>
          <p:cNvPr id="143" name="Subtitle 2"/>
          <p:cNvSpPr>
            <a:spLocks noGrp="1"/>
          </p:cNvSpPr>
          <p:nvPr>
            <p:ph type="subTitle" idx="1" hasCustomPrompt="1"/>
          </p:nvPr>
        </p:nvSpPr>
        <p:spPr bwMode="black">
          <a:xfrm>
            <a:off x="1895475" y="1828799"/>
            <a:ext cx="5343525" cy="914401"/>
          </a:xfrm>
        </p:spPr>
        <p:txBody>
          <a:bodyPr>
            <a:noAutofit/>
          </a:bodyPr>
          <a:lstStyle>
            <a:lvl1pPr marL="0" indent="0" algn="l">
              <a:lnSpc>
                <a:spcPct val="90000"/>
              </a:lnSpc>
              <a:spcAft>
                <a:spcPts val="0"/>
              </a:spcAft>
              <a:buNone/>
              <a:defRPr sz="3200" baseline="0">
                <a:solidFill>
                  <a:schemeClr val="tx1"/>
                </a:solidFill>
                <a:latin typeface="+mj-lt"/>
              </a:defRPr>
            </a:lvl1pPr>
            <a:lvl2pPr marL="0" indent="0" algn="l">
              <a:buNone/>
              <a:defRPr sz="1800">
                <a:solidFill>
                  <a:schemeClr val="bg1"/>
                </a:solidFill>
                <a:latin typeface="+mj-lt"/>
              </a:defRPr>
            </a:lvl2pPr>
            <a:lvl3pPr marL="457200" indent="0" algn="l">
              <a:buNone/>
              <a:defRPr sz="1800">
                <a:solidFill>
                  <a:schemeClr val="bg1"/>
                </a:solidFill>
                <a:latin typeface="+mj-lt"/>
              </a:defRPr>
            </a:lvl3pPr>
            <a:lvl4pPr marL="914400" indent="0" algn="l">
              <a:buNone/>
              <a:defRPr sz="1800">
                <a:solidFill>
                  <a:schemeClr val="bg1"/>
                </a:solidFill>
                <a:latin typeface="+mj-lt"/>
              </a:defRPr>
            </a:lvl4pPr>
            <a:lvl5pPr marL="1371600" indent="0" algn="l">
              <a:buNone/>
              <a:defRPr sz="1800">
                <a:solidFill>
                  <a:schemeClr val="bg1"/>
                </a:solidFill>
                <a:latin typeface="+mj-lt"/>
              </a:defRPr>
            </a:lvl5pPr>
            <a:lvl6pPr marL="1828800" indent="0" algn="l">
              <a:buNone/>
              <a:defRPr sz="1800">
                <a:solidFill>
                  <a:schemeClr val="bg1"/>
                </a:solidFill>
                <a:latin typeface="+mj-lt"/>
              </a:defRPr>
            </a:lvl6pPr>
            <a:lvl7pPr marL="2286000" indent="0" algn="l">
              <a:buNone/>
              <a:defRPr sz="1800">
                <a:solidFill>
                  <a:schemeClr val="bg1"/>
                </a:solidFill>
                <a:latin typeface="+mj-lt"/>
              </a:defRPr>
            </a:lvl7pPr>
            <a:lvl8pPr marL="2743200" indent="0" algn="l">
              <a:buNone/>
              <a:defRPr sz="1800">
                <a:solidFill>
                  <a:schemeClr val="bg1"/>
                </a:solidFill>
                <a:latin typeface="+mj-lt"/>
              </a:defRPr>
            </a:lvl8pPr>
            <a:lvl9pPr marL="3200400" indent="0" algn="l">
              <a:buNone/>
              <a:defRPr sz="1800">
                <a:solidFill>
                  <a:schemeClr val="bg1"/>
                </a:solidFill>
                <a:latin typeface="+mj-lt"/>
              </a:defRPr>
            </a:lvl9pPr>
          </a:lstStyle>
          <a:p>
            <a:r>
              <a:rPr lang="en-AU" noProof="0" dirty="0" smtClean="0"/>
              <a:t>Subtitle and date (move higher if title is only one line)</a:t>
            </a:r>
          </a:p>
        </p:txBody>
      </p:sp>
      <p:sp>
        <p:nvSpPr>
          <p:cNvPr id="144" name="Text Placeholder 31"/>
          <p:cNvSpPr>
            <a:spLocks noGrp="1"/>
          </p:cNvSpPr>
          <p:nvPr>
            <p:ph type="body" sz="quarter" idx="10" hasCustomPrompt="1"/>
          </p:nvPr>
        </p:nvSpPr>
        <p:spPr bwMode="black">
          <a:xfrm>
            <a:off x="1895475" y="374904"/>
            <a:ext cx="4105656" cy="146304"/>
          </a:xfrm>
        </p:spPr>
        <p:txBody>
          <a:bodyPr/>
          <a:lstStyle>
            <a:lvl1pPr>
              <a:defRPr sz="1100">
                <a:solidFill>
                  <a:schemeClr val="tx1"/>
                </a:solidFill>
                <a:latin typeface="+mj-lt"/>
              </a:defRPr>
            </a:lvl1pPr>
            <a:lvl2pPr>
              <a:defRPr sz="1000">
                <a:solidFill>
                  <a:schemeClr val="bg1"/>
                </a:solidFill>
                <a:latin typeface="+mj-lt"/>
              </a:defRPr>
            </a:lvl2pPr>
            <a:lvl3pPr>
              <a:defRPr sz="1000">
                <a:solidFill>
                  <a:schemeClr val="bg1"/>
                </a:solidFill>
                <a:latin typeface="+mj-lt"/>
              </a:defRPr>
            </a:lvl3pPr>
            <a:lvl4pPr>
              <a:defRPr sz="1000">
                <a:solidFill>
                  <a:schemeClr val="bg1"/>
                </a:solidFill>
                <a:latin typeface="+mj-lt"/>
              </a:defRPr>
            </a:lvl4pPr>
            <a:lvl5pPr>
              <a:defRPr sz="1000">
                <a:solidFill>
                  <a:schemeClr val="bg1"/>
                </a:solidFill>
                <a:latin typeface="+mj-lt"/>
              </a:defRPr>
            </a:lvl5pPr>
          </a:lstStyle>
          <a:p>
            <a:pPr lvl="0"/>
            <a:r>
              <a:rPr lang="en-AU" noProof="0" dirty="0" smtClean="0"/>
              <a:t>www.pwc.com.au</a:t>
            </a:r>
            <a:endParaRPr lang="en-AU" noProof="0" dirty="0"/>
          </a:p>
        </p:txBody>
      </p:sp>
      <p:grpSp>
        <p:nvGrpSpPr>
          <p:cNvPr id="37" name="Group 35"/>
          <p:cNvGrpSpPr/>
          <p:nvPr userDrawn="1"/>
        </p:nvGrpSpPr>
        <p:grpSpPr>
          <a:xfrm>
            <a:off x="970812" y="5769514"/>
            <a:ext cx="1230060" cy="934956"/>
            <a:chOff x="-6746876" y="-3228975"/>
            <a:chExt cx="4248150" cy="3228975"/>
          </a:xfrm>
        </p:grpSpPr>
        <p:sp>
          <p:nvSpPr>
            <p:cNvPr id="38" name="Rectangle 9"/>
            <p:cNvSpPr>
              <a:spLocks noChangeArrowheads="1"/>
            </p:cNvSpPr>
            <p:nvPr/>
          </p:nvSpPr>
          <p:spPr bwMode="auto">
            <a:xfrm>
              <a:off x="-4043364" y="-2239962"/>
              <a:ext cx="1544638" cy="398463"/>
            </a:xfrm>
            <a:prstGeom prst="rect">
              <a:avLst/>
            </a:prstGeom>
            <a:solidFill>
              <a:srgbClr val="CFBDBC"/>
            </a:solidFill>
            <a:ln w="9525">
              <a:noFill/>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39" name="Rectangle 10"/>
            <p:cNvSpPr>
              <a:spLocks noChangeArrowheads="1"/>
            </p:cNvSpPr>
            <p:nvPr/>
          </p:nvSpPr>
          <p:spPr bwMode="auto">
            <a:xfrm>
              <a:off x="-4043364" y="-2832100"/>
              <a:ext cx="1346201" cy="990600"/>
            </a:xfrm>
            <a:prstGeom prst="rect">
              <a:avLst/>
            </a:prstGeom>
            <a:solidFill>
              <a:srgbClr val="DFD3D2"/>
            </a:solidFill>
            <a:ln w="9525">
              <a:noFill/>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40" name="Rectangle 19"/>
            <p:cNvSpPr>
              <a:spLocks noChangeArrowheads="1"/>
            </p:cNvSpPr>
            <p:nvPr/>
          </p:nvSpPr>
          <p:spPr bwMode="auto">
            <a:xfrm>
              <a:off x="-4043364" y="-3228975"/>
              <a:ext cx="792163" cy="1387475"/>
            </a:xfrm>
            <a:prstGeom prst="rect">
              <a:avLst/>
            </a:prstGeom>
            <a:solidFill>
              <a:srgbClr val="D7C8C7"/>
            </a:solidFill>
            <a:ln w="9525">
              <a:noFill/>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41" name="Rectangle 20"/>
            <p:cNvSpPr>
              <a:spLocks noChangeArrowheads="1"/>
            </p:cNvSpPr>
            <p:nvPr/>
          </p:nvSpPr>
          <p:spPr bwMode="auto">
            <a:xfrm>
              <a:off x="-4043364" y="-3071812"/>
              <a:ext cx="944563" cy="1230312"/>
            </a:xfrm>
            <a:prstGeom prst="rect">
              <a:avLst/>
            </a:prstGeom>
            <a:solidFill>
              <a:srgbClr val="E7DEDE"/>
            </a:solidFill>
            <a:ln w="9525">
              <a:noFill/>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42" name="Rectangle 17"/>
            <p:cNvSpPr>
              <a:spLocks noChangeArrowheads="1"/>
            </p:cNvSpPr>
            <p:nvPr/>
          </p:nvSpPr>
          <p:spPr bwMode="auto">
            <a:xfrm>
              <a:off x="-4043364" y="-2239962"/>
              <a:ext cx="1346201" cy="398463"/>
            </a:xfrm>
            <a:prstGeom prst="rect">
              <a:avLst/>
            </a:prstGeom>
            <a:solidFill>
              <a:srgbClr val="B79C9B"/>
            </a:solidFill>
            <a:ln w="9525">
              <a:noFill/>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43" name="Rectangle 18"/>
            <p:cNvSpPr>
              <a:spLocks noChangeArrowheads="1"/>
            </p:cNvSpPr>
            <p:nvPr/>
          </p:nvSpPr>
          <p:spPr bwMode="auto">
            <a:xfrm>
              <a:off x="-4043364" y="-3071812"/>
              <a:ext cx="792163" cy="1230312"/>
            </a:xfrm>
            <a:prstGeom prst="rect">
              <a:avLst/>
            </a:prstGeom>
            <a:solidFill>
              <a:srgbClr val="BFA7A6"/>
            </a:solidFill>
            <a:ln w="9525">
              <a:noFill/>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44" name="Rectangle 21"/>
            <p:cNvSpPr>
              <a:spLocks noChangeArrowheads="1"/>
            </p:cNvSpPr>
            <p:nvPr/>
          </p:nvSpPr>
          <p:spPr bwMode="auto">
            <a:xfrm>
              <a:off x="-4043364" y="-2832101"/>
              <a:ext cx="944563" cy="990601"/>
            </a:xfrm>
            <a:prstGeom prst="rect">
              <a:avLst/>
            </a:prstGeom>
            <a:solidFill>
              <a:srgbClr val="BFA7A6"/>
            </a:solidFill>
            <a:ln w="9525">
              <a:noFill/>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45" name="Rectangle 16"/>
            <p:cNvSpPr>
              <a:spLocks noChangeArrowheads="1"/>
            </p:cNvSpPr>
            <p:nvPr/>
          </p:nvSpPr>
          <p:spPr bwMode="auto">
            <a:xfrm>
              <a:off x="-4043364" y="-2239962"/>
              <a:ext cx="944563" cy="398463"/>
            </a:xfrm>
            <a:prstGeom prst="rect">
              <a:avLst/>
            </a:prstGeom>
            <a:solidFill>
              <a:srgbClr val="A88684"/>
            </a:solidFill>
            <a:ln w="9525">
              <a:noFill/>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46" name="Freeform 15"/>
            <p:cNvSpPr>
              <a:spLocks/>
            </p:cNvSpPr>
            <p:nvPr/>
          </p:nvSpPr>
          <p:spPr bwMode="auto">
            <a:xfrm>
              <a:off x="-4043364" y="-2832101"/>
              <a:ext cx="792163" cy="990601"/>
            </a:xfrm>
            <a:prstGeom prst="rect">
              <a:avLst/>
            </a:prstGeom>
            <a:solidFill>
              <a:srgbClr val="A88684"/>
            </a:solidFill>
            <a:ln w="9525">
              <a:noFill/>
              <a:round/>
              <a:headEnd/>
              <a:tailEnd/>
            </a:ln>
          </p:spPr>
          <p:txBody>
            <a:bodyPr vert="horz" wrap="square" lIns="91440" tIns="45720" rIns="91440" bIns="45720" numCol="1" anchor="t" anchorCtr="0" compatLnSpc="1">
              <a:prstTxWarp prst="textNoShape">
                <a:avLst/>
              </a:prstTxWarp>
            </a:bodyPr>
            <a:lstStyle/>
            <a:p>
              <a:endParaRPr lang="en-AU"/>
            </a:p>
          </p:txBody>
        </p:sp>
        <p:sp>
          <p:nvSpPr>
            <p:cNvPr id="47" name="Rectangle 14"/>
            <p:cNvSpPr>
              <a:spLocks noChangeArrowheads="1"/>
            </p:cNvSpPr>
            <p:nvPr/>
          </p:nvSpPr>
          <p:spPr bwMode="auto">
            <a:xfrm>
              <a:off x="-4043364" y="-2239962"/>
              <a:ext cx="792163" cy="398463"/>
            </a:xfrm>
            <a:prstGeom prst="rect">
              <a:avLst/>
            </a:prstGeom>
            <a:solidFill>
              <a:srgbClr val="98706E"/>
            </a:solidFill>
            <a:ln w="9525">
              <a:noFill/>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48" name="Rectangle 13"/>
            <p:cNvSpPr>
              <a:spLocks noChangeArrowheads="1"/>
            </p:cNvSpPr>
            <p:nvPr/>
          </p:nvSpPr>
          <p:spPr bwMode="auto">
            <a:xfrm>
              <a:off x="-4043364" y="-2433637"/>
              <a:ext cx="495300" cy="592137"/>
            </a:xfrm>
            <a:prstGeom prst="rect">
              <a:avLst/>
            </a:prstGeom>
            <a:solidFill>
              <a:srgbClr val="906563"/>
            </a:solidFill>
            <a:ln w="9525">
              <a:noFill/>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49" name="Rectangle 11"/>
            <p:cNvSpPr>
              <a:spLocks noChangeArrowheads="1"/>
            </p:cNvSpPr>
            <p:nvPr/>
          </p:nvSpPr>
          <p:spPr bwMode="auto">
            <a:xfrm>
              <a:off x="-4833939" y="-1841500"/>
              <a:ext cx="790575" cy="198438"/>
            </a:xfrm>
            <a:prstGeom prst="rect">
              <a:avLst/>
            </a:prstGeom>
            <a:solidFill>
              <a:srgbClr val="804F4D"/>
            </a:solidFill>
            <a:ln w="9525">
              <a:noFill/>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50" name="Rectangle 12"/>
            <p:cNvSpPr>
              <a:spLocks noChangeArrowheads="1"/>
            </p:cNvSpPr>
            <p:nvPr/>
          </p:nvSpPr>
          <p:spPr bwMode="auto">
            <a:xfrm>
              <a:off x="-4043364" y="-2239962"/>
              <a:ext cx="495300" cy="398463"/>
            </a:xfrm>
            <a:prstGeom prst="rect">
              <a:avLst/>
            </a:prstGeom>
            <a:solidFill>
              <a:srgbClr val="804F4D"/>
            </a:solidFill>
            <a:ln w="9525">
              <a:noFill/>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51" name="Freeform 6"/>
            <p:cNvSpPr>
              <a:spLocks/>
            </p:cNvSpPr>
            <p:nvPr/>
          </p:nvSpPr>
          <p:spPr bwMode="auto">
            <a:xfrm>
              <a:off x="-4373564" y="-1185862"/>
              <a:ext cx="787400" cy="839788"/>
            </a:xfrm>
            <a:custGeom>
              <a:avLst/>
              <a:gdLst/>
              <a:ahLst/>
              <a:cxnLst>
                <a:cxn ang="0">
                  <a:pos x="134" y="24"/>
                </a:cxn>
                <a:cxn ang="0">
                  <a:pos x="79" y="104"/>
                </a:cxn>
                <a:cxn ang="0">
                  <a:pos x="142" y="184"/>
                </a:cxn>
                <a:cxn ang="0">
                  <a:pos x="210" y="161"/>
                </a:cxn>
                <a:cxn ang="0">
                  <a:pos x="210" y="200"/>
                </a:cxn>
                <a:cxn ang="0">
                  <a:pos x="113" y="224"/>
                </a:cxn>
                <a:cxn ang="0">
                  <a:pos x="32" y="194"/>
                </a:cxn>
                <a:cxn ang="0">
                  <a:pos x="0" y="115"/>
                </a:cxn>
                <a:cxn ang="0">
                  <a:pos x="125" y="0"/>
                </a:cxn>
                <a:cxn ang="0">
                  <a:pos x="208" y="56"/>
                </a:cxn>
                <a:cxn ang="0">
                  <a:pos x="169" y="92"/>
                </a:cxn>
                <a:cxn ang="0">
                  <a:pos x="134" y="81"/>
                </a:cxn>
                <a:cxn ang="0">
                  <a:pos x="134" y="24"/>
                </a:cxn>
              </a:cxnLst>
              <a:rect l="0" t="0" r="r" b="b"/>
              <a:pathLst>
                <a:path w="210" h="224">
                  <a:moveTo>
                    <a:pt x="134" y="24"/>
                  </a:moveTo>
                  <a:cubicBezTo>
                    <a:pt x="98" y="30"/>
                    <a:pt x="79" y="57"/>
                    <a:pt x="79" y="104"/>
                  </a:cubicBezTo>
                  <a:cubicBezTo>
                    <a:pt x="79" y="152"/>
                    <a:pt x="104" y="184"/>
                    <a:pt x="142" y="184"/>
                  </a:cubicBezTo>
                  <a:cubicBezTo>
                    <a:pt x="160" y="184"/>
                    <a:pt x="176" y="178"/>
                    <a:pt x="210" y="161"/>
                  </a:cubicBezTo>
                  <a:cubicBezTo>
                    <a:pt x="210" y="200"/>
                    <a:pt x="210" y="200"/>
                    <a:pt x="210" y="200"/>
                  </a:cubicBezTo>
                  <a:cubicBezTo>
                    <a:pt x="169" y="219"/>
                    <a:pt x="145" y="224"/>
                    <a:pt x="113" y="224"/>
                  </a:cubicBezTo>
                  <a:cubicBezTo>
                    <a:pt x="77" y="224"/>
                    <a:pt x="52" y="215"/>
                    <a:pt x="32" y="194"/>
                  </a:cubicBezTo>
                  <a:cubicBezTo>
                    <a:pt x="11" y="173"/>
                    <a:pt x="0" y="146"/>
                    <a:pt x="0" y="115"/>
                  </a:cubicBezTo>
                  <a:cubicBezTo>
                    <a:pt x="0" y="47"/>
                    <a:pt x="51" y="0"/>
                    <a:pt x="125" y="0"/>
                  </a:cubicBezTo>
                  <a:cubicBezTo>
                    <a:pt x="174" y="0"/>
                    <a:pt x="208" y="23"/>
                    <a:pt x="208" y="56"/>
                  </a:cubicBezTo>
                  <a:cubicBezTo>
                    <a:pt x="208" y="77"/>
                    <a:pt x="192" y="92"/>
                    <a:pt x="169" y="92"/>
                  </a:cubicBezTo>
                  <a:cubicBezTo>
                    <a:pt x="157" y="92"/>
                    <a:pt x="147" y="88"/>
                    <a:pt x="134" y="81"/>
                  </a:cubicBezTo>
                  <a:lnTo>
                    <a:pt x="134" y="24"/>
                  </a:lnTo>
                  <a:close/>
                </a:path>
              </a:pathLst>
            </a:custGeom>
            <a:solidFill>
              <a:srgbClr val="602320"/>
            </a:solidFill>
            <a:ln w="9525">
              <a:noFill/>
              <a:round/>
              <a:headEnd/>
              <a:tailEnd/>
            </a:ln>
          </p:spPr>
          <p:txBody>
            <a:bodyPr vert="horz" wrap="square" lIns="91440" tIns="45720" rIns="91440" bIns="45720" numCol="1" anchor="t" anchorCtr="0" compatLnSpc="1">
              <a:prstTxWarp prst="textNoShape">
                <a:avLst/>
              </a:prstTxWarp>
            </a:bodyPr>
            <a:lstStyle/>
            <a:p>
              <a:endParaRPr lang="en-AU"/>
            </a:p>
          </p:txBody>
        </p:sp>
        <p:sp>
          <p:nvSpPr>
            <p:cNvPr id="52" name="Freeform 7"/>
            <p:cNvSpPr>
              <a:spLocks/>
            </p:cNvSpPr>
            <p:nvPr/>
          </p:nvSpPr>
          <p:spPr bwMode="auto">
            <a:xfrm>
              <a:off x="-5741989" y="-1185862"/>
              <a:ext cx="1365250" cy="828675"/>
            </a:xfrm>
            <a:custGeom>
              <a:avLst/>
              <a:gdLst/>
              <a:ahLst/>
              <a:cxnLst>
                <a:cxn ang="0">
                  <a:pos x="319" y="115"/>
                </a:cxn>
                <a:cxn ang="0">
                  <a:pos x="364" y="37"/>
                </a:cxn>
                <a:cxn ang="0">
                  <a:pos x="326" y="0"/>
                </a:cxn>
                <a:cxn ang="0">
                  <a:pos x="295" y="13"/>
                </a:cxn>
                <a:cxn ang="0">
                  <a:pos x="295" y="97"/>
                </a:cxn>
                <a:cxn ang="0">
                  <a:pos x="242" y="169"/>
                </a:cxn>
                <a:cxn ang="0">
                  <a:pos x="242" y="6"/>
                </a:cxn>
                <a:cxn ang="0">
                  <a:pos x="191" y="6"/>
                </a:cxn>
                <a:cxn ang="0">
                  <a:pos x="106" y="146"/>
                </a:cxn>
                <a:cxn ang="0">
                  <a:pos x="106" y="6"/>
                </a:cxn>
                <a:cxn ang="0">
                  <a:pos x="77" y="6"/>
                </a:cxn>
                <a:cxn ang="0">
                  <a:pos x="0" y="24"/>
                </a:cxn>
                <a:cxn ang="0">
                  <a:pos x="0" y="44"/>
                </a:cxn>
                <a:cxn ang="0">
                  <a:pos x="42" y="48"/>
                </a:cxn>
                <a:cxn ang="0">
                  <a:pos x="42" y="221"/>
                </a:cxn>
                <a:cxn ang="0">
                  <a:pos x="96" y="221"/>
                </a:cxn>
                <a:cxn ang="0">
                  <a:pos x="177" y="87"/>
                </a:cxn>
                <a:cxn ang="0">
                  <a:pos x="177" y="221"/>
                </a:cxn>
                <a:cxn ang="0">
                  <a:pos x="237" y="221"/>
                </a:cxn>
                <a:cxn ang="0">
                  <a:pos x="319" y="115"/>
                </a:cxn>
              </a:cxnLst>
              <a:rect l="0" t="0" r="r" b="b"/>
              <a:pathLst>
                <a:path w="364" h="221">
                  <a:moveTo>
                    <a:pt x="319" y="115"/>
                  </a:moveTo>
                  <a:cubicBezTo>
                    <a:pt x="352" y="74"/>
                    <a:pt x="364" y="57"/>
                    <a:pt x="364" y="37"/>
                  </a:cubicBezTo>
                  <a:cubicBezTo>
                    <a:pt x="364" y="17"/>
                    <a:pt x="348" y="0"/>
                    <a:pt x="326" y="0"/>
                  </a:cubicBezTo>
                  <a:cubicBezTo>
                    <a:pt x="313" y="0"/>
                    <a:pt x="301" y="7"/>
                    <a:pt x="295" y="13"/>
                  </a:cubicBezTo>
                  <a:cubicBezTo>
                    <a:pt x="295" y="97"/>
                    <a:pt x="295" y="97"/>
                    <a:pt x="295" y="97"/>
                  </a:cubicBezTo>
                  <a:cubicBezTo>
                    <a:pt x="242" y="169"/>
                    <a:pt x="242" y="169"/>
                    <a:pt x="242" y="169"/>
                  </a:cubicBezTo>
                  <a:cubicBezTo>
                    <a:pt x="242" y="6"/>
                    <a:pt x="242" y="6"/>
                    <a:pt x="242" y="6"/>
                  </a:cubicBezTo>
                  <a:cubicBezTo>
                    <a:pt x="191" y="6"/>
                    <a:pt x="191" y="6"/>
                    <a:pt x="191" y="6"/>
                  </a:cubicBezTo>
                  <a:cubicBezTo>
                    <a:pt x="106" y="146"/>
                    <a:pt x="106" y="146"/>
                    <a:pt x="106" y="146"/>
                  </a:cubicBezTo>
                  <a:cubicBezTo>
                    <a:pt x="106" y="6"/>
                    <a:pt x="106" y="6"/>
                    <a:pt x="106" y="6"/>
                  </a:cubicBezTo>
                  <a:cubicBezTo>
                    <a:pt x="77" y="6"/>
                    <a:pt x="77" y="6"/>
                    <a:pt x="77" y="6"/>
                  </a:cubicBezTo>
                  <a:cubicBezTo>
                    <a:pt x="0" y="24"/>
                    <a:pt x="0" y="24"/>
                    <a:pt x="0" y="24"/>
                  </a:cubicBezTo>
                  <a:cubicBezTo>
                    <a:pt x="0" y="44"/>
                    <a:pt x="0" y="44"/>
                    <a:pt x="0" y="44"/>
                  </a:cubicBezTo>
                  <a:cubicBezTo>
                    <a:pt x="42" y="48"/>
                    <a:pt x="42" y="48"/>
                    <a:pt x="42" y="48"/>
                  </a:cubicBezTo>
                  <a:cubicBezTo>
                    <a:pt x="42" y="221"/>
                    <a:pt x="42" y="221"/>
                    <a:pt x="42" y="221"/>
                  </a:cubicBezTo>
                  <a:cubicBezTo>
                    <a:pt x="96" y="221"/>
                    <a:pt x="96" y="221"/>
                    <a:pt x="96" y="221"/>
                  </a:cubicBezTo>
                  <a:cubicBezTo>
                    <a:pt x="177" y="87"/>
                    <a:pt x="177" y="87"/>
                    <a:pt x="177" y="87"/>
                  </a:cubicBezTo>
                  <a:cubicBezTo>
                    <a:pt x="177" y="221"/>
                    <a:pt x="177" y="221"/>
                    <a:pt x="177" y="221"/>
                  </a:cubicBezTo>
                  <a:cubicBezTo>
                    <a:pt x="237" y="221"/>
                    <a:pt x="237" y="221"/>
                    <a:pt x="237" y="221"/>
                  </a:cubicBezTo>
                  <a:lnTo>
                    <a:pt x="319" y="115"/>
                  </a:lnTo>
                  <a:close/>
                </a:path>
              </a:pathLst>
            </a:custGeom>
            <a:solidFill>
              <a:srgbClr val="602320"/>
            </a:solidFill>
            <a:ln w="9525">
              <a:noFill/>
              <a:round/>
              <a:headEnd/>
              <a:tailEnd/>
            </a:ln>
          </p:spPr>
          <p:txBody>
            <a:bodyPr vert="horz" wrap="square" lIns="91440" tIns="45720" rIns="91440" bIns="45720" numCol="1" anchor="t" anchorCtr="0" compatLnSpc="1">
              <a:prstTxWarp prst="textNoShape">
                <a:avLst/>
              </a:prstTxWarp>
            </a:bodyPr>
            <a:lstStyle/>
            <a:p>
              <a:endParaRPr lang="en-AU"/>
            </a:p>
          </p:txBody>
        </p:sp>
        <p:sp>
          <p:nvSpPr>
            <p:cNvPr id="56" name="Freeform 8"/>
            <p:cNvSpPr>
              <a:spLocks noEditPoints="1"/>
            </p:cNvSpPr>
            <p:nvPr/>
          </p:nvSpPr>
          <p:spPr bwMode="auto">
            <a:xfrm>
              <a:off x="-6746876" y="-1181100"/>
              <a:ext cx="977900" cy="1181100"/>
            </a:xfrm>
            <a:custGeom>
              <a:avLst/>
              <a:gdLst/>
              <a:ahLst/>
              <a:cxnLst>
                <a:cxn ang="0">
                  <a:pos x="106" y="193"/>
                </a:cxn>
                <a:cxn ang="0">
                  <a:pos x="118" y="193"/>
                </a:cxn>
                <a:cxn ang="0">
                  <a:pos x="185" y="114"/>
                </a:cxn>
                <a:cxn ang="0">
                  <a:pos x="130" y="46"/>
                </a:cxn>
                <a:cxn ang="0">
                  <a:pos x="106" y="49"/>
                </a:cxn>
                <a:cxn ang="0">
                  <a:pos x="106" y="193"/>
                </a:cxn>
                <a:cxn ang="0">
                  <a:pos x="106" y="287"/>
                </a:cxn>
                <a:cxn ang="0">
                  <a:pos x="141" y="295"/>
                </a:cxn>
                <a:cxn ang="0">
                  <a:pos x="141" y="315"/>
                </a:cxn>
                <a:cxn ang="0">
                  <a:pos x="3" y="315"/>
                </a:cxn>
                <a:cxn ang="0">
                  <a:pos x="3" y="295"/>
                </a:cxn>
                <a:cxn ang="0">
                  <a:pos x="35" y="287"/>
                </a:cxn>
                <a:cxn ang="0">
                  <a:pos x="35" y="46"/>
                </a:cxn>
                <a:cxn ang="0">
                  <a:pos x="0" y="46"/>
                </a:cxn>
                <a:cxn ang="0">
                  <a:pos x="0" y="26"/>
                </a:cxn>
                <a:cxn ang="0">
                  <a:pos x="84" y="0"/>
                </a:cxn>
                <a:cxn ang="0">
                  <a:pos x="106" y="0"/>
                </a:cxn>
                <a:cxn ang="0">
                  <a:pos x="106" y="29"/>
                </a:cxn>
                <a:cxn ang="0">
                  <a:pos x="179" y="1"/>
                </a:cxn>
                <a:cxn ang="0">
                  <a:pos x="261" y="104"/>
                </a:cxn>
                <a:cxn ang="0">
                  <a:pos x="142" y="220"/>
                </a:cxn>
                <a:cxn ang="0">
                  <a:pos x="106" y="218"/>
                </a:cxn>
                <a:cxn ang="0">
                  <a:pos x="106" y="287"/>
                </a:cxn>
              </a:cxnLst>
              <a:rect l="0" t="0" r="r" b="b"/>
              <a:pathLst>
                <a:path w="261" h="315">
                  <a:moveTo>
                    <a:pt x="106" y="193"/>
                  </a:moveTo>
                  <a:cubicBezTo>
                    <a:pt x="112" y="193"/>
                    <a:pt x="114" y="193"/>
                    <a:pt x="118" y="193"/>
                  </a:cubicBezTo>
                  <a:cubicBezTo>
                    <a:pt x="161" y="193"/>
                    <a:pt x="185" y="166"/>
                    <a:pt x="185" y="114"/>
                  </a:cubicBezTo>
                  <a:cubicBezTo>
                    <a:pt x="185" y="70"/>
                    <a:pt x="166" y="46"/>
                    <a:pt x="130" y="46"/>
                  </a:cubicBezTo>
                  <a:cubicBezTo>
                    <a:pt x="125" y="46"/>
                    <a:pt x="118" y="47"/>
                    <a:pt x="106" y="49"/>
                  </a:cubicBezTo>
                  <a:lnTo>
                    <a:pt x="106" y="193"/>
                  </a:lnTo>
                  <a:close/>
                  <a:moveTo>
                    <a:pt x="106" y="287"/>
                  </a:moveTo>
                  <a:cubicBezTo>
                    <a:pt x="141" y="295"/>
                    <a:pt x="141" y="295"/>
                    <a:pt x="141" y="295"/>
                  </a:cubicBezTo>
                  <a:cubicBezTo>
                    <a:pt x="141" y="315"/>
                    <a:pt x="141" y="315"/>
                    <a:pt x="141" y="315"/>
                  </a:cubicBezTo>
                  <a:cubicBezTo>
                    <a:pt x="3" y="315"/>
                    <a:pt x="3" y="315"/>
                    <a:pt x="3" y="315"/>
                  </a:cubicBezTo>
                  <a:cubicBezTo>
                    <a:pt x="3" y="295"/>
                    <a:pt x="3" y="295"/>
                    <a:pt x="3" y="295"/>
                  </a:cubicBezTo>
                  <a:cubicBezTo>
                    <a:pt x="35" y="287"/>
                    <a:pt x="35" y="287"/>
                    <a:pt x="35" y="287"/>
                  </a:cubicBezTo>
                  <a:cubicBezTo>
                    <a:pt x="35" y="46"/>
                    <a:pt x="35" y="46"/>
                    <a:pt x="35" y="46"/>
                  </a:cubicBezTo>
                  <a:cubicBezTo>
                    <a:pt x="0" y="46"/>
                    <a:pt x="0" y="46"/>
                    <a:pt x="0" y="46"/>
                  </a:cubicBezTo>
                  <a:cubicBezTo>
                    <a:pt x="0" y="26"/>
                    <a:pt x="0" y="26"/>
                    <a:pt x="0" y="26"/>
                  </a:cubicBezTo>
                  <a:cubicBezTo>
                    <a:pt x="84" y="0"/>
                    <a:pt x="84" y="0"/>
                    <a:pt x="84" y="0"/>
                  </a:cubicBezTo>
                  <a:cubicBezTo>
                    <a:pt x="106" y="0"/>
                    <a:pt x="106" y="0"/>
                    <a:pt x="106" y="0"/>
                  </a:cubicBezTo>
                  <a:cubicBezTo>
                    <a:pt x="106" y="29"/>
                    <a:pt x="106" y="29"/>
                    <a:pt x="106" y="29"/>
                  </a:cubicBezTo>
                  <a:cubicBezTo>
                    <a:pt x="145" y="5"/>
                    <a:pt x="159" y="1"/>
                    <a:pt x="179" y="1"/>
                  </a:cubicBezTo>
                  <a:cubicBezTo>
                    <a:pt x="226" y="1"/>
                    <a:pt x="261" y="44"/>
                    <a:pt x="261" y="104"/>
                  </a:cubicBezTo>
                  <a:cubicBezTo>
                    <a:pt x="261" y="173"/>
                    <a:pt x="214" y="220"/>
                    <a:pt x="142" y="220"/>
                  </a:cubicBezTo>
                  <a:cubicBezTo>
                    <a:pt x="134" y="220"/>
                    <a:pt x="120" y="219"/>
                    <a:pt x="106" y="218"/>
                  </a:cubicBezTo>
                  <a:lnTo>
                    <a:pt x="106" y="287"/>
                  </a:lnTo>
                  <a:close/>
                </a:path>
              </a:pathLst>
            </a:custGeom>
            <a:solidFill>
              <a:srgbClr val="602320"/>
            </a:solidFill>
            <a:ln w="9525">
              <a:noFill/>
              <a:round/>
              <a:headEnd/>
              <a:tailEnd/>
            </a:ln>
          </p:spPr>
          <p:txBody>
            <a:bodyPr vert="horz" wrap="square" lIns="91440" tIns="45720" rIns="91440" bIns="45720" numCol="1" anchor="t" anchorCtr="0" compatLnSpc="1">
              <a:prstTxWarp prst="textNoShape">
                <a:avLst/>
              </a:prstTxWarp>
            </a:bodyPr>
            <a:lstStyle/>
            <a:p>
              <a:endParaRPr lang="en-AU"/>
            </a:p>
          </p:txBody>
        </p:sp>
      </p:gr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cSld name="Cover Slide: Halftone Burgundy Logo">
    <p:spTree>
      <p:nvGrpSpPr>
        <p:cNvPr id="1" name=""/>
        <p:cNvGrpSpPr/>
        <p:nvPr/>
      </p:nvGrpSpPr>
      <p:grpSpPr>
        <a:xfrm>
          <a:off x="0" y="0"/>
          <a:ext cx="0" cy="0"/>
          <a:chOff x="0" y="0"/>
          <a:chExt cx="0" cy="0"/>
        </a:xfrm>
      </p:grpSpPr>
      <p:grpSp>
        <p:nvGrpSpPr>
          <p:cNvPr id="23" name="Group 34"/>
          <p:cNvGrpSpPr/>
          <p:nvPr/>
        </p:nvGrpSpPr>
        <p:grpSpPr>
          <a:xfrm>
            <a:off x="970812" y="5769514"/>
            <a:ext cx="1230060" cy="934956"/>
            <a:chOff x="-5946775" y="1493838"/>
            <a:chExt cx="4248150" cy="3228975"/>
          </a:xfrm>
        </p:grpSpPr>
        <p:sp>
          <p:nvSpPr>
            <p:cNvPr id="24" name="Rectangle 9"/>
            <p:cNvSpPr>
              <a:spLocks noChangeArrowheads="1"/>
            </p:cNvSpPr>
            <p:nvPr/>
          </p:nvSpPr>
          <p:spPr bwMode="auto">
            <a:xfrm>
              <a:off x="-3243263" y="2482851"/>
              <a:ext cx="1544638" cy="398463"/>
            </a:xfrm>
            <a:prstGeom prst="rect">
              <a:avLst/>
            </a:prstGeom>
            <a:solidFill>
              <a:srgbClr val="E3BCBC"/>
            </a:solidFill>
            <a:ln w="9525">
              <a:noFill/>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25" name="Rectangle 10"/>
            <p:cNvSpPr>
              <a:spLocks noChangeArrowheads="1"/>
            </p:cNvSpPr>
            <p:nvPr/>
          </p:nvSpPr>
          <p:spPr bwMode="auto">
            <a:xfrm>
              <a:off x="-3243263" y="1890713"/>
              <a:ext cx="1346201" cy="990600"/>
            </a:xfrm>
            <a:prstGeom prst="rect">
              <a:avLst/>
            </a:prstGeom>
            <a:solidFill>
              <a:srgbClr val="EDD2D2"/>
            </a:solidFill>
            <a:ln w="9525">
              <a:noFill/>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26" name="Rectangle 19"/>
            <p:cNvSpPr>
              <a:spLocks noChangeArrowheads="1"/>
            </p:cNvSpPr>
            <p:nvPr/>
          </p:nvSpPr>
          <p:spPr bwMode="auto">
            <a:xfrm>
              <a:off x="-3243263" y="1493838"/>
              <a:ext cx="792163" cy="1387475"/>
            </a:xfrm>
            <a:prstGeom prst="rect">
              <a:avLst/>
            </a:prstGeom>
            <a:solidFill>
              <a:srgbClr val="E8C7C7"/>
            </a:solidFill>
            <a:ln w="9525">
              <a:noFill/>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27" name="Rectangle 20"/>
            <p:cNvSpPr>
              <a:spLocks noChangeArrowheads="1"/>
            </p:cNvSpPr>
            <p:nvPr/>
          </p:nvSpPr>
          <p:spPr bwMode="auto">
            <a:xfrm>
              <a:off x="-3243263" y="1651001"/>
              <a:ext cx="944563" cy="1230312"/>
            </a:xfrm>
            <a:prstGeom prst="rect">
              <a:avLst/>
            </a:prstGeom>
            <a:solidFill>
              <a:srgbClr val="F1DEDE"/>
            </a:solidFill>
            <a:ln w="9525">
              <a:noFill/>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28" name="Rectangle 17"/>
            <p:cNvSpPr>
              <a:spLocks noChangeArrowheads="1"/>
            </p:cNvSpPr>
            <p:nvPr/>
          </p:nvSpPr>
          <p:spPr bwMode="auto">
            <a:xfrm>
              <a:off x="-3243263" y="2482851"/>
              <a:ext cx="1346201" cy="398463"/>
            </a:xfrm>
            <a:prstGeom prst="rect">
              <a:avLst/>
            </a:prstGeom>
            <a:solidFill>
              <a:srgbClr val="D69B9B"/>
            </a:solidFill>
            <a:ln w="9525">
              <a:noFill/>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29" name="Rectangle 18"/>
            <p:cNvSpPr>
              <a:spLocks noChangeArrowheads="1"/>
            </p:cNvSpPr>
            <p:nvPr/>
          </p:nvSpPr>
          <p:spPr bwMode="auto">
            <a:xfrm>
              <a:off x="-3243263" y="1651001"/>
              <a:ext cx="792163" cy="1230312"/>
            </a:xfrm>
            <a:prstGeom prst="rect">
              <a:avLst/>
            </a:prstGeom>
            <a:solidFill>
              <a:srgbClr val="DAA6A6"/>
            </a:solidFill>
            <a:ln w="9525">
              <a:noFill/>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30" name="Rectangle 21"/>
            <p:cNvSpPr>
              <a:spLocks noChangeArrowheads="1"/>
            </p:cNvSpPr>
            <p:nvPr/>
          </p:nvSpPr>
          <p:spPr bwMode="auto">
            <a:xfrm>
              <a:off x="-3243263" y="1890712"/>
              <a:ext cx="944563" cy="990601"/>
            </a:xfrm>
            <a:prstGeom prst="rect">
              <a:avLst/>
            </a:prstGeom>
            <a:solidFill>
              <a:srgbClr val="DAA6A6"/>
            </a:solidFill>
            <a:ln w="9525">
              <a:noFill/>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31" name="Rectangle 16"/>
            <p:cNvSpPr>
              <a:spLocks noChangeArrowheads="1"/>
            </p:cNvSpPr>
            <p:nvPr/>
          </p:nvSpPr>
          <p:spPr bwMode="auto">
            <a:xfrm>
              <a:off x="-3243263" y="2482851"/>
              <a:ext cx="944563" cy="398463"/>
            </a:xfrm>
            <a:prstGeom prst="rect">
              <a:avLst/>
            </a:prstGeom>
            <a:solidFill>
              <a:srgbClr val="CC8484"/>
            </a:solidFill>
            <a:ln w="9525">
              <a:noFill/>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32" name="Freeform 15"/>
            <p:cNvSpPr>
              <a:spLocks/>
            </p:cNvSpPr>
            <p:nvPr/>
          </p:nvSpPr>
          <p:spPr bwMode="auto">
            <a:xfrm>
              <a:off x="-3243263" y="1890712"/>
              <a:ext cx="792163" cy="990601"/>
            </a:xfrm>
            <a:prstGeom prst="rect">
              <a:avLst/>
            </a:prstGeom>
            <a:solidFill>
              <a:srgbClr val="CC8484"/>
            </a:solidFill>
            <a:ln w="9525">
              <a:noFill/>
              <a:round/>
              <a:headEnd/>
              <a:tailEnd/>
            </a:ln>
          </p:spPr>
          <p:txBody>
            <a:bodyPr vert="horz" wrap="square" lIns="91440" tIns="45720" rIns="91440" bIns="45720" numCol="1" anchor="t" anchorCtr="0" compatLnSpc="1">
              <a:prstTxWarp prst="textNoShape">
                <a:avLst/>
              </a:prstTxWarp>
            </a:bodyPr>
            <a:lstStyle/>
            <a:p>
              <a:endParaRPr lang="en-AU"/>
            </a:p>
          </p:txBody>
        </p:sp>
        <p:sp>
          <p:nvSpPr>
            <p:cNvPr id="33" name="Rectangle 14"/>
            <p:cNvSpPr>
              <a:spLocks noChangeArrowheads="1"/>
            </p:cNvSpPr>
            <p:nvPr/>
          </p:nvSpPr>
          <p:spPr bwMode="auto">
            <a:xfrm>
              <a:off x="-3243263" y="2482851"/>
              <a:ext cx="792163" cy="398463"/>
            </a:xfrm>
            <a:prstGeom prst="rect">
              <a:avLst/>
            </a:prstGeom>
            <a:solidFill>
              <a:srgbClr val="C36E6E"/>
            </a:solidFill>
            <a:ln w="9525">
              <a:noFill/>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34" name="Rectangle 13"/>
            <p:cNvSpPr>
              <a:spLocks noChangeArrowheads="1"/>
            </p:cNvSpPr>
            <p:nvPr/>
          </p:nvSpPr>
          <p:spPr bwMode="auto">
            <a:xfrm>
              <a:off x="-3243263" y="2289176"/>
              <a:ext cx="495300" cy="592137"/>
            </a:xfrm>
            <a:prstGeom prst="rect">
              <a:avLst/>
            </a:prstGeom>
            <a:solidFill>
              <a:srgbClr val="BF6363"/>
            </a:solidFill>
            <a:ln w="9525">
              <a:noFill/>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35" name="Rectangle 11"/>
            <p:cNvSpPr>
              <a:spLocks noChangeArrowheads="1"/>
            </p:cNvSpPr>
            <p:nvPr/>
          </p:nvSpPr>
          <p:spPr bwMode="auto">
            <a:xfrm>
              <a:off x="-4033838" y="2881313"/>
              <a:ext cx="790575" cy="198438"/>
            </a:xfrm>
            <a:prstGeom prst="rect">
              <a:avLst/>
            </a:prstGeom>
            <a:solidFill>
              <a:srgbClr val="B54D4D"/>
            </a:solidFill>
            <a:ln w="9525">
              <a:noFill/>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52" name="Rectangle 12"/>
            <p:cNvSpPr>
              <a:spLocks noChangeArrowheads="1"/>
            </p:cNvSpPr>
            <p:nvPr/>
          </p:nvSpPr>
          <p:spPr bwMode="auto">
            <a:xfrm>
              <a:off x="-3243263" y="2482851"/>
              <a:ext cx="495300" cy="398463"/>
            </a:xfrm>
            <a:prstGeom prst="rect">
              <a:avLst/>
            </a:prstGeom>
            <a:solidFill>
              <a:srgbClr val="B54D4D"/>
            </a:solidFill>
            <a:ln w="9525">
              <a:noFill/>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53" name="Freeform 6"/>
            <p:cNvSpPr>
              <a:spLocks/>
            </p:cNvSpPr>
            <p:nvPr/>
          </p:nvSpPr>
          <p:spPr bwMode="auto">
            <a:xfrm>
              <a:off x="-3573463" y="3536951"/>
              <a:ext cx="787400" cy="839788"/>
            </a:xfrm>
            <a:custGeom>
              <a:avLst/>
              <a:gdLst/>
              <a:ahLst/>
              <a:cxnLst>
                <a:cxn ang="0">
                  <a:pos x="134" y="24"/>
                </a:cxn>
                <a:cxn ang="0">
                  <a:pos x="79" y="104"/>
                </a:cxn>
                <a:cxn ang="0">
                  <a:pos x="142" y="184"/>
                </a:cxn>
                <a:cxn ang="0">
                  <a:pos x="210" y="161"/>
                </a:cxn>
                <a:cxn ang="0">
                  <a:pos x="210" y="200"/>
                </a:cxn>
                <a:cxn ang="0">
                  <a:pos x="113" y="224"/>
                </a:cxn>
                <a:cxn ang="0">
                  <a:pos x="32" y="194"/>
                </a:cxn>
                <a:cxn ang="0">
                  <a:pos x="0" y="115"/>
                </a:cxn>
                <a:cxn ang="0">
                  <a:pos x="125" y="0"/>
                </a:cxn>
                <a:cxn ang="0">
                  <a:pos x="208" y="56"/>
                </a:cxn>
                <a:cxn ang="0">
                  <a:pos x="169" y="92"/>
                </a:cxn>
                <a:cxn ang="0">
                  <a:pos x="134" y="81"/>
                </a:cxn>
                <a:cxn ang="0">
                  <a:pos x="134" y="24"/>
                </a:cxn>
              </a:cxnLst>
              <a:rect l="0" t="0" r="r" b="b"/>
              <a:pathLst>
                <a:path w="210" h="224">
                  <a:moveTo>
                    <a:pt x="134" y="24"/>
                  </a:moveTo>
                  <a:cubicBezTo>
                    <a:pt x="98" y="30"/>
                    <a:pt x="79" y="57"/>
                    <a:pt x="79" y="104"/>
                  </a:cubicBezTo>
                  <a:cubicBezTo>
                    <a:pt x="79" y="152"/>
                    <a:pt x="104" y="184"/>
                    <a:pt x="142" y="184"/>
                  </a:cubicBezTo>
                  <a:cubicBezTo>
                    <a:pt x="160" y="184"/>
                    <a:pt x="176" y="178"/>
                    <a:pt x="210" y="161"/>
                  </a:cubicBezTo>
                  <a:cubicBezTo>
                    <a:pt x="210" y="200"/>
                    <a:pt x="210" y="200"/>
                    <a:pt x="210" y="200"/>
                  </a:cubicBezTo>
                  <a:cubicBezTo>
                    <a:pt x="169" y="219"/>
                    <a:pt x="145" y="224"/>
                    <a:pt x="113" y="224"/>
                  </a:cubicBezTo>
                  <a:cubicBezTo>
                    <a:pt x="77" y="224"/>
                    <a:pt x="52" y="215"/>
                    <a:pt x="32" y="194"/>
                  </a:cubicBezTo>
                  <a:cubicBezTo>
                    <a:pt x="11" y="173"/>
                    <a:pt x="0" y="146"/>
                    <a:pt x="0" y="115"/>
                  </a:cubicBezTo>
                  <a:cubicBezTo>
                    <a:pt x="0" y="47"/>
                    <a:pt x="51" y="0"/>
                    <a:pt x="125" y="0"/>
                  </a:cubicBezTo>
                  <a:cubicBezTo>
                    <a:pt x="174" y="0"/>
                    <a:pt x="208" y="23"/>
                    <a:pt x="208" y="56"/>
                  </a:cubicBezTo>
                  <a:cubicBezTo>
                    <a:pt x="208" y="77"/>
                    <a:pt x="192" y="92"/>
                    <a:pt x="169" y="92"/>
                  </a:cubicBezTo>
                  <a:cubicBezTo>
                    <a:pt x="157" y="92"/>
                    <a:pt x="147" y="88"/>
                    <a:pt x="134" y="81"/>
                  </a:cubicBezTo>
                  <a:lnTo>
                    <a:pt x="134" y="24"/>
                  </a:lnTo>
                  <a:close/>
                </a:path>
              </a:pathLst>
            </a:custGeom>
            <a:solidFill>
              <a:srgbClr val="A32020"/>
            </a:solidFill>
            <a:ln w="9525">
              <a:noFill/>
              <a:round/>
              <a:headEnd/>
              <a:tailEnd/>
            </a:ln>
          </p:spPr>
          <p:txBody>
            <a:bodyPr vert="horz" wrap="square" lIns="91440" tIns="45720" rIns="91440" bIns="45720" numCol="1" anchor="t" anchorCtr="0" compatLnSpc="1">
              <a:prstTxWarp prst="textNoShape">
                <a:avLst/>
              </a:prstTxWarp>
            </a:bodyPr>
            <a:lstStyle/>
            <a:p>
              <a:endParaRPr lang="en-AU"/>
            </a:p>
          </p:txBody>
        </p:sp>
        <p:sp>
          <p:nvSpPr>
            <p:cNvPr id="54" name="Freeform 7"/>
            <p:cNvSpPr>
              <a:spLocks/>
            </p:cNvSpPr>
            <p:nvPr/>
          </p:nvSpPr>
          <p:spPr bwMode="auto">
            <a:xfrm>
              <a:off x="-4941888" y="3536951"/>
              <a:ext cx="1365250" cy="828675"/>
            </a:xfrm>
            <a:custGeom>
              <a:avLst/>
              <a:gdLst/>
              <a:ahLst/>
              <a:cxnLst>
                <a:cxn ang="0">
                  <a:pos x="319" y="115"/>
                </a:cxn>
                <a:cxn ang="0">
                  <a:pos x="364" y="37"/>
                </a:cxn>
                <a:cxn ang="0">
                  <a:pos x="326" y="0"/>
                </a:cxn>
                <a:cxn ang="0">
                  <a:pos x="295" y="13"/>
                </a:cxn>
                <a:cxn ang="0">
                  <a:pos x="295" y="97"/>
                </a:cxn>
                <a:cxn ang="0">
                  <a:pos x="242" y="169"/>
                </a:cxn>
                <a:cxn ang="0">
                  <a:pos x="242" y="6"/>
                </a:cxn>
                <a:cxn ang="0">
                  <a:pos x="191" y="6"/>
                </a:cxn>
                <a:cxn ang="0">
                  <a:pos x="106" y="146"/>
                </a:cxn>
                <a:cxn ang="0">
                  <a:pos x="106" y="6"/>
                </a:cxn>
                <a:cxn ang="0">
                  <a:pos x="77" y="6"/>
                </a:cxn>
                <a:cxn ang="0">
                  <a:pos x="0" y="24"/>
                </a:cxn>
                <a:cxn ang="0">
                  <a:pos x="0" y="44"/>
                </a:cxn>
                <a:cxn ang="0">
                  <a:pos x="42" y="48"/>
                </a:cxn>
                <a:cxn ang="0">
                  <a:pos x="42" y="221"/>
                </a:cxn>
                <a:cxn ang="0">
                  <a:pos x="96" y="221"/>
                </a:cxn>
                <a:cxn ang="0">
                  <a:pos x="177" y="87"/>
                </a:cxn>
                <a:cxn ang="0">
                  <a:pos x="177" y="221"/>
                </a:cxn>
                <a:cxn ang="0">
                  <a:pos x="237" y="221"/>
                </a:cxn>
                <a:cxn ang="0">
                  <a:pos x="319" y="115"/>
                </a:cxn>
              </a:cxnLst>
              <a:rect l="0" t="0" r="r" b="b"/>
              <a:pathLst>
                <a:path w="364" h="221">
                  <a:moveTo>
                    <a:pt x="319" y="115"/>
                  </a:moveTo>
                  <a:cubicBezTo>
                    <a:pt x="352" y="74"/>
                    <a:pt x="364" y="57"/>
                    <a:pt x="364" y="37"/>
                  </a:cubicBezTo>
                  <a:cubicBezTo>
                    <a:pt x="364" y="17"/>
                    <a:pt x="348" y="0"/>
                    <a:pt x="326" y="0"/>
                  </a:cubicBezTo>
                  <a:cubicBezTo>
                    <a:pt x="313" y="0"/>
                    <a:pt x="301" y="7"/>
                    <a:pt x="295" y="13"/>
                  </a:cubicBezTo>
                  <a:cubicBezTo>
                    <a:pt x="295" y="97"/>
                    <a:pt x="295" y="97"/>
                    <a:pt x="295" y="97"/>
                  </a:cubicBezTo>
                  <a:cubicBezTo>
                    <a:pt x="242" y="169"/>
                    <a:pt x="242" y="169"/>
                    <a:pt x="242" y="169"/>
                  </a:cubicBezTo>
                  <a:cubicBezTo>
                    <a:pt x="242" y="6"/>
                    <a:pt x="242" y="6"/>
                    <a:pt x="242" y="6"/>
                  </a:cubicBezTo>
                  <a:cubicBezTo>
                    <a:pt x="191" y="6"/>
                    <a:pt x="191" y="6"/>
                    <a:pt x="191" y="6"/>
                  </a:cubicBezTo>
                  <a:cubicBezTo>
                    <a:pt x="106" y="146"/>
                    <a:pt x="106" y="146"/>
                    <a:pt x="106" y="146"/>
                  </a:cubicBezTo>
                  <a:cubicBezTo>
                    <a:pt x="106" y="6"/>
                    <a:pt x="106" y="6"/>
                    <a:pt x="106" y="6"/>
                  </a:cubicBezTo>
                  <a:cubicBezTo>
                    <a:pt x="77" y="6"/>
                    <a:pt x="77" y="6"/>
                    <a:pt x="77" y="6"/>
                  </a:cubicBezTo>
                  <a:cubicBezTo>
                    <a:pt x="0" y="24"/>
                    <a:pt x="0" y="24"/>
                    <a:pt x="0" y="24"/>
                  </a:cubicBezTo>
                  <a:cubicBezTo>
                    <a:pt x="0" y="44"/>
                    <a:pt x="0" y="44"/>
                    <a:pt x="0" y="44"/>
                  </a:cubicBezTo>
                  <a:cubicBezTo>
                    <a:pt x="42" y="48"/>
                    <a:pt x="42" y="48"/>
                    <a:pt x="42" y="48"/>
                  </a:cubicBezTo>
                  <a:cubicBezTo>
                    <a:pt x="42" y="221"/>
                    <a:pt x="42" y="221"/>
                    <a:pt x="42" y="221"/>
                  </a:cubicBezTo>
                  <a:cubicBezTo>
                    <a:pt x="96" y="221"/>
                    <a:pt x="96" y="221"/>
                    <a:pt x="96" y="221"/>
                  </a:cubicBezTo>
                  <a:cubicBezTo>
                    <a:pt x="177" y="87"/>
                    <a:pt x="177" y="87"/>
                    <a:pt x="177" y="87"/>
                  </a:cubicBezTo>
                  <a:cubicBezTo>
                    <a:pt x="177" y="221"/>
                    <a:pt x="177" y="221"/>
                    <a:pt x="177" y="221"/>
                  </a:cubicBezTo>
                  <a:cubicBezTo>
                    <a:pt x="237" y="221"/>
                    <a:pt x="237" y="221"/>
                    <a:pt x="237" y="221"/>
                  </a:cubicBezTo>
                  <a:lnTo>
                    <a:pt x="319" y="115"/>
                  </a:lnTo>
                  <a:close/>
                </a:path>
              </a:pathLst>
            </a:custGeom>
            <a:solidFill>
              <a:srgbClr val="A32020"/>
            </a:solidFill>
            <a:ln w="9525">
              <a:noFill/>
              <a:round/>
              <a:headEnd/>
              <a:tailEnd/>
            </a:ln>
          </p:spPr>
          <p:txBody>
            <a:bodyPr vert="horz" wrap="square" lIns="91440" tIns="45720" rIns="91440" bIns="45720" numCol="1" anchor="t" anchorCtr="0" compatLnSpc="1">
              <a:prstTxWarp prst="textNoShape">
                <a:avLst/>
              </a:prstTxWarp>
            </a:bodyPr>
            <a:lstStyle/>
            <a:p>
              <a:endParaRPr lang="en-AU"/>
            </a:p>
          </p:txBody>
        </p:sp>
        <p:sp>
          <p:nvSpPr>
            <p:cNvPr id="55" name="Freeform 8"/>
            <p:cNvSpPr>
              <a:spLocks noEditPoints="1"/>
            </p:cNvSpPr>
            <p:nvPr/>
          </p:nvSpPr>
          <p:spPr bwMode="auto">
            <a:xfrm>
              <a:off x="-5946775" y="3541713"/>
              <a:ext cx="977900" cy="1181100"/>
            </a:xfrm>
            <a:custGeom>
              <a:avLst/>
              <a:gdLst/>
              <a:ahLst/>
              <a:cxnLst>
                <a:cxn ang="0">
                  <a:pos x="106" y="193"/>
                </a:cxn>
                <a:cxn ang="0">
                  <a:pos x="118" y="193"/>
                </a:cxn>
                <a:cxn ang="0">
                  <a:pos x="185" y="114"/>
                </a:cxn>
                <a:cxn ang="0">
                  <a:pos x="130" y="46"/>
                </a:cxn>
                <a:cxn ang="0">
                  <a:pos x="106" y="49"/>
                </a:cxn>
                <a:cxn ang="0">
                  <a:pos x="106" y="193"/>
                </a:cxn>
                <a:cxn ang="0">
                  <a:pos x="106" y="287"/>
                </a:cxn>
                <a:cxn ang="0">
                  <a:pos x="141" y="295"/>
                </a:cxn>
                <a:cxn ang="0">
                  <a:pos x="141" y="315"/>
                </a:cxn>
                <a:cxn ang="0">
                  <a:pos x="3" y="315"/>
                </a:cxn>
                <a:cxn ang="0">
                  <a:pos x="3" y="295"/>
                </a:cxn>
                <a:cxn ang="0">
                  <a:pos x="35" y="287"/>
                </a:cxn>
                <a:cxn ang="0">
                  <a:pos x="35" y="46"/>
                </a:cxn>
                <a:cxn ang="0">
                  <a:pos x="0" y="46"/>
                </a:cxn>
                <a:cxn ang="0">
                  <a:pos x="0" y="26"/>
                </a:cxn>
                <a:cxn ang="0">
                  <a:pos x="84" y="0"/>
                </a:cxn>
                <a:cxn ang="0">
                  <a:pos x="106" y="0"/>
                </a:cxn>
                <a:cxn ang="0">
                  <a:pos x="106" y="29"/>
                </a:cxn>
                <a:cxn ang="0">
                  <a:pos x="179" y="1"/>
                </a:cxn>
                <a:cxn ang="0">
                  <a:pos x="261" y="104"/>
                </a:cxn>
                <a:cxn ang="0">
                  <a:pos x="142" y="220"/>
                </a:cxn>
                <a:cxn ang="0">
                  <a:pos x="106" y="218"/>
                </a:cxn>
                <a:cxn ang="0">
                  <a:pos x="106" y="287"/>
                </a:cxn>
              </a:cxnLst>
              <a:rect l="0" t="0" r="r" b="b"/>
              <a:pathLst>
                <a:path w="261" h="315">
                  <a:moveTo>
                    <a:pt x="106" y="193"/>
                  </a:moveTo>
                  <a:cubicBezTo>
                    <a:pt x="112" y="193"/>
                    <a:pt x="114" y="193"/>
                    <a:pt x="118" y="193"/>
                  </a:cubicBezTo>
                  <a:cubicBezTo>
                    <a:pt x="161" y="193"/>
                    <a:pt x="185" y="166"/>
                    <a:pt x="185" y="114"/>
                  </a:cubicBezTo>
                  <a:cubicBezTo>
                    <a:pt x="185" y="70"/>
                    <a:pt x="166" y="46"/>
                    <a:pt x="130" y="46"/>
                  </a:cubicBezTo>
                  <a:cubicBezTo>
                    <a:pt x="125" y="46"/>
                    <a:pt x="118" y="47"/>
                    <a:pt x="106" y="49"/>
                  </a:cubicBezTo>
                  <a:lnTo>
                    <a:pt x="106" y="193"/>
                  </a:lnTo>
                  <a:close/>
                  <a:moveTo>
                    <a:pt x="106" y="287"/>
                  </a:moveTo>
                  <a:cubicBezTo>
                    <a:pt x="141" y="295"/>
                    <a:pt x="141" y="295"/>
                    <a:pt x="141" y="295"/>
                  </a:cubicBezTo>
                  <a:cubicBezTo>
                    <a:pt x="141" y="315"/>
                    <a:pt x="141" y="315"/>
                    <a:pt x="141" y="315"/>
                  </a:cubicBezTo>
                  <a:cubicBezTo>
                    <a:pt x="3" y="315"/>
                    <a:pt x="3" y="315"/>
                    <a:pt x="3" y="315"/>
                  </a:cubicBezTo>
                  <a:cubicBezTo>
                    <a:pt x="3" y="295"/>
                    <a:pt x="3" y="295"/>
                    <a:pt x="3" y="295"/>
                  </a:cubicBezTo>
                  <a:cubicBezTo>
                    <a:pt x="35" y="287"/>
                    <a:pt x="35" y="287"/>
                    <a:pt x="35" y="287"/>
                  </a:cubicBezTo>
                  <a:cubicBezTo>
                    <a:pt x="35" y="46"/>
                    <a:pt x="35" y="46"/>
                    <a:pt x="35" y="46"/>
                  </a:cubicBezTo>
                  <a:cubicBezTo>
                    <a:pt x="0" y="46"/>
                    <a:pt x="0" y="46"/>
                    <a:pt x="0" y="46"/>
                  </a:cubicBezTo>
                  <a:cubicBezTo>
                    <a:pt x="0" y="26"/>
                    <a:pt x="0" y="26"/>
                    <a:pt x="0" y="26"/>
                  </a:cubicBezTo>
                  <a:cubicBezTo>
                    <a:pt x="84" y="0"/>
                    <a:pt x="84" y="0"/>
                    <a:pt x="84" y="0"/>
                  </a:cubicBezTo>
                  <a:cubicBezTo>
                    <a:pt x="106" y="0"/>
                    <a:pt x="106" y="0"/>
                    <a:pt x="106" y="0"/>
                  </a:cubicBezTo>
                  <a:cubicBezTo>
                    <a:pt x="106" y="29"/>
                    <a:pt x="106" y="29"/>
                    <a:pt x="106" y="29"/>
                  </a:cubicBezTo>
                  <a:cubicBezTo>
                    <a:pt x="145" y="5"/>
                    <a:pt x="159" y="1"/>
                    <a:pt x="179" y="1"/>
                  </a:cubicBezTo>
                  <a:cubicBezTo>
                    <a:pt x="226" y="1"/>
                    <a:pt x="261" y="44"/>
                    <a:pt x="261" y="104"/>
                  </a:cubicBezTo>
                  <a:cubicBezTo>
                    <a:pt x="261" y="173"/>
                    <a:pt x="214" y="220"/>
                    <a:pt x="142" y="220"/>
                  </a:cubicBezTo>
                  <a:cubicBezTo>
                    <a:pt x="134" y="220"/>
                    <a:pt x="120" y="219"/>
                    <a:pt x="106" y="218"/>
                  </a:cubicBezTo>
                  <a:lnTo>
                    <a:pt x="106" y="287"/>
                  </a:lnTo>
                  <a:close/>
                </a:path>
              </a:pathLst>
            </a:custGeom>
            <a:solidFill>
              <a:srgbClr val="A32020"/>
            </a:solidFill>
            <a:ln w="9525">
              <a:noFill/>
              <a:round/>
              <a:headEnd/>
              <a:tailEnd/>
            </a:ln>
          </p:spPr>
          <p:txBody>
            <a:bodyPr vert="horz" wrap="square" lIns="91440" tIns="45720" rIns="91440" bIns="45720" numCol="1" anchor="t" anchorCtr="0" compatLnSpc="1">
              <a:prstTxWarp prst="textNoShape">
                <a:avLst/>
              </a:prstTxWarp>
            </a:bodyPr>
            <a:lstStyle/>
            <a:p>
              <a:endParaRPr lang="en-AU"/>
            </a:p>
          </p:txBody>
        </p:sp>
      </p:grpSp>
      <p:cxnSp>
        <p:nvCxnSpPr>
          <p:cNvPr id="141" name="Shape 140"/>
          <p:cNvCxnSpPr/>
          <p:nvPr/>
        </p:nvCxnSpPr>
        <p:spPr>
          <a:xfrm rot="5400000" flipH="1" flipV="1">
            <a:off x="5100456" y="-2592965"/>
            <a:ext cx="144000" cy="6839712"/>
          </a:xfrm>
          <a:prstGeom prst="bentConnector2">
            <a:avLst/>
          </a:prstGeom>
          <a:ln w="12700">
            <a:solidFill>
              <a:srgbClr val="A32020"/>
            </a:solidFill>
          </a:ln>
        </p:spPr>
        <p:style>
          <a:lnRef idx="1">
            <a:schemeClr val="accent1"/>
          </a:lnRef>
          <a:fillRef idx="0">
            <a:schemeClr val="accent1"/>
          </a:fillRef>
          <a:effectRef idx="0">
            <a:schemeClr val="accent1"/>
          </a:effectRef>
          <a:fontRef idx="minor">
            <a:schemeClr val="tx1"/>
          </a:fontRef>
        </p:style>
      </p:cxnSp>
      <p:sp>
        <p:nvSpPr>
          <p:cNvPr id="142" name="Title 1"/>
          <p:cNvSpPr>
            <a:spLocks noGrp="1"/>
          </p:cNvSpPr>
          <p:nvPr>
            <p:ph type="ctrTitle" hasCustomPrompt="1"/>
          </p:nvPr>
        </p:nvSpPr>
        <p:spPr bwMode="black">
          <a:xfrm>
            <a:off x="1895475" y="838200"/>
            <a:ext cx="5343525" cy="914400"/>
          </a:xfrm>
        </p:spPr>
        <p:txBody>
          <a:bodyPr anchor="t" anchorCtr="0">
            <a:noAutofit/>
          </a:bodyPr>
          <a:lstStyle>
            <a:lvl1pPr>
              <a:lnSpc>
                <a:spcPct val="90000"/>
              </a:lnSpc>
              <a:defRPr sz="3200" b="1" i="1" baseline="0">
                <a:solidFill>
                  <a:schemeClr val="tx1"/>
                </a:solidFill>
              </a:defRPr>
            </a:lvl1pPr>
          </a:lstStyle>
          <a:p>
            <a:r>
              <a:rPr lang="en-AU" noProof="0" dirty="0" smtClean="0"/>
              <a:t>Click to add the presentation’s main title</a:t>
            </a:r>
            <a:endParaRPr lang="en-AU" noProof="0" dirty="0"/>
          </a:p>
        </p:txBody>
      </p:sp>
      <p:sp>
        <p:nvSpPr>
          <p:cNvPr id="143" name="Subtitle 2"/>
          <p:cNvSpPr>
            <a:spLocks noGrp="1"/>
          </p:cNvSpPr>
          <p:nvPr>
            <p:ph type="subTitle" idx="1" hasCustomPrompt="1"/>
          </p:nvPr>
        </p:nvSpPr>
        <p:spPr bwMode="black">
          <a:xfrm>
            <a:off x="1895475" y="1828799"/>
            <a:ext cx="5343525" cy="914401"/>
          </a:xfrm>
        </p:spPr>
        <p:txBody>
          <a:bodyPr>
            <a:noAutofit/>
          </a:bodyPr>
          <a:lstStyle>
            <a:lvl1pPr marL="0" indent="0" algn="l">
              <a:lnSpc>
                <a:spcPct val="90000"/>
              </a:lnSpc>
              <a:spcAft>
                <a:spcPts val="0"/>
              </a:spcAft>
              <a:buNone/>
              <a:defRPr sz="3200" baseline="0">
                <a:solidFill>
                  <a:schemeClr val="tx1"/>
                </a:solidFill>
                <a:latin typeface="+mj-lt"/>
              </a:defRPr>
            </a:lvl1pPr>
            <a:lvl2pPr marL="0" indent="0" algn="l">
              <a:buNone/>
              <a:defRPr sz="1800">
                <a:solidFill>
                  <a:schemeClr val="bg1"/>
                </a:solidFill>
                <a:latin typeface="+mj-lt"/>
              </a:defRPr>
            </a:lvl2pPr>
            <a:lvl3pPr marL="457200" indent="0" algn="l">
              <a:buNone/>
              <a:defRPr sz="1800">
                <a:solidFill>
                  <a:schemeClr val="bg1"/>
                </a:solidFill>
                <a:latin typeface="+mj-lt"/>
              </a:defRPr>
            </a:lvl3pPr>
            <a:lvl4pPr marL="914400" indent="0" algn="l">
              <a:buNone/>
              <a:defRPr sz="1800">
                <a:solidFill>
                  <a:schemeClr val="bg1"/>
                </a:solidFill>
                <a:latin typeface="+mj-lt"/>
              </a:defRPr>
            </a:lvl4pPr>
            <a:lvl5pPr marL="1371600" indent="0" algn="l">
              <a:buNone/>
              <a:defRPr sz="1800">
                <a:solidFill>
                  <a:schemeClr val="bg1"/>
                </a:solidFill>
                <a:latin typeface="+mj-lt"/>
              </a:defRPr>
            </a:lvl5pPr>
            <a:lvl6pPr marL="1828800" indent="0" algn="l">
              <a:buNone/>
              <a:defRPr sz="1800">
                <a:solidFill>
                  <a:schemeClr val="bg1"/>
                </a:solidFill>
                <a:latin typeface="+mj-lt"/>
              </a:defRPr>
            </a:lvl6pPr>
            <a:lvl7pPr marL="2286000" indent="0" algn="l">
              <a:buNone/>
              <a:defRPr sz="1800">
                <a:solidFill>
                  <a:schemeClr val="bg1"/>
                </a:solidFill>
                <a:latin typeface="+mj-lt"/>
              </a:defRPr>
            </a:lvl7pPr>
            <a:lvl8pPr marL="2743200" indent="0" algn="l">
              <a:buNone/>
              <a:defRPr sz="1800">
                <a:solidFill>
                  <a:schemeClr val="bg1"/>
                </a:solidFill>
                <a:latin typeface="+mj-lt"/>
              </a:defRPr>
            </a:lvl8pPr>
            <a:lvl9pPr marL="3200400" indent="0" algn="l">
              <a:buNone/>
              <a:defRPr sz="1800">
                <a:solidFill>
                  <a:schemeClr val="bg1"/>
                </a:solidFill>
                <a:latin typeface="+mj-lt"/>
              </a:defRPr>
            </a:lvl9pPr>
          </a:lstStyle>
          <a:p>
            <a:r>
              <a:rPr lang="en-AU" noProof="0" smtClean="0"/>
              <a:t>Subtitle and date (move higher if title is only one line)</a:t>
            </a:r>
            <a:endParaRPr lang="en-AU" noProof="0" dirty="0" smtClean="0"/>
          </a:p>
        </p:txBody>
      </p:sp>
      <p:sp>
        <p:nvSpPr>
          <p:cNvPr id="144" name="Text Placeholder 31"/>
          <p:cNvSpPr>
            <a:spLocks noGrp="1"/>
          </p:cNvSpPr>
          <p:nvPr>
            <p:ph type="body" sz="quarter" idx="10" hasCustomPrompt="1"/>
          </p:nvPr>
        </p:nvSpPr>
        <p:spPr bwMode="black">
          <a:xfrm>
            <a:off x="1895475" y="374904"/>
            <a:ext cx="4105656" cy="146304"/>
          </a:xfrm>
        </p:spPr>
        <p:txBody>
          <a:bodyPr/>
          <a:lstStyle>
            <a:lvl1pPr>
              <a:defRPr sz="1100">
                <a:solidFill>
                  <a:schemeClr val="tx1"/>
                </a:solidFill>
                <a:latin typeface="+mj-lt"/>
              </a:defRPr>
            </a:lvl1pPr>
            <a:lvl2pPr>
              <a:defRPr sz="1000">
                <a:solidFill>
                  <a:schemeClr val="bg1"/>
                </a:solidFill>
                <a:latin typeface="+mj-lt"/>
              </a:defRPr>
            </a:lvl2pPr>
            <a:lvl3pPr>
              <a:defRPr sz="1000">
                <a:solidFill>
                  <a:schemeClr val="bg1"/>
                </a:solidFill>
                <a:latin typeface="+mj-lt"/>
              </a:defRPr>
            </a:lvl3pPr>
            <a:lvl4pPr>
              <a:defRPr sz="1000">
                <a:solidFill>
                  <a:schemeClr val="bg1"/>
                </a:solidFill>
                <a:latin typeface="+mj-lt"/>
              </a:defRPr>
            </a:lvl4pPr>
            <a:lvl5pPr>
              <a:defRPr sz="1000">
                <a:solidFill>
                  <a:schemeClr val="bg1"/>
                </a:solidFill>
                <a:latin typeface="+mj-lt"/>
              </a:defRPr>
            </a:lvl5pPr>
          </a:lstStyle>
          <a:p>
            <a:pPr lvl="0"/>
            <a:r>
              <a:rPr lang="en-AU" noProof="0" dirty="0" smtClean="0"/>
              <a:t>www.pwc.com.au</a:t>
            </a:r>
            <a:endParaRPr lang="en-AU" noProof="0" dirty="0"/>
          </a:p>
        </p:txBody>
      </p:sp>
      <p:grpSp>
        <p:nvGrpSpPr>
          <p:cNvPr id="36" name="Group 34"/>
          <p:cNvGrpSpPr/>
          <p:nvPr userDrawn="1"/>
        </p:nvGrpSpPr>
        <p:grpSpPr>
          <a:xfrm>
            <a:off x="970812" y="5769514"/>
            <a:ext cx="1230060" cy="934956"/>
            <a:chOff x="-5946775" y="1493838"/>
            <a:chExt cx="4248150" cy="3228975"/>
          </a:xfrm>
        </p:grpSpPr>
        <p:sp>
          <p:nvSpPr>
            <p:cNvPr id="37" name="Rectangle 9"/>
            <p:cNvSpPr>
              <a:spLocks noChangeArrowheads="1"/>
            </p:cNvSpPr>
            <p:nvPr/>
          </p:nvSpPr>
          <p:spPr bwMode="auto">
            <a:xfrm>
              <a:off x="-3243263" y="2482851"/>
              <a:ext cx="1544638" cy="398463"/>
            </a:xfrm>
            <a:prstGeom prst="rect">
              <a:avLst/>
            </a:prstGeom>
            <a:solidFill>
              <a:srgbClr val="E3BCBC"/>
            </a:solidFill>
            <a:ln w="9525">
              <a:noFill/>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38" name="Rectangle 10"/>
            <p:cNvSpPr>
              <a:spLocks noChangeArrowheads="1"/>
            </p:cNvSpPr>
            <p:nvPr/>
          </p:nvSpPr>
          <p:spPr bwMode="auto">
            <a:xfrm>
              <a:off x="-3243263" y="1890713"/>
              <a:ext cx="1346201" cy="990600"/>
            </a:xfrm>
            <a:prstGeom prst="rect">
              <a:avLst/>
            </a:prstGeom>
            <a:solidFill>
              <a:srgbClr val="EDD2D2"/>
            </a:solidFill>
            <a:ln w="9525">
              <a:noFill/>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39" name="Rectangle 19"/>
            <p:cNvSpPr>
              <a:spLocks noChangeArrowheads="1"/>
            </p:cNvSpPr>
            <p:nvPr/>
          </p:nvSpPr>
          <p:spPr bwMode="auto">
            <a:xfrm>
              <a:off x="-3243263" y="1493838"/>
              <a:ext cx="792163" cy="1387475"/>
            </a:xfrm>
            <a:prstGeom prst="rect">
              <a:avLst/>
            </a:prstGeom>
            <a:solidFill>
              <a:srgbClr val="E8C7C7"/>
            </a:solidFill>
            <a:ln w="9525">
              <a:noFill/>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40" name="Rectangle 20"/>
            <p:cNvSpPr>
              <a:spLocks noChangeArrowheads="1"/>
            </p:cNvSpPr>
            <p:nvPr/>
          </p:nvSpPr>
          <p:spPr bwMode="auto">
            <a:xfrm>
              <a:off x="-3243263" y="1651001"/>
              <a:ext cx="944563" cy="1230312"/>
            </a:xfrm>
            <a:prstGeom prst="rect">
              <a:avLst/>
            </a:prstGeom>
            <a:solidFill>
              <a:srgbClr val="F1DEDE"/>
            </a:solidFill>
            <a:ln w="9525">
              <a:noFill/>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41" name="Rectangle 17"/>
            <p:cNvSpPr>
              <a:spLocks noChangeArrowheads="1"/>
            </p:cNvSpPr>
            <p:nvPr/>
          </p:nvSpPr>
          <p:spPr bwMode="auto">
            <a:xfrm>
              <a:off x="-3243263" y="2482851"/>
              <a:ext cx="1346201" cy="398463"/>
            </a:xfrm>
            <a:prstGeom prst="rect">
              <a:avLst/>
            </a:prstGeom>
            <a:solidFill>
              <a:srgbClr val="D69B9B"/>
            </a:solidFill>
            <a:ln w="9525">
              <a:noFill/>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42" name="Rectangle 18"/>
            <p:cNvSpPr>
              <a:spLocks noChangeArrowheads="1"/>
            </p:cNvSpPr>
            <p:nvPr/>
          </p:nvSpPr>
          <p:spPr bwMode="auto">
            <a:xfrm>
              <a:off x="-3243263" y="1651001"/>
              <a:ext cx="792163" cy="1230312"/>
            </a:xfrm>
            <a:prstGeom prst="rect">
              <a:avLst/>
            </a:prstGeom>
            <a:solidFill>
              <a:srgbClr val="DAA6A6"/>
            </a:solidFill>
            <a:ln w="9525">
              <a:noFill/>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43" name="Rectangle 21"/>
            <p:cNvSpPr>
              <a:spLocks noChangeArrowheads="1"/>
            </p:cNvSpPr>
            <p:nvPr/>
          </p:nvSpPr>
          <p:spPr bwMode="auto">
            <a:xfrm>
              <a:off x="-3243263" y="1890712"/>
              <a:ext cx="944563" cy="990601"/>
            </a:xfrm>
            <a:prstGeom prst="rect">
              <a:avLst/>
            </a:prstGeom>
            <a:solidFill>
              <a:srgbClr val="DAA6A6"/>
            </a:solidFill>
            <a:ln w="9525">
              <a:noFill/>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44" name="Rectangle 16"/>
            <p:cNvSpPr>
              <a:spLocks noChangeArrowheads="1"/>
            </p:cNvSpPr>
            <p:nvPr/>
          </p:nvSpPr>
          <p:spPr bwMode="auto">
            <a:xfrm>
              <a:off x="-3243263" y="2482851"/>
              <a:ext cx="944563" cy="398463"/>
            </a:xfrm>
            <a:prstGeom prst="rect">
              <a:avLst/>
            </a:prstGeom>
            <a:solidFill>
              <a:srgbClr val="CC8484"/>
            </a:solidFill>
            <a:ln w="9525">
              <a:noFill/>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45" name="Freeform 15"/>
            <p:cNvSpPr>
              <a:spLocks/>
            </p:cNvSpPr>
            <p:nvPr/>
          </p:nvSpPr>
          <p:spPr bwMode="auto">
            <a:xfrm>
              <a:off x="-3243263" y="1890712"/>
              <a:ext cx="792163" cy="990601"/>
            </a:xfrm>
            <a:prstGeom prst="rect">
              <a:avLst/>
            </a:prstGeom>
            <a:solidFill>
              <a:srgbClr val="CC8484"/>
            </a:solidFill>
            <a:ln w="9525">
              <a:noFill/>
              <a:round/>
              <a:headEnd/>
              <a:tailEnd/>
            </a:ln>
          </p:spPr>
          <p:txBody>
            <a:bodyPr vert="horz" wrap="square" lIns="91440" tIns="45720" rIns="91440" bIns="45720" numCol="1" anchor="t" anchorCtr="0" compatLnSpc="1">
              <a:prstTxWarp prst="textNoShape">
                <a:avLst/>
              </a:prstTxWarp>
            </a:bodyPr>
            <a:lstStyle/>
            <a:p>
              <a:endParaRPr lang="en-AU"/>
            </a:p>
          </p:txBody>
        </p:sp>
        <p:sp>
          <p:nvSpPr>
            <p:cNvPr id="46" name="Rectangle 14"/>
            <p:cNvSpPr>
              <a:spLocks noChangeArrowheads="1"/>
            </p:cNvSpPr>
            <p:nvPr/>
          </p:nvSpPr>
          <p:spPr bwMode="auto">
            <a:xfrm>
              <a:off x="-3243263" y="2482851"/>
              <a:ext cx="792163" cy="398463"/>
            </a:xfrm>
            <a:prstGeom prst="rect">
              <a:avLst/>
            </a:prstGeom>
            <a:solidFill>
              <a:srgbClr val="C36E6E"/>
            </a:solidFill>
            <a:ln w="9525">
              <a:noFill/>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47" name="Rectangle 13"/>
            <p:cNvSpPr>
              <a:spLocks noChangeArrowheads="1"/>
            </p:cNvSpPr>
            <p:nvPr/>
          </p:nvSpPr>
          <p:spPr bwMode="auto">
            <a:xfrm>
              <a:off x="-3243263" y="2289176"/>
              <a:ext cx="495300" cy="592137"/>
            </a:xfrm>
            <a:prstGeom prst="rect">
              <a:avLst/>
            </a:prstGeom>
            <a:solidFill>
              <a:srgbClr val="BF6363"/>
            </a:solidFill>
            <a:ln w="9525">
              <a:noFill/>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48" name="Rectangle 11"/>
            <p:cNvSpPr>
              <a:spLocks noChangeArrowheads="1"/>
            </p:cNvSpPr>
            <p:nvPr/>
          </p:nvSpPr>
          <p:spPr bwMode="auto">
            <a:xfrm>
              <a:off x="-4033838" y="2881313"/>
              <a:ext cx="790575" cy="198438"/>
            </a:xfrm>
            <a:prstGeom prst="rect">
              <a:avLst/>
            </a:prstGeom>
            <a:solidFill>
              <a:srgbClr val="B54D4D"/>
            </a:solidFill>
            <a:ln w="9525">
              <a:noFill/>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49" name="Rectangle 12"/>
            <p:cNvSpPr>
              <a:spLocks noChangeArrowheads="1"/>
            </p:cNvSpPr>
            <p:nvPr/>
          </p:nvSpPr>
          <p:spPr bwMode="auto">
            <a:xfrm>
              <a:off x="-3243263" y="2482851"/>
              <a:ext cx="495300" cy="398463"/>
            </a:xfrm>
            <a:prstGeom prst="rect">
              <a:avLst/>
            </a:prstGeom>
            <a:solidFill>
              <a:srgbClr val="B54D4D"/>
            </a:solidFill>
            <a:ln w="9525">
              <a:noFill/>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50" name="Freeform 6"/>
            <p:cNvSpPr>
              <a:spLocks/>
            </p:cNvSpPr>
            <p:nvPr/>
          </p:nvSpPr>
          <p:spPr bwMode="auto">
            <a:xfrm>
              <a:off x="-3573463" y="3536951"/>
              <a:ext cx="787400" cy="839788"/>
            </a:xfrm>
            <a:custGeom>
              <a:avLst/>
              <a:gdLst/>
              <a:ahLst/>
              <a:cxnLst>
                <a:cxn ang="0">
                  <a:pos x="134" y="24"/>
                </a:cxn>
                <a:cxn ang="0">
                  <a:pos x="79" y="104"/>
                </a:cxn>
                <a:cxn ang="0">
                  <a:pos x="142" y="184"/>
                </a:cxn>
                <a:cxn ang="0">
                  <a:pos x="210" y="161"/>
                </a:cxn>
                <a:cxn ang="0">
                  <a:pos x="210" y="200"/>
                </a:cxn>
                <a:cxn ang="0">
                  <a:pos x="113" y="224"/>
                </a:cxn>
                <a:cxn ang="0">
                  <a:pos x="32" y="194"/>
                </a:cxn>
                <a:cxn ang="0">
                  <a:pos x="0" y="115"/>
                </a:cxn>
                <a:cxn ang="0">
                  <a:pos x="125" y="0"/>
                </a:cxn>
                <a:cxn ang="0">
                  <a:pos x="208" y="56"/>
                </a:cxn>
                <a:cxn ang="0">
                  <a:pos x="169" y="92"/>
                </a:cxn>
                <a:cxn ang="0">
                  <a:pos x="134" y="81"/>
                </a:cxn>
                <a:cxn ang="0">
                  <a:pos x="134" y="24"/>
                </a:cxn>
              </a:cxnLst>
              <a:rect l="0" t="0" r="r" b="b"/>
              <a:pathLst>
                <a:path w="210" h="224">
                  <a:moveTo>
                    <a:pt x="134" y="24"/>
                  </a:moveTo>
                  <a:cubicBezTo>
                    <a:pt x="98" y="30"/>
                    <a:pt x="79" y="57"/>
                    <a:pt x="79" y="104"/>
                  </a:cubicBezTo>
                  <a:cubicBezTo>
                    <a:pt x="79" y="152"/>
                    <a:pt x="104" y="184"/>
                    <a:pt x="142" y="184"/>
                  </a:cubicBezTo>
                  <a:cubicBezTo>
                    <a:pt x="160" y="184"/>
                    <a:pt x="176" y="178"/>
                    <a:pt x="210" y="161"/>
                  </a:cubicBezTo>
                  <a:cubicBezTo>
                    <a:pt x="210" y="200"/>
                    <a:pt x="210" y="200"/>
                    <a:pt x="210" y="200"/>
                  </a:cubicBezTo>
                  <a:cubicBezTo>
                    <a:pt x="169" y="219"/>
                    <a:pt x="145" y="224"/>
                    <a:pt x="113" y="224"/>
                  </a:cubicBezTo>
                  <a:cubicBezTo>
                    <a:pt x="77" y="224"/>
                    <a:pt x="52" y="215"/>
                    <a:pt x="32" y="194"/>
                  </a:cubicBezTo>
                  <a:cubicBezTo>
                    <a:pt x="11" y="173"/>
                    <a:pt x="0" y="146"/>
                    <a:pt x="0" y="115"/>
                  </a:cubicBezTo>
                  <a:cubicBezTo>
                    <a:pt x="0" y="47"/>
                    <a:pt x="51" y="0"/>
                    <a:pt x="125" y="0"/>
                  </a:cubicBezTo>
                  <a:cubicBezTo>
                    <a:pt x="174" y="0"/>
                    <a:pt x="208" y="23"/>
                    <a:pt x="208" y="56"/>
                  </a:cubicBezTo>
                  <a:cubicBezTo>
                    <a:pt x="208" y="77"/>
                    <a:pt x="192" y="92"/>
                    <a:pt x="169" y="92"/>
                  </a:cubicBezTo>
                  <a:cubicBezTo>
                    <a:pt x="157" y="92"/>
                    <a:pt x="147" y="88"/>
                    <a:pt x="134" y="81"/>
                  </a:cubicBezTo>
                  <a:lnTo>
                    <a:pt x="134" y="24"/>
                  </a:lnTo>
                  <a:close/>
                </a:path>
              </a:pathLst>
            </a:custGeom>
            <a:solidFill>
              <a:srgbClr val="A32020"/>
            </a:solidFill>
            <a:ln w="9525">
              <a:noFill/>
              <a:round/>
              <a:headEnd/>
              <a:tailEnd/>
            </a:ln>
          </p:spPr>
          <p:txBody>
            <a:bodyPr vert="horz" wrap="square" lIns="91440" tIns="45720" rIns="91440" bIns="45720" numCol="1" anchor="t" anchorCtr="0" compatLnSpc="1">
              <a:prstTxWarp prst="textNoShape">
                <a:avLst/>
              </a:prstTxWarp>
            </a:bodyPr>
            <a:lstStyle/>
            <a:p>
              <a:endParaRPr lang="en-AU"/>
            </a:p>
          </p:txBody>
        </p:sp>
        <p:sp>
          <p:nvSpPr>
            <p:cNvPr id="51" name="Freeform 7"/>
            <p:cNvSpPr>
              <a:spLocks/>
            </p:cNvSpPr>
            <p:nvPr/>
          </p:nvSpPr>
          <p:spPr bwMode="auto">
            <a:xfrm>
              <a:off x="-4941888" y="3536951"/>
              <a:ext cx="1365250" cy="828675"/>
            </a:xfrm>
            <a:custGeom>
              <a:avLst/>
              <a:gdLst/>
              <a:ahLst/>
              <a:cxnLst>
                <a:cxn ang="0">
                  <a:pos x="319" y="115"/>
                </a:cxn>
                <a:cxn ang="0">
                  <a:pos x="364" y="37"/>
                </a:cxn>
                <a:cxn ang="0">
                  <a:pos x="326" y="0"/>
                </a:cxn>
                <a:cxn ang="0">
                  <a:pos x="295" y="13"/>
                </a:cxn>
                <a:cxn ang="0">
                  <a:pos x="295" y="97"/>
                </a:cxn>
                <a:cxn ang="0">
                  <a:pos x="242" y="169"/>
                </a:cxn>
                <a:cxn ang="0">
                  <a:pos x="242" y="6"/>
                </a:cxn>
                <a:cxn ang="0">
                  <a:pos x="191" y="6"/>
                </a:cxn>
                <a:cxn ang="0">
                  <a:pos x="106" y="146"/>
                </a:cxn>
                <a:cxn ang="0">
                  <a:pos x="106" y="6"/>
                </a:cxn>
                <a:cxn ang="0">
                  <a:pos x="77" y="6"/>
                </a:cxn>
                <a:cxn ang="0">
                  <a:pos x="0" y="24"/>
                </a:cxn>
                <a:cxn ang="0">
                  <a:pos x="0" y="44"/>
                </a:cxn>
                <a:cxn ang="0">
                  <a:pos x="42" y="48"/>
                </a:cxn>
                <a:cxn ang="0">
                  <a:pos x="42" y="221"/>
                </a:cxn>
                <a:cxn ang="0">
                  <a:pos x="96" y="221"/>
                </a:cxn>
                <a:cxn ang="0">
                  <a:pos x="177" y="87"/>
                </a:cxn>
                <a:cxn ang="0">
                  <a:pos x="177" y="221"/>
                </a:cxn>
                <a:cxn ang="0">
                  <a:pos x="237" y="221"/>
                </a:cxn>
                <a:cxn ang="0">
                  <a:pos x="319" y="115"/>
                </a:cxn>
              </a:cxnLst>
              <a:rect l="0" t="0" r="r" b="b"/>
              <a:pathLst>
                <a:path w="364" h="221">
                  <a:moveTo>
                    <a:pt x="319" y="115"/>
                  </a:moveTo>
                  <a:cubicBezTo>
                    <a:pt x="352" y="74"/>
                    <a:pt x="364" y="57"/>
                    <a:pt x="364" y="37"/>
                  </a:cubicBezTo>
                  <a:cubicBezTo>
                    <a:pt x="364" y="17"/>
                    <a:pt x="348" y="0"/>
                    <a:pt x="326" y="0"/>
                  </a:cubicBezTo>
                  <a:cubicBezTo>
                    <a:pt x="313" y="0"/>
                    <a:pt x="301" y="7"/>
                    <a:pt x="295" y="13"/>
                  </a:cubicBezTo>
                  <a:cubicBezTo>
                    <a:pt x="295" y="97"/>
                    <a:pt x="295" y="97"/>
                    <a:pt x="295" y="97"/>
                  </a:cubicBezTo>
                  <a:cubicBezTo>
                    <a:pt x="242" y="169"/>
                    <a:pt x="242" y="169"/>
                    <a:pt x="242" y="169"/>
                  </a:cubicBezTo>
                  <a:cubicBezTo>
                    <a:pt x="242" y="6"/>
                    <a:pt x="242" y="6"/>
                    <a:pt x="242" y="6"/>
                  </a:cubicBezTo>
                  <a:cubicBezTo>
                    <a:pt x="191" y="6"/>
                    <a:pt x="191" y="6"/>
                    <a:pt x="191" y="6"/>
                  </a:cubicBezTo>
                  <a:cubicBezTo>
                    <a:pt x="106" y="146"/>
                    <a:pt x="106" y="146"/>
                    <a:pt x="106" y="146"/>
                  </a:cubicBezTo>
                  <a:cubicBezTo>
                    <a:pt x="106" y="6"/>
                    <a:pt x="106" y="6"/>
                    <a:pt x="106" y="6"/>
                  </a:cubicBezTo>
                  <a:cubicBezTo>
                    <a:pt x="77" y="6"/>
                    <a:pt x="77" y="6"/>
                    <a:pt x="77" y="6"/>
                  </a:cubicBezTo>
                  <a:cubicBezTo>
                    <a:pt x="0" y="24"/>
                    <a:pt x="0" y="24"/>
                    <a:pt x="0" y="24"/>
                  </a:cubicBezTo>
                  <a:cubicBezTo>
                    <a:pt x="0" y="44"/>
                    <a:pt x="0" y="44"/>
                    <a:pt x="0" y="44"/>
                  </a:cubicBezTo>
                  <a:cubicBezTo>
                    <a:pt x="42" y="48"/>
                    <a:pt x="42" y="48"/>
                    <a:pt x="42" y="48"/>
                  </a:cubicBezTo>
                  <a:cubicBezTo>
                    <a:pt x="42" y="221"/>
                    <a:pt x="42" y="221"/>
                    <a:pt x="42" y="221"/>
                  </a:cubicBezTo>
                  <a:cubicBezTo>
                    <a:pt x="96" y="221"/>
                    <a:pt x="96" y="221"/>
                    <a:pt x="96" y="221"/>
                  </a:cubicBezTo>
                  <a:cubicBezTo>
                    <a:pt x="177" y="87"/>
                    <a:pt x="177" y="87"/>
                    <a:pt x="177" y="87"/>
                  </a:cubicBezTo>
                  <a:cubicBezTo>
                    <a:pt x="177" y="221"/>
                    <a:pt x="177" y="221"/>
                    <a:pt x="177" y="221"/>
                  </a:cubicBezTo>
                  <a:cubicBezTo>
                    <a:pt x="237" y="221"/>
                    <a:pt x="237" y="221"/>
                    <a:pt x="237" y="221"/>
                  </a:cubicBezTo>
                  <a:lnTo>
                    <a:pt x="319" y="115"/>
                  </a:lnTo>
                  <a:close/>
                </a:path>
              </a:pathLst>
            </a:custGeom>
            <a:solidFill>
              <a:srgbClr val="A32020"/>
            </a:solidFill>
            <a:ln w="9525">
              <a:noFill/>
              <a:round/>
              <a:headEnd/>
              <a:tailEnd/>
            </a:ln>
          </p:spPr>
          <p:txBody>
            <a:bodyPr vert="horz" wrap="square" lIns="91440" tIns="45720" rIns="91440" bIns="45720" numCol="1" anchor="t" anchorCtr="0" compatLnSpc="1">
              <a:prstTxWarp prst="textNoShape">
                <a:avLst/>
              </a:prstTxWarp>
            </a:bodyPr>
            <a:lstStyle/>
            <a:p>
              <a:endParaRPr lang="en-AU"/>
            </a:p>
          </p:txBody>
        </p:sp>
        <p:sp>
          <p:nvSpPr>
            <p:cNvPr id="56" name="Freeform 8"/>
            <p:cNvSpPr>
              <a:spLocks noEditPoints="1"/>
            </p:cNvSpPr>
            <p:nvPr/>
          </p:nvSpPr>
          <p:spPr bwMode="auto">
            <a:xfrm>
              <a:off x="-5946775" y="3541713"/>
              <a:ext cx="977900" cy="1181100"/>
            </a:xfrm>
            <a:custGeom>
              <a:avLst/>
              <a:gdLst/>
              <a:ahLst/>
              <a:cxnLst>
                <a:cxn ang="0">
                  <a:pos x="106" y="193"/>
                </a:cxn>
                <a:cxn ang="0">
                  <a:pos x="118" y="193"/>
                </a:cxn>
                <a:cxn ang="0">
                  <a:pos x="185" y="114"/>
                </a:cxn>
                <a:cxn ang="0">
                  <a:pos x="130" y="46"/>
                </a:cxn>
                <a:cxn ang="0">
                  <a:pos x="106" y="49"/>
                </a:cxn>
                <a:cxn ang="0">
                  <a:pos x="106" y="193"/>
                </a:cxn>
                <a:cxn ang="0">
                  <a:pos x="106" y="287"/>
                </a:cxn>
                <a:cxn ang="0">
                  <a:pos x="141" y="295"/>
                </a:cxn>
                <a:cxn ang="0">
                  <a:pos x="141" y="315"/>
                </a:cxn>
                <a:cxn ang="0">
                  <a:pos x="3" y="315"/>
                </a:cxn>
                <a:cxn ang="0">
                  <a:pos x="3" y="295"/>
                </a:cxn>
                <a:cxn ang="0">
                  <a:pos x="35" y="287"/>
                </a:cxn>
                <a:cxn ang="0">
                  <a:pos x="35" y="46"/>
                </a:cxn>
                <a:cxn ang="0">
                  <a:pos x="0" y="46"/>
                </a:cxn>
                <a:cxn ang="0">
                  <a:pos x="0" y="26"/>
                </a:cxn>
                <a:cxn ang="0">
                  <a:pos x="84" y="0"/>
                </a:cxn>
                <a:cxn ang="0">
                  <a:pos x="106" y="0"/>
                </a:cxn>
                <a:cxn ang="0">
                  <a:pos x="106" y="29"/>
                </a:cxn>
                <a:cxn ang="0">
                  <a:pos x="179" y="1"/>
                </a:cxn>
                <a:cxn ang="0">
                  <a:pos x="261" y="104"/>
                </a:cxn>
                <a:cxn ang="0">
                  <a:pos x="142" y="220"/>
                </a:cxn>
                <a:cxn ang="0">
                  <a:pos x="106" y="218"/>
                </a:cxn>
                <a:cxn ang="0">
                  <a:pos x="106" y="287"/>
                </a:cxn>
              </a:cxnLst>
              <a:rect l="0" t="0" r="r" b="b"/>
              <a:pathLst>
                <a:path w="261" h="315">
                  <a:moveTo>
                    <a:pt x="106" y="193"/>
                  </a:moveTo>
                  <a:cubicBezTo>
                    <a:pt x="112" y="193"/>
                    <a:pt x="114" y="193"/>
                    <a:pt x="118" y="193"/>
                  </a:cubicBezTo>
                  <a:cubicBezTo>
                    <a:pt x="161" y="193"/>
                    <a:pt x="185" y="166"/>
                    <a:pt x="185" y="114"/>
                  </a:cubicBezTo>
                  <a:cubicBezTo>
                    <a:pt x="185" y="70"/>
                    <a:pt x="166" y="46"/>
                    <a:pt x="130" y="46"/>
                  </a:cubicBezTo>
                  <a:cubicBezTo>
                    <a:pt x="125" y="46"/>
                    <a:pt x="118" y="47"/>
                    <a:pt x="106" y="49"/>
                  </a:cubicBezTo>
                  <a:lnTo>
                    <a:pt x="106" y="193"/>
                  </a:lnTo>
                  <a:close/>
                  <a:moveTo>
                    <a:pt x="106" y="287"/>
                  </a:moveTo>
                  <a:cubicBezTo>
                    <a:pt x="141" y="295"/>
                    <a:pt x="141" y="295"/>
                    <a:pt x="141" y="295"/>
                  </a:cubicBezTo>
                  <a:cubicBezTo>
                    <a:pt x="141" y="315"/>
                    <a:pt x="141" y="315"/>
                    <a:pt x="141" y="315"/>
                  </a:cubicBezTo>
                  <a:cubicBezTo>
                    <a:pt x="3" y="315"/>
                    <a:pt x="3" y="315"/>
                    <a:pt x="3" y="315"/>
                  </a:cubicBezTo>
                  <a:cubicBezTo>
                    <a:pt x="3" y="295"/>
                    <a:pt x="3" y="295"/>
                    <a:pt x="3" y="295"/>
                  </a:cubicBezTo>
                  <a:cubicBezTo>
                    <a:pt x="35" y="287"/>
                    <a:pt x="35" y="287"/>
                    <a:pt x="35" y="287"/>
                  </a:cubicBezTo>
                  <a:cubicBezTo>
                    <a:pt x="35" y="46"/>
                    <a:pt x="35" y="46"/>
                    <a:pt x="35" y="46"/>
                  </a:cubicBezTo>
                  <a:cubicBezTo>
                    <a:pt x="0" y="46"/>
                    <a:pt x="0" y="46"/>
                    <a:pt x="0" y="46"/>
                  </a:cubicBezTo>
                  <a:cubicBezTo>
                    <a:pt x="0" y="26"/>
                    <a:pt x="0" y="26"/>
                    <a:pt x="0" y="26"/>
                  </a:cubicBezTo>
                  <a:cubicBezTo>
                    <a:pt x="84" y="0"/>
                    <a:pt x="84" y="0"/>
                    <a:pt x="84" y="0"/>
                  </a:cubicBezTo>
                  <a:cubicBezTo>
                    <a:pt x="106" y="0"/>
                    <a:pt x="106" y="0"/>
                    <a:pt x="106" y="0"/>
                  </a:cubicBezTo>
                  <a:cubicBezTo>
                    <a:pt x="106" y="29"/>
                    <a:pt x="106" y="29"/>
                    <a:pt x="106" y="29"/>
                  </a:cubicBezTo>
                  <a:cubicBezTo>
                    <a:pt x="145" y="5"/>
                    <a:pt x="159" y="1"/>
                    <a:pt x="179" y="1"/>
                  </a:cubicBezTo>
                  <a:cubicBezTo>
                    <a:pt x="226" y="1"/>
                    <a:pt x="261" y="44"/>
                    <a:pt x="261" y="104"/>
                  </a:cubicBezTo>
                  <a:cubicBezTo>
                    <a:pt x="261" y="173"/>
                    <a:pt x="214" y="220"/>
                    <a:pt x="142" y="220"/>
                  </a:cubicBezTo>
                  <a:cubicBezTo>
                    <a:pt x="134" y="220"/>
                    <a:pt x="120" y="219"/>
                    <a:pt x="106" y="218"/>
                  </a:cubicBezTo>
                  <a:lnTo>
                    <a:pt x="106" y="287"/>
                  </a:lnTo>
                  <a:close/>
                </a:path>
              </a:pathLst>
            </a:custGeom>
            <a:solidFill>
              <a:srgbClr val="A32020"/>
            </a:solidFill>
            <a:ln w="9525">
              <a:noFill/>
              <a:round/>
              <a:headEnd/>
              <a:tailEnd/>
            </a:ln>
          </p:spPr>
          <p:txBody>
            <a:bodyPr vert="horz" wrap="square" lIns="91440" tIns="45720" rIns="91440" bIns="45720" numCol="1" anchor="t" anchorCtr="0" compatLnSpc="1">
              <a:prstTxWarp prst="textNoShape">
                <a:avLst/>
              </a:prstTxWarp>
            </a:bodyPr>
            <a:lstStyle/>
            <a:p>
              <a:endParaRPr lang="en-AU"/>
            </a:p>
          </p:txBody>
        </p:sp>
      </p:gr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cSld name="Cover Slide: Halftone Red Logo">
    <p:spTree>
      <p:nvGrpSpPr>
        <p:cNvPr id="1" name=""/>
        <p:cNvGrpSpPr/>
        <p:nvPr/>
      </p:nvGrpSpPr>
      <p:grpSpPr>
        <a:xfrm>
          <a:off x="0" y="0"/>
          <a:ext cx="0" cy="0"/>
          <a:chOff x="0" y="0"/>
          <a:chExt cx="0" cy="0"/>
        </a:xfrm>
      </p:grpSpPr>
      <p:grpSp>
        <p:nvGrpSpPr>
          <p:cNvPr id="2" name="Group 34"/>
          <p:cNvGrpSpPr/>
          <p:nvPr/>
        </p:nvGrpSpPr>
        <p:grpSpPr>
          <a:xfrm>
            <a:off x="970812" y="5769514"/>
            <a:ext cx="1230060" cy="934956"/>
            <a:chOff x="-2124075" y="-3228975"/>
            <a:chExt cx="4248150" cy="3228975"/>
          </a:xfrm>
        </p:grpSpPr>
        <p:sp>
          <p:nvSpPr>
            <p:cNvPr id="36" name="Rectangle 9"/>
            <p:cNvSpPr>
              <a:spLocks noChangeArrowheads="1"/>
            </p:cNvSpPr>
            <p:nvPr/>
          </p:nvSpPr>
          <p:spPr bwMode="auto">
            <a:xfrm>
              <a:off x="579437" y="-2239962"/>
              <a:ext cx="1544638" cy="398463"/>
            </a:xfrm>
            <a:prstGeom prst="rect">
              <a:avLst/>
            </a:prstGeom>
            <a:solidFill>
              <a:srgbClr val="F6C1BC"/>
            </a:solidFill>
            <a:ln w="9525">
              <a:noFill/>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37" name="Rectangle 10"/>
            <p:cNvSpPr>
              <a:spLocks noChangeArrowheads="1"/>
            </p:cNvSpPr>
            <p:nvPr/>
          </p:nvSpPr>
          <p:spPr bwMode="auto">
            <a:xfrm>
              <a:off x="579437" y="-2832100"/>
              <a:ext cx="1346201" cy="990600"/>
            </a:xfrm>
            <a:prstGeom prst="rect">
              <a:avLst/>
            </a:prstGeom>
            <a:solidFill>
              <a:srgbClr val="FAE0DD"/>
            </a:solidFill>
            <a:ln w="9525">
              <a:noFill/>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38" name="Rectangle 19"/>
            <p:cNvSpPr>
              <a:spLocks noChangeArrowheads="1"/>
            </p:cNvSpPr>
            <p:nvPr/>
          </p:nvSpPr>
          <p:spPr bwMode="auto">
            <a:xfrm>
              <a:off x="579437" y="-3228975"/>
              <a:ext cx="792163" cy="1387475"/>
            </a:xfrm>
            <a:prstGeom prst="rect">
              <a:avLst/>
            </a:prstGeom>
            <a:solidFill>
              <a:srgbClr val="F7CBC7"/>
            </a:solidFill>
            <a:ln w="9525">
              <a:noFill/>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39" name="Rectangle 20"/>
            <p:cNvSpPr>
              <a:spLocks noChangeArrowheads="1"/>
            </p:cNvSpPr>
            <p:nvPr/>
          </p:nvSpPr>
          <p:spPr bwMode="auto">
            <a:xfrm>
              <a:off x="579437" y="-3071812"/>
              <a:ext cx="944563" cy="1230312"/>
            </a:xfrm>
            <a:prstGeom prst="rect">
              <a:avLst/>
            </a:prstGeom>
            <a:solidFill>
              <a:srgbClr val="FAE0DD"/>
            </a:solidFill>
            <a:ln w="9525">
              <a:noFill/>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40" name="Rectangle 17"/>
            <p:cNvSpPr>
              <a:spLocks noChangeArrowheads="1"/>
            </p:cNvSpPr>
            <p:nvPr/>
          </p:nvSpPr>
          <p:spPr bwMode="auto">
            <a:xfrm>
              <a:off x="579437" y="-2239962"/>
              <a:ext cx="1346201" cy="398463"/>
            </a:xfrm>
            <a:prstGeom prst="rect">
              <a:avLst/>
            </a:prstGeom>
            <a:solidFill>
              <a:srgbClr val="F1A29A"/>
            </a:solidFill>
            <a:ln w="9525">
              <a:noFill/>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41" name="Rectangle 18"/>
            <p:cNvSpPr>
              <a:spLocks noChangeArrowheads="1"/>
            </p:cNvSpPr>
            <p:nvPr/>
          </p:nvSpPr>
          <p:spPr bwMode="auto">
            <a:xfrm>
              <a:off x="579437" y="-3071812"/>
              <a:ext cx="792163" cy="1230312"/>
            </a:xfrm>
            <a:prstGeom prst="rect">
              <a:avLst/>
            </a:prstGeom>
            <a:solidFill>
              <a:srgbClr val="F3ACA5"/>
            </a:solidFill>
            <a:ln w="9525">
              <a:noFill/>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42" name="Rectangle 21"/>
            <p:cNvSpPr>
              <a:spLocks noChangeArrowheads="1"/>
            </p:cNvSpPr>
            <p:nvPr/>
          </p:nvSpPr>
          <p:spPr bwMode="auto">
            <a:xfrm>
              <a:off x="579437" y="-2832101"/>
              <a:ext cx="944563" cy="990601"/>
            </a:xfrm>
            <a:prstGeom prst="rect">
              <a:avLst/>
            </a:prstGeom>
            <a:solidFill>
              <a:srgbClr val="F3ACA5"/>
            </a:solidFill>
            <a:ln w="9525">
              <a:noFill/>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43" name="Rectangle 16"/>
            <p:cNvSpPr>
              <a:spLocks noChangeArrowheads="1"/>
            </p:cNvSpPr>
            <p:nvPr/>
          </p:nvSpPr>
          <p:spPr bwMode="auto">
            <a:xfrm>
              <a:off x="579437" y="-2239962"/>
              <a:ext cx="944563" cy="398463"/>
            </a:xfrm>
            <a:prstGeom prst="rect">
              <a:avLst/>
            </a:prstGeom>
            <a:solidFill>
              <a:srgbClr val="EE8D83"/>
            </a:solidFill>
            <a:ln w="9525">
              <a:noFill/>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44" name="Freeform 15"/>
            <p:cNvSpPr>
              <a:spLocks/>
            </p:cNvSpPr>
            <p:nvPr/>
          </p:nvSpPr>
          <p:spPr bwMode="auto">
            <a:xfrm>
              <a:off x="579437" y="-2832101"/>
              <a:ext cx="792163" cy="990601"/>
            </a:xfrm>
            <a:prstGeom prst="rect">
              <a:avLst/>
            </a:prstGeom>
            <a:solidFill>
              <a:srgbClr val="EE8D83"/>
            </a:solidFill>
            <a:ln w="9525">
              <a:noFill/>
              <a:round/>
              <a:headEnd/>
              <a:tailEnd/>
            </a:ln>
          </p:spPr>
          <p:txBody>
            <a:bodyPr vert="horz" wrap="square" lIns="91440" tIns="45720" rIns="91440" bIns="45720" numCol="1" anchor="t" anchorCtr="0" compatLnSpc="1">
              <a:prstTxWarp prst="textNoShape">
                <a:avLst/>
              </a:prstTxWarp>
            </a:bodyPr>
            <a:lstStyle/>
            <a:p>
              <a:endParaRPr lang="en-AU"/>
            </a:p>
          </p:txBody>
        </p:sp>
        <p:sp>
          <p:nvSpPr>
            <p:cNvPr id="45" name="Rectangle 14"/>
            <p:cNvSpPr>
              <a:spLocks noChangeArrowheads="1"/>
            </p:cNvSpPr>
            <p:nvPr/>
          </p:nvSpPr>
          <p:spPr bwMode="auto">
            <a:xfrm>
              <a:off x="579437" y="-2239962"/>
              <a:ext cx="792163" cy="398463"/>
            </a:xfrm>
            <a:prstGeom prst="rect">
              <a:avLst/>
            </a:prstGeom>
            <a:solidFill>
              <a:srgbClr val="EB786D"/>
            </a:solidFill>
            <a:ln w="9525">
              <a:noFill/>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46" name="Rectangle 13"/>
            <p:cNvSpPr>
              <a:spLocks noChangeArrowheads="1"/>
            </p:cNvSpPr>
            <p:nvPr/>
          </p:nvSpPr>
          <p:spPr bwMode="auto">
            <a:xfrm>
              <a:off x="579437" y="-2433637"/>
              <a:ext cx="495300" cy="592137"/>
            </a:xfrm>
            <a:prstGeom prst="rect">
              <a:avLst/>
            </a:prstGeom>
            <a:solidFill>
              <a:srgbClr val="E96E61"/>
            </a:solidFill>
            <a:ln w="9525">
              <a:noFill/>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47" name="Rectangle 11"/>
            <p:cNvSpPr>
              <a:spLocks noChangeArrowheads="1"/>
            </p:cNvSpPr>
            <p:nvPr/>
          </p:nvSpPr>
          <p:spPr bwMode="auto">
            <a:xfrm>
              <a:off x="-211138" y="-1841500"/>
              <a:ext cx="790575" cy="198438"/>
            </a:xfrm>
            <a:prstGeom prst="rect">
              <a:avLst/>
            </a:prstGeom>
            <a:solidFill>
              <a:srgbClr val="E6594B"/>
            </a:solidFill>
            <a:ln w="9525">
              <a:noFill/>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48" name="Rectangle 12"/>
            <p:cNvSpPr>
              <a:spLocks noChangeArrowheads="1"/>
            </p:cNvSpPr>
            <p:nvPr/>
          </p:nvSpPr>
          <p:spPr bwMode="auto">
            <a:xfrm>
              <a:off x="579437" y="-2239962"/>
              <a:ext cx="495300" cy="398463"/>
            </a:xfrm>
            <a:prstGeom prst="rect">
              <a:avLst/>
            </a:prstGeom>
            <a:solidFill>
              <a:srgbClr val="E6594B"/>
            </a:solidFill>
            <a:ln w="9525">
              <a:noFill/>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49" name="Freeform 6"/>
            <p:cNvSpPr>
              <a:spLocks/>
            </p:cNvSpPr>
            <p:nvPr/>
          </p:nvSpPr>
          <p:spPr bwMode="auto">
            <a:xfrm>
              <a:off x="249237" y="-1185862"/>
              <a:ext cx="787400" cy="839788"/>
            </a:xfrm>
            <a:custGeom>
              <a:avLst/>
              <a:gdLst/>
              <a:ahLst/>
              <a:cxnLst>
                <a:cxn ang="0">
                  <a:pos x="134" y="24"/>
                </a:cxn>
                <a:cxn ang="0">
                  <a:pos x="79" y="104"/>
                </a:cxn>
                <a:cxn ang="0">
                  <a:pos x="142" y="184"/>
                </a:cxn>
                <a:cxn ang="0">
                  <a:pos x="210" y="161"/>
                </a:cxn>
                <a:cxn ang="0">
                  <a:pos x="210" y="200"/>
                </a:cxn>
                <a:cxn ang="0">
                  <a:pos x="113" y="224"/>
                </a:cxn>
                <a:cxn ang="0">
                  <a:pos x="32" y="194"/>
                </a:cxn>
                <a:cxn ang="0">
                  <a:pos x="0" y="115"/>
                </a:cxn>
                <a:cxn ang="0">
                  <a:pos x="125" y="0"/>
                </a:cxn>
                <a:cxn ang="0">
                  <a:pos x="208" y="56"/>
                </a:cxn>
                <a:cxn ang="0">
                  <a:pos x="169" y="92"/>
                </a:cxn>
                <a:cxn ang="0">
                  <a:pos x="134" y="81"/>
                </a:cxn>
                <a:cxn ang="0">
                  <a:pos x="134" y="24"/>
                </a:cxn>
              </a:cxnLst>
              <a:rect l="0" t="0" r="r" b="b"/>
              <a:pathLst>
                <a:path w="210" h="224">
                  <a:moveTo>
                    <a:pt x="134" y="24"/>
                  </a:moveTo>
                  <a:cubicBezTo>
                    <a:pt x="98" y="30"/>
                    <a:pt x="79" y="57"/>
                    <a:pt x="79" y="104"/>
                  </a:cubicBezTo>
                  <a:cubicBezTo>
                    <a:pt x="79" y="152"/>
                    <a:pt x="104" y="184"/>
                    <a:pt x="142" y="184"/>
                  </a:cubicBezTo>
                  <a:cubicBezTo>
                    <a:pt x="160" y="184"/>
                    <a:pt x="176" y="178"/>
                    <a:pt x="210" y="161"/>
                  </a:cubicBezTo>
                  <a:cubicBezTo>
                    <a:pt x="210" y="200"/>
                    <a:pt x="210" y="200"/>
                    <a:pt x="210" y="200"/>
                  </a:cubicBezTo>
                  <a:cubicBezTo>
                    <a:pt x="169" y="219"/>
                    <a:pt x="145" y="224"/>
                    <a:pt x="113" y="224"/>
                  </a:cubicBezTo>
                  <a:cubicBezTo>
                    <a:pt x="77" y="224"/>
                    <a:pt x="52" y="215"/>
                    <a:pt x="32" y="194"/>
                  </a:cubicBezTo>
                  <a:cubicBezTo>
                    <a:pt x="11" y="173"/>
                    <a:pt x="0" y="146"/>
                    <a:pt x="0" y="115"/>
                  </a:cubicBezTo>
                  <a:cubicBezTo>
                    <a:pt x="0" y="47"/>
                    <a:pt x="51" y="0"/>
                    <a:pt x="125" y="0"/>
                  </a:cubicBezTo>
                  <a:cubicBezTo>
                    <a:pt x="174" y="0"/>
                    <a:pt x="208" y="23"/>
                    <a:pt x="208" y="56"/>
                  </a:cubicBezTo>
                  <a:cubicBezTo>
                    <a:pt x="208" y="77"/>
                    <a:pt x="192" y="92"/>
                    <a:pt x="169" y="92"/>
                  </a:cubicBezTo>
                  <a:cubicBezTo>
                    <a:pt x="157" y="92"/>
                    <a:pt x="147" y="88"/>
                    <a:pt x="134" y="81"/>
                  </a:cubicBezTo>
                  <a:lnTo>
                    <a:pt x="134" y="24"/>
                  </a:lnTo>
                  <a:close/>
                </a:path>
              </a:pathLst>
            </a:custGeom>
            <a:solidFill>
              <a:srgbClr val="E0301E"/>
            </a:solidFill>
            <a:ln w="9525">
              <a:noFill/>
              <a:round/>
              <a:headEnd/>
              <a:tailEnd/>
            </a:ln>
          </p:spPr>
          <p:txBody>
            <a:bodyPr vert="horz" wrap="square" lIns="91440" tIns="45720" rIns="91440" bIns="45720" numCol="1" anchor="t" anchorCtr="0" compatLnSpc="1">
              <a:prstTxWarp prst="textNoShape">
                <a:avLst/>
              </a:prstTxWarp>
            </a:bodyPr>
            <a:lstStyle/>
            <a:p>
              <a:endParaRPr lang="en-AU"/>
            </a:p>
          </p:txBody>
        </p:sp>
        <p:sp>
          <p:nvSpPr>
            <p:cNvPr id="50" name="Freeform 7"/>
            <p:cNvSpPr>
              <a:spLocks/>
            </p:cNvSpPr>
            <p:nvPr/>
          </p:nvSpPr>
          <p:spPr bwMode="auto">
            <a:xfrm>
              <a:off x="-1119188" y="-1185862"/>
              <a:ext cx="1365250" cy="828675"/>
            </a:xfrm>
            <a:custGeom>
              <a:avLst/>
              <a:gdLst/>
              <a:ahLst/>
              <a:cxnLst>
                <a:cxn ang="0">
                  <a:pos x="319" y="115"/>
                </a:cxn>
                <a:cxn ang="0">
                  <a:pos x="364" y="37"/>
                </a:cxn>
                <a:cxn ang="0">
                  <a:pos x="326" y="0"/>
                </a:cxn>
                <a:cxn ang="0">
                  <a:pos x="295" y="13"/>
                </a:cxn>
                <a:cxn ang="0">
                  <a:pos x="295" y="97"/>
                </a:cxn>
                <a:cxn ang="0">
                  <a:pos x="242" y="169"/>
                </a:cxn>
                <a:cxn ang="0">
                  <a:pos x="242" y="6"/>
                </a:cxn>
                <a:cxn ang="0">
                  <a:pos x="191" y="6"/>
                </a:cxn>
                <a:cxn ang="0">
                  <a:pos x="106" y="146"/>
                </a:cxn>
                <a:cxn ang="0">
                  <a:pos x="106" y="6"/>
                </a:cxn>
                <a:cxn ang="0">
                  <a:pos x="77" y="6"/>
                </a:cxn>
                <a:cxn ang="0">
                  <a:pos x="0" y="24"/>
                </a:cxn>
                <a:cxn ang="0">
                  <a:pos x="0" y="44"/>
                </a:cxn>
                <a:cxn ang="0">
                  <a:pos x="42" y="48"/>
                </a:cxn>
                <a:cxn ang="0">
                  <a:pos x="42" y="221"/>
                </a:cxn>
                <a:cxn ang="0">
                  <a:pos x="96" y="221"/>
                </a:cxn>
                <a:cxn ang="0">
                  <a:pos x="177" y="87"/>
                </a:cxn>
                <a:cxn ang="0">
                  <a:pos x="177" y="221"/>
                </a:cxn>
                <a:cxn ang="0">
                  <a:pos x="237" y="221"/>
                </a:cxn>
                <a:cxn ang="0">
                  <a:pos x="319" y="115"/>
                </a:cxn>
              </a:cxnLst>
              <a:rect l="0" t="0" r="r" b="b"/>
              <a:pathLst>
                <a:path w="364" h="221">
                  <a:moveTo>
                    <a:pt x="319" y="115"/>
                  </a:moveTo>
                  <a:cubicBezTo>
                    <a:pt x="352" y="74"/>
                    <a:pt x="364" y="57"/>
                    <a:pt x="364" y="37"/>
                  </a:cubicBezTo>
                  <a:cubicBezTo>
                    <a:pt x="364" y="17"/>
                    <a:pt x="348" y="0"/>
                    <a:pt x="326" y="0"/>
                  </a:cubicBezTo>
                  <a:cubicBezTo>
                    <a:pt x="313" y="0"/>
                    <a:pt x="301" y="7"/>
                    <a:pt x="295" y="13"/>
                  </a:cubicBezTo>
                  <a:cubicBezTo>
                    <a:pt x="295" y="97"/>
                    <a:pt x="295" y="97"/>
                    <a:pt x="295" y="97"/>
                  </a:cubicBezTo>
                  <a:cubicBezTo>
                    <a:pt x="242" y="169"/>
                    <a:pt x="242" y="169"/>
                    <a:pt x="242" y="169"/>
                  </a:cubicBezTo>
                  <a:cubicBezTo>
                    <a:pt x="242" y="6"/>
                    <a:pt x="242" y="6"/>
                    <a:pt x="242" y="6"/>
                  </a:cubicBezTo>
                  <a:cubicBezTo>
                    <a:pt x="191" y="6"/>
                    <a:pt x="191" y="6"/>
                    <a:pt x="191" y="6"/>
                  </a:cubicBezTo>
                  <a:cubicBezTo>
                    <a:pt x="106" y="146"/>
                    <a:pt x="106" y="146"/>
                    <a:pt x="106" y="146"/>
                  </a:cubicBezTo>
                  <a:cubicBezTo>
                    <a:pt x="106" y="6"/>
                    <a:pt x="106" y="6"/>
                    <a:pt x="106" y="6"/>
                  </a:cubicBezTo>
                  <a:cubicBezTo>
                    <a:pt x="77" y="6"/>
                    <a:pt x="77" y="6"/>
                    <a:pt x="77" y="6"/>
                  </a:cubicBezTo>
                  <a:cubicBezTo>
                    <a:pt x="0" y="24"/>
                    <a:pt x="0" y="24"/>
                    <a:pt x="0" y="24"/>
                  </a:cubicBezTo>
                  <a:cubicBezTo>
                    <a:pt x="0" y="44"/>
                    <a:pt x="0" y="44"/>
                    <a:pt x="0" y="44"/>
                  </a:cubicBezTo>
                  <a:cubicBezTo>
                    <a:pt x="42" y="48"/>
                    <a:pt x="42" y="48"/>
                    <a:pt x="42" y="48"/>
                  </a:cubicBezTo>
                  <a:cubicBezTo>
                    <a:pt x="42" y="221"/>
                    <a:pt x="42" y="221"/>
                    <a:pt x="42" y="221"/>
                  </a:cubicBezTo>
                  <a:cubicBezTo>
                    <a:pt x="96" y="221"/>
                    <a:pt x="96" y="221"/>
                    <a:pt x="96" y="221"/>
                  </a:cubicBezTo>
                  <a:cubicBezTo>
                    <a:pt x="177" y="87"/>
                    <a:pt x="177" y="87"/>
                    <a:pt x="177" y="87"/>
                  </a:cubicBezTo>
                  <a:cubicBezTo>
                    <a:pt x="177" y="221"/>
                    <a:pt x="177" y="221"/>
                    <a:pt x="177" y="221"/>
                  </a:cubicBezTo>
                  <a:cubicBezTo>
                    <a:pt x="237" y="221"/>
                    <a:pt x="237" y="221"/>
                    <a:pt x="237" y="221"/>
                  </a:cubicBezTo>
                  <a:lnTo>
                    <a:pt x="319" y="115"/>
                  </a:lnTo>
                  <a:close/>
                </a:path>
              </a:pathLst>
            </a:custGeom>
            <a:solidFill>
              <a:srgbClr val="E0301E"/>
            </a:solidFill>
            <a:ln w="9525">
              <a:noFill/>
              <a:round/>
              <a:headEnd/>
              <a:tailEnd/>
            </a:ln>
          </p:spPr>
          <p:txBody>
            <a:bodyPr vert="horz" wrap="square" lIns="91440" tIns="45720" rIns="91440" bIns="45720" numCol="1" anchor="t" anchorCtr="0" compatLnSpc="1">
              <a:prstTxWarp prst="textNoShape">
                <a:avLst/>
              </a:prstTxWarp>
            </a:bodyPr>
            <a:lstStyle/>
            <a:p>
              <a:endParaRPr lang="en-AU"/>
            </a:p>
          </p:txBody>
        </p:sp>
        <p:sp>
          <p:nvSpPr>
            <p:cNvPr id="51" name="Freeform 8"/>
            <p:cNvSpPr>
              <a:spLocks noEditPoints="1"/>
            </p:cNvSpPr>
            <p:nvPr/>
          </p:nvSpPr>
          <p:spPr bwMode="auto">
            <a:xfrm>
              <a:off x="-2124075" y="-1181100"/>
              <a:ext cx="977900" cy="1181100"/>
            </a:xfrm>
            <a:custGeom>
              <a:avLst/>
              <a:gdLst/>
              <a:ahLst/>
              <a:cxnLst>
                <a:cxn ang="0">
                  <a:pos x="106" y="193"/>
                </a:cxn>
                <a:cxn ang="0">
                  <a:pos x="118" y="193"/>
                </a:cxn>
                <a:cxn ang="0">
                  <a:pos x="185" y="114"/>
                </a:cxn>
                <a:cxn ang="0">
                  <a:pos x="130" y="46"/>
                </a:cxn>
                <a:cxn ang="0">
                  <a:pos x="106" y="49"/>
                </a:cxn>
                <a:cxn ang="0">
                  <a:pos x="106" y="193"/>
                </a:cxn>
                <a:cxn ang="0">
                  <a:pos x="106" y="287"/>
                </a:cxn>
                <a:cxn ang="0">
                  <a:pos x="141" y="295"/>
                </a:cxn>
                <a:cxn ang="0">
                  <a:pos x="141" y="315"/>
                </a:cxn>
                <a:cxn ang="0">
                  <a:pos x="3" y="315"/>
                </a:cxn>
                <a:cxn ang="0">
                  <a:pos x="3" y="295"/>
                </a:cxn>
                <a:cxn ang="0">
                  <a:pos x="35" y="287"/>
                </a:cxn>
                <a:cxn ang="0">
                  <a:pos x="35" y="46"/>
                </a:cxn>
                <a:cxn ang="0">
                  <a:pos x="0" y="46"/>
                </a:cxn>
                <a:cxn ang="0">
                  <a:pos x="0" y="26"/>
                </a:cxn>
                <a:cxn ang="0">
                  <a:pos x="84" y="0"/>
                </a:cxn>
                <a:cxn ang="0">
                  <a:pos x="106" y="0"/>
                </a:cxn>
                <a:cxn ang="0">
                  <a:pos x="106" y="29"/>
                </a:cxn>
                <a:cxn ang="0">
                  <a:pos x="179" y="1"/>
                </a:cxn>
                <a:cxn ang="0">
                  <a:pos x="261" y="104"/>
                </a:cxn>
                <a:cxn ang="0">
                  <a:pos x="142" y="220"/>
                </a:cxn>
                <a:cxn ang="0">
                  <a:pos x="106" y="218"/>
                </a:cxn>
                <a:cxn ang="0">
                  <a:pos x="106" y="287"/>
                </a:cxn>
              </a:cxnLst>
              <a:rect l="0" t="0" r="r" b="b"/>
              <a:pathLst>
                <a:path w="261" h="315">
                  <a:moveTo>
                    <a:pt x="106" y="193"/>
                  </a:moveTo>
                  <a:cubicBezTo>
                    <a:pt x="112" y="193"/>
                    <a:pt x="114" y="193"/>
                    <a:pt x="118" y="193"/>
                  </a:cubicBezTo>
                  <a:cubicBezTo>
                    <a:pt x="161" y="193"/>
                    <a:pt x="185" y="166"/>
                    <a:pt x="185" y="114"/>
                  </a:cubicBezTo>
                  <a:cubicBezTo>
                    <a:pt x="185" y="70"/>
                    <a:pt x="166" y="46"/>
                    <a:pt x="130" y="46"/>
                  </a:cubicBezTo>
                  <a:cubicBezTo>
                    <a:pt x="125" y="46"/>
                    <a:pt x="118" y="47"/>
                    <a:pt x="106" y="49"/>
                  </a:cubicBezTo>
                  <a:lnTo>
                    <a:pt x="106" y="193"/>
                  </a:lnTo>
                  <a:close/>
                  <a:moveTo>
                    <a:pt x="106" y="287"/>
                  </a:moveTo>
                  <a:cubicBezTo>
                    <a:pt x="141" y="295"/>
                    <a:pt x="141" y="295"/>
                    <a:pt x="141" y="295"/>
                  </a:cubicBezTo>
                  <a:cubicBezTo>
                    <a:pt x="141" y="315"/>
                    <a:pt x="141" y="315"/>
                    <a:pt x="141" y="315"/>
                  </a:cubicBezTo>
                  <a:cubicBezTo>
                    <a:pt x="3" y="315"/>
                    <a:pt x="3" y="315"/>
                    <a:pt x="3" y="315"/>
                  </a:cubicBezTo>
                  <a:cubicBezTo>
                    <a:pt x="3" y="295"/>
                    <a:pt x="3" y="295"/>
                    <a:pt x="3" y="295"/>
                  </a:cubicBezTo>
                  <a:cubicBezTo>
                    <a:pt x="35" y="287"/>
                    <a:pt x="35" y="287"/>
                    <a:pt x="35" y="287"/>
                  </a:cubicBezTo>
                  <a:cubicBezTo>
                    <a:pt x="35" y="46"/>
                    <a:pt x="35" y="46"/>
                    <a:pt x="35" y="46"/>
                  </a:cubicBezTo>
                  <a:cubicBezTo>
                    <a:pt x="0" y="46"/>
                    <a:pt x="0" y="46"/>
                    <a:pt x="0" y="46"/>
                  </a:cubicBezTo>
                  <a:cubicBezTo>
                    <a:pt x="0" y="26"/>
                    <a:pt x="0" y="26"/>
                    <a:pt x="0" y="26"/>
                  </a:cubicBezTo>
                  <a:cubicBezTo>
                    <a:pt x="84" y="0"/>
                    <a:pt x="84" y="0"/>
                    <a:pt x="84" y="0"/>
                  </a:cubicBezTo>
                  <a:cubicBezTo>
                    <a:pt x="106" y="0"/>
                    <a:pt x="106" y="0"/>
                    <a:pt x="106" y="0"/>
                  </a:cubicBezTo>
                  <a:cubicBezTo>
                    <a:pt x="106" y="29"/>
                    <a:pt x="106" y="29"/>
                    <a:pt x="106" y="29"/>
                  </a:cubicBezTo>
                  <a:cubicBezTo>
                    <a:pt x="145" y="5"/>
                    <a:pt x="159" y="1"/>
                    <a:pt x="179" y="1"/>
                  </a:cubicBezTo>
                  <a:cubicBezTo>
                    <a:pt x="226" y="1"/>
                    <a:pt x="261" y="44"/>
                    <a:pt x="261" y="104"/>
                  </a:cubicBezTo>
                  <a:cubicBezTo>
                    <a:pt x="261" y="173"/>
                    <a:pt x="214" y="220"/>
                    <a:pt x="142" y="220"/>
                  </a:cubicBezTo>
                  <a:cubicBezTo>
                    <a:pt x="134" y="220"/>
                    <a:pt x="120" y="219"/>
                    <a:pt x="106" y="218"/>
                  </a:cubicBezTo>
                  <a:lnTo>
                    <a:pt x="106" y="287"/>
                  </a:lnTo>
                  <a:close/>
                </a:path>
              </a:pathLst>
            </a:custGeom>
            <a:solidFill>
              <a:srgbClr val="E0301E"/>
            </a:solidFill>
            <a:ln w="9525">
              <a:noFill/>
              <a:round/>
              <a:headEnd/>
              <a:tailEnd/>
            </a:ln>
          </p:spPr>
          <p:txBody>
            <a:bodyPr vert="horz" wrap="square" lIns="91440" tIns="45720" rIns="91440" bIns="45720" numCol="1" anchor="t" anchorCtr="0" compatLnSpc="1">
              <a:prstTxWarp prst="textNoShape">
                <a:avLst/>
              </a:prstTxWarp>
            </a:bodyPr>
            <a:lstStyle/>
            <a:p>
              <a:endParaRPr lang="en-AU"/>
            </a:p>
          </p:txBody>
        </p:sp>
      </p:grpSp>
      <p:cxnSp>
        <p:nvCxnSpPr>
          <p:cNvPr id="141" name="Shape 140"/>
          <p:cNvCxnSpPr/>
          <p:nvPr/>
        </p:nvCxnSpPr>
        <p:spPr>
          <a:xfrm rot="5400000" flipH="1" flipV="1">
            <a:off x="5100456" y="-2592965"/>
            <a:ext cx="144000" cy="6839712"/>
          </a:xfrm>
          <a:prstGeom prst="bentConnector2">
            <a:avLst/>
          </a:prstGeom>
          <a:ln w="12700">
            <a:solidFill>
              <a:srgbClr val="E0301E"/>
            </a:solidFill>
          </a:ln>
        </p:spPr>
        <p:style>
          <a:lnRef idx="1">
            <a:schemeClr val="accent1"/>
          </a:lnRef>
          <a:fillRef idx="0">
            <a:schemeClr val="accent1"/>
          </a:fillRef>
          <a:effectRef idx="0">
            <a:schemeClr val="accent1"/>
          </a:effectRef>
          <a:fontRef idx="minor">
            <a:schemeClr val="tx1"/>
          </a:fontRef>
        </p:style>
      </p:cxnSp>
      <p:sp>
        <p:nvSpPr>
          <p:cNvPr id="142" name="Title 1"/>
          <p:cNvSpPr>
            <a:spLocks noGrp="1"/>
          </p:cNvSpPr>
          <p:nvPr>
            <p:ph type="ctrTitle" hasCustomPrompt="1"/>
          </p:nvPr>
        </p:nvSpPr>
        <p:spPr bwMode="black">
          <a:xfrm>
            <a:off x="1895475" y="838200"/>
            <a:ext cx="5343525" cy="914400"/>
          </a:xfrm>
        </p:spPr>
        <p:txBody>
          <a:bodyPr anchor="t" anchorCtr="0">
            <a:noAutofit/>
          </a:bodyPr>
          <a:lstStyle>
            <a:lvl1pPr>
              <a:lnSpc>
                <a:spcPct val="90000"/>
              </a:lnSpc>
              <a:defRPr sz="3200" b="1" i="1" baseline="0">
                <a:solidFill>
                  <a:schemeClr val="tx1"/>
                </a:solidFill>
              </a:defRPr>
            </a:lvl1pPr>
          </a:lstStyle>
          <a:p>
            <a:r>
              <a:rPr lang="en-AU" noProof="0" dirty="0" smtClean="0"/>
              <a:t>Click to add the presentation’s main title</a:t>
            </a:r>
            <a:endParaRPr lang="en-AU" noProof="0" dirty="0"/>
          </a:p>
        </p:txBody>
      </p:sp>
      <p:sp>
        <p:nvSpPr>
          <p:cNvPr id="143" name="Subtitle 2"/>
          <p:cNvSpPr>
            <a:spLocks noGrp="1"/>
          </p:cNvSpPr>
          <p:nvPr>
            <p:ph type="subTitle" idx="1" hasCustomPrompt="1"/>
          </p:nvPr>
        </p:nvSpPr>
        <p:spPr bwMode="black">
          <a:xfrm>
            <a:off x="1895475" y="1828799"/>
            <a:ext cx="5343525" cy="914401"/>
          </a:xfrm>
        </p:spPr>
        <p:txBody>
          <a:bodyPr>
            <a:noAutofit/>
          </a:bodyPr>
          <a:lstStyle>
            <a:lvl1pPr marL="0" indent="0" algn="l">
              <a:lnSpc>
                <a:spcPct val="90000"/>
              </a:lnSpc>
              <a:spcAft>
                <a:spcPts val="0"/>
              </a:spcAft>
              <a:buNone/>
              <a:defRPr sz="3200" baseline="0">
                <a:solidFill>
                  <a:schemeClr val="tx1"/>
                </a:solidFill>
                <a:latin typeface="+mj-lt"/>
              </a:defRPr>
            </a:lvl1pPr>
            <a:lvl2pPr marL="0" indent="0" algn="l">
              <a:buNone/>
              <a:defRPr sz="1800">
                <a:solidFill>
                  <a:schemeClr val="bg1"/>
                </a:solidFill>
                <a:latin typeface="+mj-lt"/>
              </a:defRPr>
            </a:lvl2pPr>
            <a:lvl3pPr marL="457200" indent="0" algn="l">
              <a:buNone/>
              <a:defRPr sz="1800">
                <a:solidFill>
                  <a:schemeClr val="bg1"/>
                </a:solidFill>
                <a:latin typeface="+mj-lt"/>
              </a:defRPr>
            </a:lvl3pPr>
            <a:lvl4pPr marL="914400" indent="0" algn="l">
              <a:buNone/>
              <a:defRPr sz="1800">
                <a:solidFill>
                  <a:schemeClr val="bg1"/>
                </a:solidFill>
                <a:latin typeface="+mj-lt"/>
              </a:defRPr>
            </a:lvl4pPr>
            <a:lvl5pPr marL="1371600" indent="0" algn="l">
              <a:buNone/>
              <a:defRPr sz="1800">
                <a:solidFill>
                  <a:schemeClr val="bg1"/>
                </a:solidFill>
                <a:latin typeface="+mj-lt"/>
              </a:defRPr>
            </a:lvl5pPr>
            <a:lvl6pPr marL="1828800" indent="0" algn="l">
              <a:buNone/>
              <a:defRPr sz="1800">
                <a:solidFill>
                  <a:schemeClr val="bg1"/>
                </a:solidFill>
                <a:latin typeface="+mj-lt"/>
              </a:defRPr>
            </a:lvl6pPr>
            <a:lvl7pPr marL="2286000" indent="0" algn="l">
              <a:buNone/>
              <a:defRPr sz="1800">
                <a:solidFill>
                  <a:schemeClr val="bg1"/>
                </a:solidFill>
                <a:latin typeface="+mj-lt"/>
              </a:defRPr>
            </a:lvl7pPr>
            <a:lvl8pPr marL="2743200" indent="0" algn="l">
              <a:buNone/>
              <a:defRPr sz="1800">
                <a:solidFill>
                  <a:schemeClr val="bg1"/>
                </a:solidFill>
                <a:latin typeface="+mj-lt"/>
              </a:defRPr>
            </a:lvl8pPr>
            <a:lvl9pPr marL="3200400" indent="0" algn="l">
              <a:buNone/>
              <a:defRPr sz="1800">
                <a:solidFill>
                  <a:schemeClr val="bg1"/>
                </a:solidFill>
                <a:latin typeface="+mj-lt"/>
              </a:defRPr>
            </a:lvl9pPr>
          </a:lstStyle>
          <a:p>
            <a:r>
              <a:rPr lang="en-AU" noProof="0" smtClean="0"/>
              <a:t>Subtitle and date (move higher if title is only one line)</a:t>
            </a:r>
            <a:endParaRPr lang="en-AU" noProof="0" dirty="0" smtClean="0"/>
          </a:p>
        </p:txBody>
      </p:sp>
      <p:sp>
        <p:nvSpPr>
          <p:cNvPr id="144" name="Text Placeholder 31"/>
          <p:cNvSpPr>
            <a:spLocks noGrp="1"/>
          </p:cNvSpPr>
          <p:nvPr>
            <p:ph type="body" sz="quarter" idx="10" hasCustomPrompt="1"/>
          </p:nvPr>
        </p:nvSpPr>
        <p:spPr bwMode="black">
          <a:xfrm>
            <a:off x="1895475" y="374904"/>
            <a:ext cx="4105656" cy="146304"/>
          </a:xfrm>
        </p:spPr>
        <p:txBody>
          <a:bodyPr/>
          <a:lstStyle>
            <a:lvl1pPr>
              <a:defRPr sz="1100">
                <a:solidFill>
                  <a:schemeClr val="tx1"/>
                </a:solidFill>
                <a:latin typeface="+mj-lt"/>
              </a:defRPr>
            </a:lvl1pPr>
            <a:lvl2pPr>
              <a:defRPr sz="1000">
                <a:solidFill>
                  <a:schemeClr val="bg1"/>
                </a:solidFill>
                <a:latin typeface="+mj-lt"/>
              </a:defRPr>
            </a:lvl2pPr>
            <a:lvl3pPr>
              <a:defRPr sz="1000">
                <a:solidFill>
                  <a:schemeClr val="bg1"/>
                </a:solidFill>
                <a:latin typeface="+mj-lt"/>
              </a:defRPr>
            </a:lvl3pPr>
            <a:lvl4pPr>
              <a:defRPr sz="1000">
                <a:solidFill>
                  <a:schemeClr val="bg1"/>
                </a:solidFill>
                <a:latin typeface="+mj-lt"/>
              </a:defRPr>
            </a:lvl4pPr>
            <a:lvl5pPr>
              <a:defRPr sz="1000">
                <a:solidFill>
                  <a:schemeClr val="bg1"/>
                </a:solidFill>
                <a:latin typeface="+mj-lt"/>
              </a:defRPr>
            </a:lvl5pPr>
          </a:lstStyle>
          <a:p>
            <a:pPr lvl="0"/>
            <a:r>
              <a:rPr lang="en-AU" noProof="0" dirty="0" smtClean="0"/>
              <a:t>www.pwc.com.au</a:t>
            </a:r>
            <a:endParaRPr lang="en-AU" noProof="0" dirty="0"/>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cSld name="Cover Slide: Halftone Rose Logo">
    <p:spTree>
      <p:nvGrpSpPr>
        <p:cNvPr id="1" name=""/>
        <p:cNvGrpSpPr/>
        <p:nvPr/>
      </p:nvGrpSpPr>
      <p:grpSpPr>
        <a:xfrm>
          <a:off x="0" y="0"/>
          <a:ext cx="0" cy="0"/>
          <a:chOff x="0" y="0"/>
          <a:chExt cx="0" cy="0"/>
        </a:xfrm>
      </p:grpSpPr>
      <p:grpSp>
        <p:nvGrpSpPr>
          <p:cNvPr id="23" name="Group 34"/>
          <p:cNvGrpSpPr/>
          <p:nvPr/>
        </p:nvGrpSpPr>
        <p:grpSpPr>
          <a:xfrm>
            <a:off x="970812" y="5769514"/>
            <a:ext cx="1230060" cy="934956"/>
            <a:chOff x="4343400" y="-3228975"/>
            <a:chExt cx="4248150" cy="3228975"/>
          </a:xfrm>
        </p:grpSpPr>
        <p:sp>
          <p:nvSpPr>
            <p:cNvPr id="24" name="Rectangle 9"/>
            <p:cNvSpPr>
              <a:spLocks noChangeArrowheads="1"/>
            </p:cNvSpPr>
            <p:nvPr/>
          </p:nvSpPr>
          <p:spPr bwMode="auto">
            <a:xfrm>
              <a:off x="7046912" y="-2239962"/>
              <a:ext cx="1544638" cy="398463"/>
            </a:xfrm>
            <a:prstGeom prst="rect">
              <a:avLst/>
            </a:prstGeom>
            <a:solidFill>
              <a:srgbClr val="F4CBD2"/>
            </a:solidFill>
            <a:ln w="9525">
              <a:noFill/>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25" name="Rectangle 10"/>
            <p:cNvSpPr>
              <a:spLocks noChangeArrowheads="1"/>
            </p:cNvSpPr>
            <p:nvPr/>
          </p:nvSpPr>
          <p:spPr bwMode="auto">
            <a:xfrm>
              <a:off x="7046912" y="-2832100"/>
              <a:ext cx="1346201" cy="990600"/>
            </a:xfrm>
            <a:prstGeom prst="rect">
              <a:avLst/>
            </a:prstGeom>
            <a:solidFill>
              <a:srgbClr val="F8DDE1"/>
            </a:solidFill>
            <a:ln w="9525">
              <a:noFill/>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26" name="Rectangle 19"/>
            <p:cNvSpPr>
              <a:spLocks noChangeArrowheads="1"/>
            </p:cNvSpPr>
            <p:nvPr/>
          </p:nvSpPr>
          <p:spPr bwMode="auto">
            <a:xfrm>
              <a:off x="7046912" y="-3228975"/>
              <a:ext cx="792163" cy="1387475"/>
            </a:xfrm>
            <a:prstGeom prst="rect">
              <a:avLst/>
            </a:prstGeom>
            <a:solidFill>
              <a:srgbClr val="F6D4DA"/>
            </a:solidFill>
            <a:ln w="9525">
              <a:noFill/>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27" name="Rectangle 20"/>
            <p:cNvSpPr>
              <a:spLocks noChangeArrowheads="1"/>
            </p:cNvSpPr>
            <p:nvPr/>
          </p:nvSpPr>
          <p:spPr bwMode="auto">
            <a:xfrm>
              <a:off x="7046912" y="-3071812"/>
              <a:ext cx="944563" cy="1230312"/>
            </a:xfrm>
            <a:prstGeom prst="rect">
              <a:avLst/>
            </a:prstGeom>
            <a:solidFill>
              <a:srgbClr val="FAE5E9"/>
            </a:solidFill>
            <a:ln w="9525">
              <a:noFill/>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28" name="Rectangle 17"/>
            <p:cNvSpPr>
              <a:spLocks noChangeArrowheads="1"/>
            </p:cNvSpPr>
            <p:nvPr/>
          </p:nvSpPr>
          <p:spPr bwMode="auto">
            <a:xfrm>
              <a:off x="7046912" y="-2239962"/>
              <a:ext cx="1346201" cy="398463"/>
            </a:xfrm>
            <a:prstGeom prst="rect">
              <a:avLst/>
            </a:prstGeom>
            <a:solidFill>
              <a:srgbClr val="EFB2BC"/>
            </a:solidFill>
            <a:ln w="9525">
              <a:noFill/>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29" name="Rectangle 18"/>
            <p:cNvSpPr>
              <a:spLocks noChangeArrowheads="1"/>
            </p:cNvSpPr>
            <p:nvPr/>
          </p:nvSpPr>
          <p:spPr bwMode="auto">
            <a:xfrm>
              <a:off x="7046912" y="-3071812"/>
              <a:ext cx="792163" cy="1230312"/>
            </a:xfrm>
            <a:prstGeom prst="rect">
              <a:avLst/>
            </a:prstGeom>
            <a:solidFill>
              <a:srgbClr val="F1BAC3"/>
            </a:solidFill>
            <a:ln w="9525">
              <a:noFill/>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30" name="Rectangle 21"/>
            <p:cNvSpPr>
              <a:spLocks noChangeArrowheads="1"/>
            </p:cNvSpPr>
            <p:nvPr/>
          </p:nvSpPr>
          <p:spPr bwMode="auto">
            <a:xfrm>
              <a:off x="7046912" y="-2832101"/>
              <a:ext cx="944563" cy="990601"/>
            </a:xfrm>
            <a:prstGeom prst="rect">
              <a:avLst/>
            </a:prstGeom>
            <a:solidFill>
              <a:srgbClr val="F1BAC3"/>
            </a:solidFill>
            <a:ln w="9525">
              <a:noFill/>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31" name="Rectangle 16"/>
            <p:cNvSpPr>
              <a:spLocks noChangeArrowheads="1"/>
            </p:cNvSpPr>
            <p:nvPr/>
          </p:nvSpPr>
          <p:spPr bwMode="auto">
            <a:xfrm>
              <a:off x="7046912" y="-2239962"/>
              <a:ext cx="944563" cy="398463"/>
            </a:xfrm>
            <a:prstGeom prst="rect">
              <a:avLst/>
            </a:prstGeom>
            <a:solidFill>
              <a:srgbClr val="EBA0AD"/>
            </a:solidFill>
            <a:ln w="9525">
              <a:noFill/>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32" name="Freeform 15"/>
            <p:cNvSpPr>
              <a:spLocks/>
            </p:cNvSpPr>
            <p:nvPr/>
          </p:nvSpPr>
          <p:spPr bwMode="auto">
            <a:xfrm>
              <a:off x="7046912" y="-2832101"/>
              <a:ext cx="792163" cy="990601"/>
            </a:xfrm>
            <a:prstGeom prst="rect">
              <a:avLst/>
            </a:prstGeom>
            <a:solidFill>
              <a:srgbClr val="EBA0AD"/>
            </a:solidFill>
            <a:ln w="9525">
              <a:noFill/>
              <a:round/>
              <a:headEnd/>
              <a:tailEnd/>
            </a:ln>
          </p:spPr>
          <p:txBody>
            <a:bodyPr vert="horz" wrap="square" lIns="91440" tIns="45720" rIns="91440" bIns="45720" numCol="1" anchor="t" anchorCtr="0" compatLnSpc="1">
              <a:prstTxWarp prst="textNoShape">
                <a:avLst/>
              </a:prstTxWarp>
            </a:bodyPr>
            <a:lstStyle/>
            <a:p>
              <a:endParaRPr lang="en-AU"/>
            </a:p>
          </p:txBody>
        </p:sp>
        <p:sp>
          <p:nvSpPr>
            <p:cNvPr id="33" name="Rectangle 14"/>
            <p:cNvSpPr>
              <a:spLocks noChangeArrowheads="1"/>
            </p:cNvSpPr>
            <p:nvPr/>
          </p:nvSpPr>
          <p:spPr bwMode="auto">
            <a:xfrm>
              <a:off x="7046912" y="-2239962"/>
              <a:ext cx="792163" cy="398463"/>
            </a:xfrm>
            <a:prstGeom prst="rect">
              <a:avLst/>
            </a:prstGeom>
            <a:solidFill>
              <a:srgbClr val="E88F9E"/>
            </a:solidFill>
            <a:ln w="9525">
              <a:noFill/>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34" name="Rectangle 13"/>
            <p:cNvSpPr>
              <a:spLocks noChangeArrowheads="1"/>
            </p:cNvSpPr>
            <p:nvPr/>
          </p:nvSpPr>
          <p:spPr bwMode="auto">
            <a:xfrm>
              <a:off x="7046912" y="-2433637"/>
              <a:ext cx="495300" cy="592137"/>
            </a:xfrm>
            <a:prstGeom prst="rect">
              <a:avLst/>
            </a:prstGeom>
            <a:solidFill>
              <a:srgbClr val="E68797"/>
            </a:solidFill>
            <a:ln w="9525">
              <a:noFill/>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35" name="Rectangle 11"/>
            <p:cNvSpPr>
              <a:spLocks noChangeArrowheads="1"/>
            </p:cNvSpPr>
            <p:nvPr/>
          </p:nvSpPr>
          <p:spPr bwMode="auto">
            <a:xfrm>
              <a:off x="6256337" y="-1841500"/>
              <a:ext cx="790575" cy="198438"/>
            </a:xfrm>
            <a:prstGeom prst="rect">
              <a:avLst/>
            </a:prstGeom>
            <a:solidFill>
              <a:srgbClr val="E27588"/>
            </a:solidFill>
            <a:ln w="9525">
              <a:noFill/>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52" name="Rectangle 12"/>
            <p:cNvSpPr>
              <a:spLocks noChangeArrowheads="1"/>
            </p:cNvSpPr>
            <p:nvPr/>
          </p:nvSpPr>
          <p:spPr bwMode="auto">
            <a:xfrm>
              <a:off x="7046912" y="-2239962"/>
              <a:ext cx="495300" cy="398463"/>
            </a:xfrm>
            <a:prstGeom prst="rect">
              <a:avLst/>
            </a:prstGeom>
            <a:solidFill>
              <a:srgbClr val="E27588"/>
            </a:solidFill>
            <a:ln w="9525">
              <a:noFill/>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53" name="Freeform 6"/>
            <p:cNvSpPr>
              <a:spLocks/>
            </p:cNvSpPr>
            <p:nvPr/>
          </p:nvSpPr>
          <p:spPr bwMode="auto">
            <a:xfrm>
              <a:off x="6716712" y="-1185862"/>
              <a:ext cx="787400" cy="839788"/>
            </a:xfrm>
            <a:custGeom>
              <a:avLst/>
              <a:gdLst/>
              <a:ahLst/>
              <a:cxnLst>
                <a:cxn ang="0">
                  <a:pos x="134" y="24"/>
                </a:cxn>
                <a:cxn ang="0">
                  <a:pos x="79" y="104"/>
                </a:cxn>
                <a:cxn ang="0">
                  <a:pos x="142" y="184"/>
                </a:cxn>
                <a:cxn ang="0">
                  <a:pos x="210" y="161"/>
                </a:cxn>
                <a:cxn ang="0">
                  <a:pos x="210" y="200"/>
                </a:cxn>
                <a:cxn ang="0">
                  <a:pos x="113" y="224"/>
                </a:cxn>
                <a:cxn ang="0">
                  <a:pos x="32" y="194"/>
                </a:cxn>
                <a:cxn ang="0">
                  <a:pos x="0" y="115"/>
                </a:cxn>
                <a:cxn ang="0">
                  <a:pos x="125" y="0"/>
                </a:cxn>
                <a:cxn ang="0">
                  <a:pos x="208" y="56"/>
                </a:cxn>
                <a:cxn ang="0">
                  <a:pos x="169" y="92"/>
                </a:cxn>
                <a:cxn ang="0">
                  <a:pos x="134" y="81"/>
                </a:cxn>
                <a:cxn ang="0">
                  <a:pos x="134" y="24"/>
                </a:cxn>
              </a:cxnLst>
              <a:rect l="0" t="0" r="r" b="b"/>
              <a:pathLst>
                <a:path w="210" h="224">
                  <a:moveTo>
                    <a:pt x="134" y="24"/>
                  </a:moveTo>
                  <a:cubicBezTo>
                    <a:pt x="98" y="30"/>
                    <a:pt x="79" y="57"/>
                    <a:pt x="79" y="104"/>
                  </a:cubicBezTo>
                  <a:cubicBezTo>
                    <a:pt x="79" y="152"/>
                    <a:pt x="104" y="184"/>
                    <a:pt x="142" y="184"/>
                  </a:cubicBezTo>
                  <a:cubicBezTo>
                    <a:pt x="160" y="184"/>
                    <a:pt x="176" y="178"/>
                    <a:pt x="210" y="161"/>
                  </a:cubicBezTo>
                  <a:cubicBezTo>
                    <a:pt x="210" y="200"/>
                    <a:pt x="210" y="200"/>
                    <a:pt x="210" y="200"/>
                  </a:cubicBezTo>
                  <a:cubicBezTo>
                    <a:pt x="169" y="219"/>
                    <a:pt x="145" y="224"/>
                    <a:pt x="113" y="224"/>
                  </a:cubicBezTo>
                  <a:cubicBezTo>
                    <a:pt x="77" y="224"/>
                    <a:pt x="52" y="215"/>
                    <a:pt x="32" y="194"/>
                  </a:cubicBezTo>
                  <a:cubicBezTo>
                    <a:pt x="11" y="173"/>
                    <a:pt x="0" y="146"/>
                    <a:pt x="0" y="115"/>
                  </a:cubicBezTo>
                  <a:cubicBezTo>
                    <a:pt x="0" y="47"/>
                    <a:pt x="51" y="0"/>
                    <a:pt x="125" y="0"/>
                  </a:cubicBezTo>
                  <a:cubicBezTo>
                    <a:pt x="174" y="0"/>
                    <a:pt x="208" y="23"/>
                    <a:pt x="208" y="56"/>
                  </a:cubicBezTo>
                  <a:cubicBezTo>
                    <a:pt x="208" y="77"/>
                    <a:pt x="192" y="92"/>
                    <a:pt x="169" y="92"/>
                  </a:cubicBezTo>
                  <a:cubicBezTo>
                    <a:pt x="157" y="92"/>
                    <a:pt x="147" y="88"/>
                    <a:pt x="134" y="81"/>
                  </a:cubicBezTo>
                  <a:lnTo>
                    <a:pt x="134" y="24"/>
                  </a:lnTo>
                  <a:close/>
                </a:path>
              </a:pathLst>
            </a:custGeom>
            <a:solidFill>
              <a:srgbClr val="DB536A"/>
            </a:solidFill>
            <a:ln w="9525">
              <a:noFill/>
              <a:round/>
              <a:headEnd/>
              <a:tailEnd/>
            </a:ln>
          </p:spPr>
          <p:txBody>
            <a:bodyPr vert="horz" wrap="square" lIns="91440" tIns="45720" rIns="91440" bIns="45720" numCol="1" anchor="t" anchorCtr="0" compatLnSpc="1">
              <a:prstTxWarp prst="textNoShape">
                <a:avLst/>
              </a:prstTxWarp>
            </a:bodyPr>
            <a:lstStyle/>
            <a:p>
              <a:endParaRPr lang="en-AU"/>
            </a:p>
          </p:txBody>
        </p:sp>
        <p:sp>
          <p:nvSpPr>
            <p:cNvPr id="54" name="Freeform 7"/>
            <p:cNvSpPr>
              <a:spLocks/>
            </p:cNvSpPr>
            <p:nvPr/>
          </p:nvSpPr>
          <p:spPr bwMode="auto">
            <a:xfrm>
              <a:off x="5348287" y="-1185862"/>
              <a:ext cx="1365250" cy="828675"/>
            </a:xfrm>
            <a:custGeom>
              <a:avLst/>
              <a:gdLst/>
              <a:ahLst/>
              <a:cxnLst>
                <a:cxn ang="0">
                  <a:pos x="319" y="115"/>
                </a:cxn>
                <a:cxn ang="0">
                  <a:pos x="364" y="37"/>
                </a:cxn>
                <a:cxn ang="0">
                  <a:pos x="326" y="0"/>
                </a:cxn>
                <a:cxn ang="0">
                  <a:pos x="295" y="13"/>
                </a:cxn>
                <a:cxn ang="0">
                  <a:pos x="295" y="97"/>
                </a:cxn>
                <a:cxn ang="0">
                  <a:pos x="242" y="169"/>
                </a:cxn>
                <a:cxn ang="0">
                  <a:pos x="242" y="6"/>
                </a:cxn>
                <a:cxn ang="0">
                  <a:pos x="191" y="6"/>
                </a:cxn>
                <a:cxn ang="0">
                  <a:pos x="106" y="146"/>
                </a:cxn>
                <a:cxn ang="0">
                  <a:pos x="106" y="6"/>
                </a:cxn>
                <a:cxn ang="0">
                  <a:pos x="77" y="6"/>
                </a:cxn>
                <a:cxn ang="0">
                  <a:pos x="0" y="24"/>
                </a:cxn>
                <a:cxn ang="0">
                  <a:pos x="0" y="44"/>
                </a:cxn>
                <a:cxn ang="0">
                  <a:pos x="42" y="48"/>
                </a:cxn>
                <a:cxn ang="0">
                  <a:pos x="42" y="221"/>
                </a:cxn>
                <a:cxn ang="0">
                  <a:pos x="96" y="221"/>
                </a:cxn>
                <a:cxn ang="0">
                  <a:pos x="177" y="87"/>
                </a:cxn>
                <a:cxn ang="0">
                  <a:pos x="177" y="221"/>
                </a:cxn>
                <a:cxn ang="0">
                  <a:pos x="237" y="221"/>
                </a:cxn>
                <a:cxn ang="0">
                  <a:pos x="319" y="115"/>
                </a:cxn>
              </a:cxnLst>
              <a:rect l="0" t="0" r="r" b="b"/>
              <a:pathLst>
                <a:path w="364" h="221">
                  <a:moveTo>
                    <a:pt x="319" y="115"/>
                  </a:moveTo>
                  <a:cubicBezTo>
                    <a:pt x="352" y="74"/>
                    <a:pt x="364" y="57"/>
                    <a:pt x="364" y="37"/>
                  </a:cubicBezTo>
                  <a:cubicBezTo>
                    <a:pt x="364" y="17"/>
                    <a:pt x="348" y="0"/>
                    <a:pt x="326" y="0"/>
                  </a:cubicBezTo>
                  <a:cubicBezTo>
                    <a:pt x="313" y="0"/>
                    <a:pt x="301" y="7"/>
                    <a:pt x="295" y="13"/>
                  </a:cubicBezTo>
                  <a:cubicBezTo>
                    <a:pt x="295" y="97"/>
                    <a:pt x="295" y="97"/>
                    <a:pt x="295" y="97"/>
                  </a:cubicBezTo>
                  <a:cubicBezTo>
                    <a:pt x="242" y="169"/>
                    <a:pt x="242" y="169"/>
                    <a:pt x="242" y="169"/>
                  </a:cubicBezTo>
                  <a:cubicBezTo>
                    <a:pt x="242" y="6"/>
                    <a:pt x="242" y="6"/>
                    <a:pt x="242" y="6"/>
                  </a:cubicBezTo>
                  <a:cubicBezTo>
                    <a:pt x="191" y="6"/>
                    <a:pt x="191" y="6"/>
                    <a:pt x="191" y="6"/>
                  </a:cubicBezTo>
                  <a:cubicBezTo>
                    <a:pt x="106" y="146"/>
                    <a:pt x="106" y="146"/>
                    <a:pt x="106" y="146"/>
                  </a:cubicBezTo>
                  <a:cubicBezTo>
                    <a:pt x="106" y="6"/>
                    <a:pt x="106" y="6"/>
                    <a:pt x="106" y="6"/>
                  </a:cubicBezTo>
                  <a:cubicBezTo>
                    <a:pt x="77" y="6"/>
                    <a:pt x="77" y="6"/>
                    <a:pt x="77" y="6"/>
                  </a:cubicBezTo>
                  <a:cubicBezTo>
                    <a:pt x="0" y="24"/>
                    <a:pt x="0" y="24"/>
                    <a:pt x="0" y="24"/>
                  </a:cubicBezTo>
                  <a:cubicBezTo>
                    <a:pt x="0" y="44"/>
                    <a:pt x="0" y="44"/>
                    <a:pt x="0" y="44"/>
                  </a:cubicBezTo>
                  <a:cubicBezTo>
                    <a:pt x="42" y="48"/>
                    <a:pt x="42" y="48"/>
                    <a:pt x="42" y="48"/>
                  </a:cubicBezTo>
                  <a:cubicBezTo>
                    <a:pt x="42" y="221"/>
                    <a:pt x="42" y="221"/>
                    <a:pt x="42" y="221"/>
                  </a:cubicBezTo>
                  <a:cubicBezTo>
                    <a:pt x="96" y="221"/>
                    <a:pt x="96" y="221"/>
                    <a:pt x="96" y="221"/>
                  </a:cubicBezTo>
                  <a:cubicBezTo>
                    <a:pt x="177" y="87"/>
                    <a:pt x="177" y="87"/>
                    <a:pt x="177" y="87"/>
                  </a:cubicBezTo>
                  <a:cubicBezTo>
                    <a:pt x="177" y="221"/>
                    <a:pt x="177" y="221"/>
                    <a:pt x="177" y="221"/>
                  </a:cubicBezTo>
                  <a:cubicBezTo>
                    <a:pt x="237" y="221"/>
                    <a:pt x="237" y="221"/>
                    <a:pt x="237" y="221"/>
                  </a:cubicBezTo>
                  <a:lnTo>
                    <a:pt x="319" y="115"/>
                  </a:lnTo>
                  <a:close/>
                </a:path>
              </a:pathLst>
            </a:custGeom>
            <a:solidFill>
              <a:srgbClr val="DB536A"/>
            </a:solidFill>
            <a:ln w="9525">
              <a:noFill/>
              <a:round/>
              <a:headEnd/>
              <a:tailEnd/>
            </a:ln>
          </p:spPr>
          <p:txBody>
            <a:bodyPr vert="horz" wrap="square" lIns="91440" tIns="45720" rIns="91440" bIns="45720" numCol="1" anchor="t" anchorCtr="0" compatLnSpc="1">
              <a:prstTxWarp prst="textNoShape">
                <a:avLst/>
              </a:prstTxWarp>
            </a:bodyPr>
            <a:lstStyle/>
            <a:p>
              <a:endParaRPr lang="en-AU"/>
            </a:p>
          </p:txBody>
        </p:sp>
        <p:sp>
          <p:nvSpPr>
            <p:cNvPr id="55" name="Freeform 8"/>
            <p:cNvSpPr>
              <a:spLocks noEditPoints="1"/>
            </p:cNvSpPr>
            <p:nvPr/>
          </p:nvSpPr>
          <p:spPr bwMode="auto">
            <a:xfrm>
              <a:off x="4343400" y="-1181100"/>
              <a:ext cx="977900" cy="1181100"/>
            </a:xfrm>
            <a:custGeom>
              <a:avLst/>
              <a:gdLst/>
              <a:ahLst/>
              <a:cxnLst>
                <a:cxn ang="0">
                  <a:pos x="106" y="193"/>
                </a:cxn>
                <a:cxn ang="0">
                  <a:pos x="118" y="193"/>
                </a:cxn>
                <a:cxn ang="0">
                  <a:pos x="185" y="114"/>
                </a:cxn>
                <a:cxn ang="0">
                  <a:pos x="130" y="46"/>
                </a:cxn>
                <a:cxn ang="0">
                  <a:pos x="106" y="49"/>
                </a:cxn>
                <a:cxn ang="0">
                  <a:pos x="106" y="193"/>
                </a:cxn>
                <a:cxn ang="0">
                  <a:pos x="106" y="287"/>
                </a:cxn>
                <a:cxn ang="0">
                  <a:pos x="141" y="295"/>
                </a:cxn>
                <a:cxn ang="0">
                  <a:pos x="141" y="315"/>
                </a:cxn>
                <a:cxn ang="0">
                  <a:pos x="3" y="315"/>
                </a:cxn>
                <a:cxn ang="0">
                  <a:pos x="3" y="295"/>
                </a:cxn>
                <a:cxn ang="0">
                  <a:pos x="35" y="287"/>
                </a:cxn>
                <a:cxn ang="0">
                  <a:pos x="35" y="46"/>
                </a:cxn>
                <a:cxn ang="0">
                  <a:pos x="0" y="46"/>
                </a:cxn>
                <a:cxn ang="0">
                  <a:pos x="0" y="26"/>
                </a:cxn>
                <a:cxn ang="0">
                  <a:pos x="84" y="0"/>
                </a:cxn>
                <a:cxn ang="0">
                  <a:pos x="106" y="0"/>
                </a:cxn>
                <a:cxn ang="0">
                  <a:pos x="106" y="29"/>
                </a:cxn>
                <a:cxn ang="0">
                  <a:pos x="179" y="1"/>
                </a:cxn>
                <a:cxn ang="0">
                  <a:pos x="261" y="104"/>
                </a:cxn>
                <a:cxn ang="0">
                  <a:pos x="142" y="220"/>
                </a:cxn>
                <a:cxn ang="0">
                  <a:pos x="106" y="218"/>
                </a:cxn>
                <a:cxn ang="0">
                  <a:pos x="106" y="287"/>
                </a:cxn>
              </a:cxnLst>
              <a:rect l="0" t="0" r="r" b="b"/>
              <a:pathLst>
                <a:path w="261" h="315">
                  <a:moveTo>
                    <a:pt x="106" y="193"/>
                  </a:moveTo>
                  <a:cubicBezTo>
                    <a:pt x="112" y="193"/>
                    <a:pt x="114" y="193"/>
                    <a:pt x="118" y="193"/>
                  </a:cubicBezTo>
                  <a:cubicBezTo>
                    <a:pt x="161" y="193"/>
                    <a:pt x="185" y="166"/>
                    <a:pt x="185" y="114"/>
                  </a:cubicBezTo>
                  <a:cubicBezTo>
                    <a:pt x="185" y="70"/>
                    <a:pt x="166" y="46"/>
                    <a:pt x="130" y="46"/>
                  </a:cubicBezTo>
                  <a:cubicBezTo>
                    <a:pt x="125" y="46"/>
                    <a:pt x="118" y="47"/>
                    <a:pt x="106" y="49"/>
                  </a:cubicBezTo>
                  <a:lnTo>
                    <a:pt x="106" y="193"/>
                  </a:lnTo>
                  <a:close/>
                  <a:moveTo>
                    <a:pt x="106" y="287"/>
                  </a:moveTo>
                  <a:cubicBezTo>
                    <a:pt x="141" y="295"/>
                    <a:pt x="141" y="295"/>
                    <a:pt x="141" y="295"/>
                  </a:cubicBezTo>
                  <a:cubicBezTo>
                    <a:pt x="141" y="315"/>
                    <a:pt x="141" y="315"/>
                    <a:pt x="141" y="315"/>
                  </a:cubicBezTo>
                  <a:cubicBezTo>
                    <a:pt x="3" y="315"/>
                    <a:pt x="3" y="315"/>
                    <a:pt x="3" y="315"/>
                  </a:cubicBezTo>
                  <a:cubicBezTo>
                    <a:pt x="3" y="295"/>
                    <a:pt x="3" y="295"/>
                    <a:pt x="3" y="295"/>
                  </a:cubicBezTo>
                  <a:cubicBezTo>
                    <a:pt x="35" y="287"/>
                    <a:pt x="35" y="287"/>
                    <a:pt x="35" y="287"/>
                  </a:cubicBezTo>
                  <a:cubicBezTo>
                    <a:pt x="35" y="46"/>
                    <a:pt x="35" y="46"/>
                    <a:pt x="35" y="46"/>
                  </a:cubicBezTo>
                  <a:cubicBezTo>
                    <a:pt x="0" y="46"/>
                    <a:pt x="0" y="46"/>
                    <a:pt x="0" y="46"/>
                  </a:cubicBezTo>
                  <a:cubicBezTo>
                    <a:pt x="0" y="26"/>
                    <a:pt x="0" y="26"/>
                    <a:pt x="0" y="26"/>
                  </a:cubicBezTo>
                  <a:cubicBezTo>
                    <a:pt x="84" y="0"/>
                    <a:pt x="84" y="0"/>
                    <a:pt x="84" y="0"/>
                  </a:cubicBezTo>
                  <a:cubicBezTo>
                    <a:pt x="106" y="0"/>
                    <a:pt x="106" y="0"/>
                    <a:pt x="106" y="0"/>
                  </a:cubicBezTo>
                  <a:cubicBezTo>
                    <a:pt x="106" y="29"/>
                    <a:pt x="106" y="29"/>
                    <a:pt x="106" y="29"/>
                  </a:cubicBezTo>
                  <a:cubicBezTo>
                    <a:pt x="145" y="5"/>
                    <a:pt x="159" y="1"/>
                    <a:pt x="179" y="1"/>
                  </a:cubicBezTo>
                  <a:cubicBezTo>
                    <a:pt x="226" y="1"/>
                    <a:pt x="261" y="44"/>
                    <a:pt x="261" y="104"/>
                  </a:cubicBezTo>
                  <a:cubicBezTo>
                    <a:pt x="261" y="173"/>
                    <a:pt x="214" y="220"/>
                    <a:pt x="142" y="220"/>
                  </a:cubicBezTo>
                  <a:cubicBezTo>
                    <a:pt x="134" y="220"/>
                    <a:pt x="120" y="219"/>
                    <a:pt x="106" y="218"/>
                  </a:cubicBezTo>
                  <a:lnTo>
                    <a:pt x="106" y="287"/>
                  </a:lnTo>
                  <a:close/>
                </a:path>
              </a:pathLst>
            </a:custGeom>
            <a:solidFill>
              <a:srgbClr val="DB536A"/>
            </a:solidFill>
            <a:ln w="9525">
              <a:noFill/>
              <a:round/>
              <a:headEnd/>
              <a:tailEnd/>
            </a:ln>
          </p:spPr>
          <p:txBody>
            <a:bodyPr vert="horz" wrap="square" lIns="91440" tIns="45720" rIns="91440" bIns="45720" numCol="1" anchor="t" anchorCtr="0" compatLnSpc="1">
              <a:prstTxWarp prst="textNoShape">
                <a:avLst/>
              </a:prstTxWarp>
            </a:bodyPr>
            <a:lstStyle/>
            <a:p>
              <a:endParaRPr lang="en-AU"/>
            </a:p>
          </p:txBody>
        </p:sp>
      </p:grpSp>
      <p:cxnSp>
        <p:nvCxnSpPr>
          <p:cNvPr id="141" name="Shape 140"/>
          <p:cNvCxnSpPr/>
          <p:nvPr/>
        </p:nvCxnSpPr>
        <p:spPr>
          <a:xfrm rot="5400000" flipH="1" flipV="1">
            <a:off x="5100456" y="-2592965"/>
            <a:ext cx="144000" cy="6839712"/>
          </a:xfrm>
          <a:prstGeom prst="bentConnector2">
            <a:avLst/>
          </a:prstGeom>
          <a:ln w="12700">
            <a:solidFill>
              <a:srgbClr val="DB536A"/>
            </a:solidFill>
          </a:ln>
        </p:spPr>
        <p:style>
          <a:lnRef idx="1">
            <a:schemeClr val="accent1"/>
          </a:lnRef>
          <a:fillRef idx="0">
            <a:schemeClr val="accent1"/>
          </a:fillRef>
          <a:effectRef idx="0">
            <a:schemeClr val="accent1"/>
          </a:effectRef>
          <a:fontRef idx="minor">
            <a:schemeClr val="tx1"/>
          </a:fontRef>
        </p:style>
      </p:cxnSp>
      <p:sp>
        <p:nvSpPr>
          <p:cNvPr id="142" name="Title 1"/>
          <p:cNvSpPr>
            <a:spLocks noGrp="1"/>
          </p:cNvSpPr>
          <p:nvPr>
            <p:ph type="ctrTitle" hasCustomPrompt="1"/>
          </p:nvPr>
        </p:nvSpPr>
        <p:spPr bwMode="black">
          <a:xfrm>
            <a:off x="1895475" y="838200"/>
            <a:ext cx="5343525" cy="914400"/>
          </a:xfrm>
        </p:spPr>
        <p:txBody>
          <a:bodyPr anchor="t" anchorCtr="0">
            <a:noAutofit/>
          </a:bodyPr>
          <a:lstStyle>
            <a:lvl1pPr>
              <a:lnSpc>
                <a:spcPct val="90000"/>
              </a:lnSpc>
              <a:defRPr sz="3200" b="1" i="1" baseline="0">
                <a:solidFill>
                  <a:schemeClr val="tx1"/>
                </a:solidFill>
              </a:defRPr>
            </a:lvl1pPr>
          </a:lstStyle>
          <a:p>
            <a:r>
              <a:rPr lang="en-AU" noProof="0" dirty="0" smtClean="0"/>
              <a:t>Click to add the presentation’s main title</a:t>
            </a:r>
            <a:endParaRPr lang="en-AU" noProof="0" dirty="0"/>
          </a:p>
        </p:txBody>
      </p:sp>
      <p:sp>
        <p:nvSpPr>
          <p:cNvPr id="143" name="Subtitle 2"/>
          <p:cNvSpPr>
            <a:spLocks noGrp="1"/>
          </p:cNvSpPr>
          <p:nvPr>
            <p:ph type="subTitle" idx="1" hasCustomPrompt="1"/>
          </p:nvPr>
        </p:nvSpPr>
        <p:spPr bwMode="black">
          <a:xfrm>
            <a:off x="1895475" y="1828799"/>
            <a:ext cx="5343525" cy="914401"/>
          </a:xfrm>
        </p:spPr>
        <p:txBody>
          <a:bodyPr>
            <a:noAutofit/>
          </a:bodyPr>
          <a:lstStyle>
            <a:lvl1pPr marL="0" indent="0" algn="l">
              <a:lnSpc>
                <a:spcPct val="90000"/>
              </a:lnSpc>
              <a:spcAft>
                <a:spcPts val="0"/>
              </a:spcAft>
              <a:buNone/>
              <a:defRPr sz="3200" baseline="0">
                <a:solidFill>
                  <a:schemeClr val="tx1"/>
                </a:solidFill>
                <a:latin typeface="+mj-lt"/>
              </a:defRPr>
            </a:lvl1pPr>
            <a:lvl2pPr marL="0" indent="0" algn="l">
              <a:buNone/>
              <a:defRPr sz="1800">
                <a:solidFill>
                  <a:schemeClr val="bg1"/>
                </a:solidFill>
                <a:latin typeface="+mj-lt"/>
              </a:defRPr>
            </a:lvl2pPr>
            <a:lvl3pPr marL="457200" indent="0" algn="l">
              <a:buNone/>
              <a:defRPr sz="1800">
                <a:solidFill>
                  <a:schemeClr val="bg1"/>
                </a:solidFill>
                <a:latin typeface="+mj-lt"/>
              </a:defRPr>
            </a:lvl3pPr>
            <a:lvl4pPr marL="914400" indent="0" algn="l">
              <a:buNone/>
              <a:defRPr sz="1800">
                <a:solidFill>
                  <a:schemeClr val="bg1"/>
                </a:solidFill>
                <a:latin typeface="+mj-lt"/>
              </a:defRPr>
            </a:lvl4pPr>
            <a:lvl5pPr marL="1371600" indent="0" algn="l">
              <a:buNone/>
              <a:defRPr sz="1800">
                <a:solidFill>
                  <a:schemeClr val="bg1"/>
                </a:solidFill>
                <a:latin typeface="+mj-lt"/>
              </a:defRPr>
            </a:lvl5pPr>
            <a:lvl6pPr marL="1828800" indent="0" algn="l">
              <a:buNone/>
              <a:defRPr sz="1800">
                <a:solidFill>
                  <a:schemeClr val="bg1"/>
                </a:solidFill>
                <a:latin typeface="+mj-lt"/>
              </a:defRPr>
            </a:lvl6pPr>
            <a:lvl7pPr marL="2286000" indent="0" algn="l">
              <a:buNone/>
              <a:defRPr sz="1800">
                <a:solidFill>
                  <a:schemeClr val="bg1"/>
                </a:solidFill>
                <a:latin typeface="+mj-lt"/>
              </a:defRPr>
            </a:lvl7pPr>
            <a:lvl8pPr marL="2743200" indent="0" algn="l">
              <a:buNone/>
              <a:defRPr sz="1800">
                <a:solidFill>
                  <a:schemeClr val="bg1"/>
                </a:solidFill>
                <a:latin typeface="+mj-lt"/>
              </a:defRPr>
            </a:lvl8pPr>
            <a:lvl9pPr marL="3200400" indent="0" algn="l">
              <a:buNone/>
              <a:defRPr sz="1800">
                <a:solidFill>
                  <a:schemeClr val="bg1"/>
                </a:solidFill>
                <a:latin typeface="+mj-lt"/>
              </a:defRPr>
            </a:lvl9pPr>
          </a:lstStyle>
          <a:p>
            <a:r>
              <a:rPr lang="en-AU" noProof="0" smtClean="0"/>
              <a:t>Subtitle and date (move higher if title is only one line)</a:t>
            </a:r>
            <a:endParaRPr lang="en-AU" noProof="0" dirty="0" smtClean="0"/>
          </a:p>
        </p:txBody>
      </p:sp>
      <p:sp>
        <p:nvSpPr>
          <p:cNvPr id="144" name="Text Placeholder 31"/>
          <p:cNvSpPr>
            <a:spLocks noGrp="1"/>
          </p:cNvSpPr>
          <p:nvPr>
            <p:ph type="body" sz="quarter" idx="10" hasCustomPrompt="1"/>
          </p:nvPr>
        </p:nvSpPr>
        <p:spPr bwMode="black">
          <a:xfrm>
            <a:off x="1895475" y="374904"/>
            <a:ext cx="4105656" cy="146304"/>
          </a:xfrm>
        </p:spPr>
        <p:txBody>
          <a:bodyPr/>
          <a:lstStyle>
            <a:lvl1pPr>
              <a:defRPr sz="1100">
                <a:solidFill>
                  <a:schemeClr val="tx1"/>
                </a:solidFill>
                <a:latin typeface="+mj-lt"/>
              </a:defRPr>
            </a:lvl1pPr>
            <a:lvl2pPr>
              <a:defRPr sz="1000">
                <a:solidFill>
                  <a:schemeClr val="bg1"/>
                </a:solidFill>
                <a:latin typeface="+mj-lt"/>
              </a:defRPr>
            </a:lvl2pPr>
            <a:lvl3pPr>
              <a:defRPr sz="1000">
                <a:solidFill>
                  <a:schemeClr val="bg1"/>
                </a:solidFill>
                <a:latin typeface="+mj-lt"/>
              </a:defRPr>
            </a:lvl3pPr>
            <a:lvl4pPr>
              <a:defRPr sz="1000">
                <a:solidFill>
                  <a:schemeClr val="bg1"/>
                </a:solidFill>
                <a:latin typeface="+mj-lt"/>
              </a:defRPr>
            </a:lvl4pPr>
            <a:lvl5pPr>
              <a:defRPr sz="1000">
                <a:solidFill>
                  <a:schemeClr val="bg1"/>
                </a:solidFill>
                <a:latin typeface="+mj-lt"/>
              </a:defRPr>
            </a:lvl5pPr>
          </a:lstStyle>
          <a:p>
            <a:pPr lvl="0"/>
            <a:r>
              <a:rPr lang="en-AU" noProof="0" dirty="0" smtClean="0"/>
              <a:t>www.pwc.com.au</a:t>
            </a:r>
            <a:endParaRPr lang="en-AU" noProof="0" dirty="0"/>
          </a:p>
        </p:txBody>
      </p:sp>
      <p:grpSp>
        <p:nvGrpSpPr>
          <p:cNvPr id="36" name="Group 34"/>
          <p:cNvGrpSpPr/>
          <p:nvPr userDrawn="1"/>
        </p:nvGrpSpPr>
        <p:grpSpPr>
          <a:xfrm>
            <a:off x="970812" y="5769514"/>
            <a:ext cx="1230060" cy="934956"/>
            <a:chOff x="4343400" y="-3228975"/>
            <a:chExt cx="4248150" cy="3228975"/>
          </a:xfrm>
        </p:grpSpPr>
        <p:sp>
          <p:nvSpPr>
            <p:cNvPr id="37" name="Rectangle 9"/>
            <p:cNvSpPr>
              <a:spLocks noChangeArrowheads="1"/>
            </p:cNvSpPr>
            <p:nvPr/>
          </p:nvSpPr>
          <p:spPr bwMode="auto">
            <a:xfrm>
              <a:off x="7046912" y="-2239962"/>
              <a:ext cx="1544638" cy="398463"/>
            </a:xfrm>
            <a:prstGeom prst="rect">
              <a:avLst/>
            </a:prstGeom>
            <a:solidFill>
              <a:srgbClr val="F4CBD2"/>
            </a:solidFill>
            <a:ln w="9525">
              <a:noFill/>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38" name="Rectangle 10"/>
            <p:cNvSpPr>
              <a:spLocks noChangeArrowheads="1"/>
            </p:cNvSpPr>
            <p:nvPr/>
          </p:nvSpPr>
          <p:spPr bwMode="auto">
            <a:xfrm>
              <a:off x="7046912" y="-2832100"/>
              <a:ext cx="1346201" cy="990600"/>
            </a:xfrm>
            <a:prstGeom prst="rect">
              <a:avLst/>
            </a:prstGeom>
            <a:solidFill>
              <a:srgbClr val="F8DDE1"/>
            </a:solidFill>
            <a:ln w="9525">
              <a:noFill/>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39" name="Rectangle 19"/>
            <p:cNvSpPr>
              <a:spLocks noChangeArrowheads="1"/>
            </p:cNvSpPr>
            <p:nvPr/>
          </p:nvSpPr>
          <p:spPr bwMode="auto">
            <a:xfrm>
              <a:off x="7046912" y="-3228975"/>
              <a:ext cx="792163" cy="1387475"/>
            </a:xfrm>
            <a:prstGeom prst="rect">
              <a:avLst/>
            </a:prstGeom>
            <a:solidFill>
              <a:srgbClr val="F6D4DA"/>
            </a:solidFill>
            <a:ln w="9525">
              <a:noFill/>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40" name="Rectangle 20"/>
            <p:cNvSpPr>
              <a:spLocks noChangeArrowheads="1"/>
            </p:cNvSpPr>
            <p:nvPr/>
          </p:nvSpPr>
          <p:spPr bwMode="auto">
            <a:xfrm>
              <a:off x="7046912" y="-3071812"/>
              <a:ext cx="944563" cy="1230312"/>
            </a:xfrm>
            <a:prstGeom prst="rect">
              <a:avLst/>
            </a:prstGeom>
            <a:solidFill>
              <a:srgbClr val="FAE5E9"/>
            </a:solidFill>
            <a:ln w="9525">
              <a:noFill/>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41" name="Rectangle 17"/>
            <p:cNvSpPr>
              <a:spLocks noChangeArrowheads="1"/>
            </p:cNvSpPr>
            <p:nvPr/>
          </p:nvSpPr>
          <p:spPr bwMode="auto">
            <a:xfrm>
              <a:off x="7046912" y="-2239962"/>
              <a:ext cx="1346201" cy="398463"/>
            </a:xfrm>
            <a:prstGeom prst="rect">
              <a:avLst/>
            </a:prstGeom>
            <a:solidFill>
              <a:srgbClr val="EFB2BC"/>
            </a:solidFill>
            <a:ln w="9525">
              <a:noFill/>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42" name="Rectangle 18"/>
            <p:cNvSpPr>
              <a:spLocks noChangeArrowheads="1"/>
            </p:cNvSpPr>
            <p:nvPr/>
          </p:nvSpPr>
          <p:spPr bwMode="auto">
            <a:xfrm>
              <a:off x="7046912" y="-3071812"/>
              <a:ext cx="792163" cy="1230312"/>
            </a:xfrm>
            <a:prstGeom prst="rect">
              <a:avLst/>
            </a:prstGeom>
            <a:solidFill>
              <a:srgbClr val="F1BAC3"/>
            </a:solidFill>
            <a:ln w="9525">
              <a:noFill/>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43" name="Rectangle 21"/>
            <p:cNvSpPr>
              <a:spLocks noChangeArrowheads="1"/>
            </p:cNvSpPr>
            <p:nvPr/>
          </p:nvSpPr>
          <p:spPr bwMode="auto">
            <a:xfrm>
              <a:off x="7046912" y="-2832101"/>
              <a:ext cx="944563" cy="990601"/>
            </a:xfrm>
            <a:prstGeom prst="rect">
              <a:avLst/>
            </a:prstGeom>
            <a:solidFill>
              <a:srgbClr val="F1BAC3"/>
            </a:solidFill>
            <a:ln w="9525">
              <a:noFill/>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44" name="Rectangle 16"/>
            <p:cNvSpPr>
              <a:spLocks noChangeArrowheads="1"/>
            </p:cNvSpPr>
            <p:nvPr/>
          </p:nvSpPr>
          <p:spPr bwMode="auto">
            <a:xfrm>
              <a:off x="7046912" y="-2239962"/>
              <a:ext cx="944563" cy="398463"/>
            </a:xfrm>
            <a:prstGeom prst="rect">
              <a:avLst/>
            </a:prstGeom>
            <a:solidFill>
              <a:srgbClr val="EBA0AD"/>
            </a:solidFill>
            <a:ln w="9525">
              <a:noFill/>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45" name="Freeform 15"/>
            <p:cNvSpPr>
              <a:spLocks/>
            </p:cNvSpPr>
            <p:nvPr/>
          </p:nvSpPr>
          <p:spPr bwMode="auto">
            <a:xfrm>
              <a:off x="7046912" y="-2832101"/>
              <a:ext cx="792163" cy="990601"/>
            </a:xfrm>
            <a:prstGeom prst="rect">
              <a:avLst/>
            </a:prstGeom>
            <a:solidFill>
              <a:srgbClr val="EBA0AD"/>
            </a:solidFill>
            <a:ln w="9525">
              <a:noFill/>
              <a:round/>
              <a:headEnd/>
              <a:tailEnd/>
            </a:ln>
          </p:spPr>
          <p:txBody>
            <a:bodyPr vert="horz" wrap="square" lIns="91440" tIns="45720" rIns="91440" bIns="45720" numCol="1" anchor="t" anchorCtr="0" compatLnSpc="1">
              <a:prstTxWarp prst="textNoShape">
                <a:avLst/>
              </a:prstTxWarp>
            </a:bodyPr>
            <a:lstStyle/>
            <a:p>
              <a:endParaRPr lang="en-AU"/>
            </a:p>
          </p:txBody>
        </p:sp>
        <p:sp>
          <p:nvSpPr>
            <p:cNvPr id="46" name="Rectangle 14"/>
            <p:cNvSpPr>
              <a:spLocks noChangeArrowheads="1"/>
            </p:cNvSpPr>
            <p:nvPr/>
          </p:nvSpPr>
          <p:spPr bwMode="auto">
            <a:xfrm>
              <a:off x="7046912" y="-2239962"/>
              <a:ext cx="792163" cy="398463"/>
            </a:xfrm>
            <a:prstGeom prst="rect">
              <a:avLst/>
            </a:prstGeom>
            <a:solidFill>
              <a:srgbClr val="E88F9E"/>
            </a:solidFill>
            <a:ln w="9525">
              <a:noFill/>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47" name="Rectangle 13"/>
            <p:cNvSpPr>
              <a:spLocks noChangeArrowheads="1"/>
            </p:cNvSpPr>
            <p:nvPr/>
          </p:nvSpPr>
          <p:spPr bwMode="auto">
            <a:xfrm>
              <a:off x="7046912" y="-2433637"/>
              <a:ext cx="495300" cy="592137"/>
            </a:xfrm>
            <a:prstGeom prst="rect">
              <a:avLst/>
            </a:prstGeom>
            <a:solidFill>
              <a:srgbClr val="E68797"/>
            </a:solidFill>
            <a:ln w="9525">
              <a:noFill/>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48" name="Rectangle 11"/>
            <p:cNvSpPr>
              <a:spLocks noChangeArrowheads="1"/>
            </p:cNvSpPr>
            <p:nvPr/>
          </p:nvSpPr>
          <p:spPr bwMode="auto">
            <a:xfrm>
              <a:off x="6256337" y="-1841500"/>
              <a:ext cx="790575" cy="198438"/>
            </a:xfrm>
            <a:prstGeom prst="rect">
              <a:avLst/>
            </a:prstGeom>
            <a:solidFill>
              <a:srgbClr val="E27588"/>
            </a:solidFill>
            <a:ln w="9525">
              <a:noFill/>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49" name="Rectangle 12"/>
            <p:cNvSpPr>
              <a:spLocks noChangeArrowheads="1"/>
            </p:cNvSpPr>
            <p:nvPr/>
          </p:nvSpPr>
          <p:spPr bwMode="auto">
            <a:xfrm>
              <a:off x="7046912" y="-2239962"/>
              <a:ext cx="495300" cy="398463"/>
            </a:xfrm>
            <a:prstGeom prst="rect">
              <a:avLst/>
            </a:prstGeom>
            <a:solidFill>
              <a:srgbClr val="E27588"/>
            </a:solidFill>
            <a:ln w="9525">
              <a:noFill/>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50" name="Freeform 6"/>
            <p:cNvSpPr>
              <a:spLocks/>
            </p:cNvSpPr>
            <p:nvPr/>
          </p:nvSpPr>
          <p:spPr bwMode="auto">
            <a:xfrm>
              <a:off x="6716712" y="-1185862"/>
              <a:ext cx="787400" cy="839788"/>
            </a:xfrm>
            <a:custGeom>
              <a:avLst/>
              <a:gdLst/>
              <a:ahLst/>
              <a:cxnLst>
                <a:cxn ang="0">
                  <a:pos x="134" y="24"/>
                </a:cxn>
                <a:cxn ang="0">
                  <a:pos x="79" y="104"/>
                </a:cxn>
                <a:cxn ang="0">
                  <a:pos x="142" y="184"/>
                </a:cxn>
                <a:cxn ang="0">
                  <a:pos x="210" y="161"/>
                </a:cxn>
                <a:cxn ang="0">
                  <a:pos x="210" y="200"/>
                </a:cxn>
                <a:cxn ang="0">
                  <a:pos x="113" y="224"/>
                </a:cxn>
                <a:cxn ang="0">
                  <a:pos x="32" y="194"/>
                </a:cxn>
                <a:cxn ang="0">
                  <a:pos x="0" y="115"/>
                </a:cxn>
                <a:cxn ang="0">
                  <a:pos x="125" y="0"/>
                </a:cxn>
                <a:cxn ang="0">
                  <a:pos x="208" y="56"/>
                </a:cxn>
                <a:cxn ang="0">
                  <a:pos x="169" y="92"/>
                </a:cxn>
                <a:cxn ang="0">
                  <a:pos x="134" y="81"/>
                </a:cxn>
                <a:cxn ang="0">
                  <a:pos x="134" y="24"/>
                </a:cxn>
              </a:cxnLst>
              <a:rect l="0" t="0" r="r" b="b"/>
              <a:pathLst>
                <a:path w="210" h="224">
                  <a:moveTo>
                    <a:pt x="134" y="24"/>
                  </a:moveTo>
                  <a:cubicBezTo>
                    <a:pt x="98" y="30"/>
                    <a:pt x="79" y="57"/>
                    <a:pt x="79" y="104"/>
                  </a:cubicBezTo>
                  <a:cubicBezTo>
                    <a:pt x="79" y="152"/>
                    <a:pt x="104" y="184"/>
                    <a:pt x="142" y="184"/>
                  </a:cubicBezTo>
                  <a:cubicBezTo>
                    <a:pt x="160" y="184"/>
                    <a:pt x="176" y="178"/>
                    <a:pt x="210" y="161"/>
                  </a:cubicBezTo>
                  <a:cubicBezTo>
                    <a:pt x="210" y="200"/>
                    <a:pt x="210" y="200"/>
                    <a:pt x="210" y="200"/>
                  </a:cubicBezTo>
                  <a:cubicBezTo>
                    <a:pt x="169" y="219"/>
                    <a:pt x="145" y="224"/>
                    <a:pt x="113" y="224"/>
                  </a:cubicBezTo>
                  <a:cubicBezTo>
                    <a:pt x="77" y="224"/>
                    <a:pt x="52" y="215"/>
                    <a:pt x="32" y="194"/>
                  </a:cubicBezTo>
                  <a:cubicBezTo>
                    <a:pt x="11" y="173"/>
                    <a:pt x="0" y="146"/>
                    <a:pt x="0" y="115"/>
                  </a:cubicBezTo>
                  <a:cubicBezTo>
                    <a:pt x="0" y="47"/>
                    <a:pt x="51" y="0"/>
                    <a:pt x="125" y="0"/>
                  </a:cubicBezTo>
                  <a:cubicBezTo>
                    <a:pt x="174" y="0"/>
                    <a:pt x="208" y="23"/>
                    <a:pt x="208" y="56"/>
                  </a:cubicBezTo>
                  <a:cubicBezTo>
                    <a:pt x="208" y="77"/>
                    <a:pt x="192" y="92"/>
                    <a:pt x="169" y="92"/>
                  </a:cubicBezTo>
                  <a:cubicBezTo>
                    <a:pt x="157" y="92"/>
                    <a:pt x="147" y="88"/>
                    <a:pt x="134" y="81"/>
                  </a:cubicBezTo>
                  <a:lnTo>
                    <a:pt x="134" y="24"/>
                  </a:lnTo>
                  <a:close/>
                </a:path>
              </a:pathLst>
            </a:custGeom>
            <a:solidFill>
              <a:srgbClr val="DB536A"/>
            </a:solidFill>
            <a:ln w="9525">
              <a:noFill/>
              <a:round/>
              <a:headEnd/>
              <a:tailEnd/>
            </a:ln>
          </p:spPr>
          <p:txBody>
            <a:bodyPr vert="horz" wrap="square" lIns="91440" tIns="45720" rIns="91440" bIns="45720" numCol="1" anchor="t" anchorCtr="0" compatLnSpc="1">
              <a:prstTxWarp prst="textNoShape">
                <a:avLst/>
              </a:prstTxWarp>
            </a:bodyPr>
            <a:lstStyle/>
            <a:p>
              <a:endParaRPr lang="en-AU"/>
            </a:p>
          </p:txBody>
        </p:sp>
        <p:sp>
          <p:nvSpPr>
            <p:cNvPr id="51" name="Freeform 7"/>
            <p:cNvSpPr>
              <a:spLocks/>
            </p:cNvSpPr>
            <p:nvPr/>
          </p:nvSpPr>
          <p:spPr bwMode="auto">
            <a:xfrm>
              <a:off x="5348287" y="-1185862"/>
              <a:ext cx="1365250" cy="828675"/>
            </a:xfrm>
            <a:custGeom>
              <a:avLst/>
              <a:gdLst/>
              <a:ahLst/>
              <a:cxnLst>
                <a:cxn ang="0">
                  <a:pos x="319" y="115"/>
                </a:cxn>
                <a:cxn ang="0">
                  <a:pos x="364" y="37"/>
                </a:cxn>
                <a:cxn ang="0">
                  <a:pos x="326" y="0"/>
                </a:cxn>
                <a:cxn ang="0">
                  <a:pos x="295" y="13"/>
                </a:cxn>
                <a:cxn ang="0">
                  <a:pos x="295" y="97"/>
                </a:cxn>
                <a:cxn ang="0">
                  <a:pos x="242" y="169"/>
                </a:cxn>
                <a:cxn ang="0">
                  <a:pos x="242" y="6"/>
                </a:cxn>
                <a:cxn ang="0">
                  <a:pos x="191" y="6"/>
                </a:cxn>
                <a:cxn ang="0">
                  <a:pos x="106" y="146"/>
                </a:cxn>
                <a:cxn ang="0">
                  <a:pos x="106" y="6"/>
                </a:cxn>
                <a:cxn ang="0">
                  <a:pos x="77" y="6"/>
                </a:cxn>
                <a:cxn ang="0">
                  <a:pos x="0" y="24"/>
                </a:cxn>
                <a:cxn ang="0">
                  <a:pos x="0" y="44"/>
                </a:cxn>
                <a:cxn ang="0">
                  <a:pos x="42" y="48"/>
                </a:cxn>
                <a:cxn ang="0">
                  <a:pos x="42" y="221"/>
                </a:cxn>
                <a:cxn ang="0">
                  <a:pos x="96" y="221"/>
                </a:cxn>
                <a:cxn ang="0">
                  <a:pos x="177" y="87"/>
                </a:cxn>
                <a:cxn ang="0">
                  <a:pos x="177" y="221"/>
                </a:cxn>
                <a:cxn ang="0">
                  <a:pos x="237" y="221"/>
                </a:cxn>
                <a:cxn ang="0">
                  <a:pos x="319" y="115"/>
                </a:cxn>
              </a:cxnLst>
              <a:rect l="0" t="0" r="r" b="b"/>
              <a:pathLst>
                <a:path w="364" h="221">
                  <a:moveTo>
                    <a:pt x="319" y="115"/>
                  </a:moveTo>
                  <a:cubicBezTo>
                    <a:pt x="352" y="74"/>
                    <a:pt x="364" y="57"/>
                    <a:pt x="364" y="37"/>
                  </a:cubicBezTo>
                  <a:cubicBezTo>
                    <a:pt x="364" y="17"/>
                    <a:pt x="348" y="0"/>
                    <a:pt x="326" y="0"/>
                  </a:cubicBezTo>
                  <a:cubicBezTo>
                    <a:pt x="313" y="0"/>
                    <a:pt x="301" y="7"/>
                    <a:pt x="295" y="13"/>
                  </a:cubicBezTo>
                  <a:cubicBezTo>
                    <a:pt x="295" y="97"/>
                    <a:pt x="295" y="97"/>
                    <a:pt x="295" y="97"/>
                  </a:cubicBezTo>
                  <a:cubicBezTo>
                    <a:pt x="242" y="169"/>
                    <a:pt x="242" y="169"/>
                    <a:pt x="242" y="169"/>
                  </a:cubicBezTo>
                  <a:cubicBezTo>
                    <a:pt x="242" y="6"/>
                    <a:pt x="242" y="6"/>
                    <a:pt x="242" y="6"/>
                  </a:cubicBezTo>
                  <a:cubicBezTo>
                    <a:pt x="191" y="6"/>
                    <a:pt x="191" y="6"/>
                    <a:pt x="191" y="6"/>
                  </a:cubicBezTo>
                  <a:cubicBezTo>
                    <a:pt x="106" y="146"/>
                    <a:pt x="106" y="146"/>
                    <a:pt x="106" y="146"/>
                  </a:cubicBezTo>
                  <a:cubicBezTo>
                    <a:pt x="106" y="6"/>
                    <a:pt x="106" y="6"/>
                    <a:pt x="106" y="6"/>
                  </a:cubicBezTo>
                  <a:cubicBezTo>
                    <a:pt x="77" y="6"/>
                    <a:pt x="77" y="6"/>
                    <a:pt x="77" y="6"/>
                  </a:cubicBezTo>
                  <a:cubicBezTo>
                    <a:pt x="0" y="24"/>
                    <a:pt x="0" y="24"/>
                    <a:pt x="0" y="24"/>
                  </a:cubicBezTo>
                  <a:cubicBezTo>
                    <a:pt x="0" y="44"/>
                    <a:pt x="0" y="44"/>
                    <a:pt x="0" y="44"/>
                  </a:cubicBezTo>
                  <a:cubicBezTo>
                    <a:pt x="42" y="48"/>
                    <a:pt x="42" y="48"/>
                    <a:pt x="42" y="48"/>
                  </a:cubicBezTo>
                  <a:cubicBezTo>
                    <a:pt x="42" y="221"/>
                    <a:pt x="42" y="221"/>
                    <a:pt x="42" y="221"/>
                  </a:cubicBezTo>
                  <a:cubicBezTo>
                    <a:pt x="96" y="221"/>
                    <a:pt x="96" y="221"/>
                    <a:pt x="96" y="221"/>
                  </a:cubicBezTo>
                  <a:cubicBezTo>
                    <a:pt x="177" y="87"/>
                    <a:pt x="177" y="87"/>
                    <a:pt x="177" y="87"/>
                  </a:cubicBezTo>
                  <a:cubicBezTo>
                    <a:pt x="177" y="221"/>
                    <a:pt x="177" y="221"/>
                    <a:pt x="177" y="221"/>
                  </a:cubicBezTo>
                  <a:cubicBezTo>
                    <a:pt x="237" y="221"/>
                    <a:pt x="237" y="221"/>
                    <a:pt x="237" y="221"/>
                  </a:cubicBezTo>
                  <a:lnTo>
                    <a:pt x="319" y="115"/>
                  </a:lnTo>
                  <a:close/>
                </a:path>
              </a:pathLst>
            </a:custGeom>
            <a:solidFill>
              <a:srgbClr val="DB536A"/>
            </a:solidFill>
            <a:ln w="9525">
              <a:noFill/>
              <a:round/>
              <a:headEnd/>
              <a:tailEnd/>
            </a:ln>
          </p:spPr>
          <p:txBody>
            <a:bodyPr vert="horz" wrap="square" lIns="91440" tIns="45720" rIns="91440" bIns="45720" numCol="1" anchor="t" anchorCtr="0" compatLnSpc="1">
              <a:prstTxWarp prst="textNoShape">
                <a:avLst/>
              </a:prstTxWarp>
            </a:bodyPr>
            <a:lstStyle/>
            <a:p>
              <a:endParaRPr lang="en-AU"/>
            </a:p>
          </p:txBody>
        </p:sp>
        <p:sp>
          <p:nvSpPr>
            <p:cNvPr id="56" name="Freeform 8"/>
            <p:cNvSpPr>
              <a:spLocks noEditPoints="1"/>
            </p:cNvSpPr>
            <p:nvPr/>
          </p:nvSpPr>
          <p:spPr bwMode="auto">
            <a:xfrm>
              <a:off x="4343400" y="-1181100"/>
              <a:ext cx="977900" cy="1181100"/>
            </a:xfrm>
            <a:custGeom>
              <a:avLst/>
              <a:gdLst/>
              <a:ahLst/>
              <a:cxnLst>
                <a:cxn ang="0">
                  <a:pos x="106" y="193"/>
                </a:cxn>
                <a:cxn ang="0">
                  <a:pos x="118" y="193"/>
                </a:cxn>
                <a:cxn ang="0">
                  <a:pos x="185" y="114"/>
                </a:cxn>
                <a:cxn ang="0">
                  <a:pos x="130" y="46"/>
                </a:cxn>
                <a:cxn ang="0">
                  <a:pos x="106" y="49"/>
                </a:cxn>
                <a:cxn ang="0">
                  <a:pos x="106" y="193"/>
                </a:cxn>
                <a:cxn ang="0">
                  <a:pos x="106" y="287"/>
                </a:cxn>
                <a:cxn ang="0">
                  <a:pos x="141" y="295"/>
                </a:cxn>
                <a:cxn ang="0">
                  <a:pos x="141" y="315"/>
                </a:cxn>
                <a:cxn ang="0">
                  <a:pos x="3" y="315"/>
                </a:cxn>
                <a:cxn ang="0">
                  <a:pos x="3" y="295"/>
                </a:cxn>
                <a:cxn ang="0">
                  <a:pos x="35" y="287"/>
                </a:cxn>
                <a:cxn ang="0">
                  <a:pos x="35" y="46"/>
                </a:cxn>
                <a:cxn ang="0">
                  <a:pos x="0" y="46"/>
                </a:cxn>
                <a:cxn ang="0">
                  <a:pos x="0" y="26"/>
                </a:cxn>
                <a:cxn ang="0">
                  <a:pos x="84" y="0"/>
                </a:cxn>
                <a:cxn ang="0">
                  <a:pos x="106" y="0"/>
                </a:cxn>
                <a:cxn ang="0">
                  <a:pos x="106" y="29"/>
                </a:cxn>
                <a:cxn ang="0">
                  <a:pos x="179" y="1"/>
                </a:cxn>
                <a:cxn ang="0">
                  <a:pos x="261" y="104"/>
                </a:cxn>
                <a:cxn ang="0">
                  <a:pos x="142" y="220"/>
                </a:cxn>
                <a:cxn ang="0">
                  <a:pos x="106" y="218"/>
                </a:cxn>
                <a:cxn ang="0">
                  <a:pos x="106" y="287"/>
                </a:cxn>
              </a:cxnLst>
              <a:rect l="0" t="0" r="r" b="b"/>
              <a:pathLst>
                <a:path w="261" h="315">
                  <a:moveTo>
                    <a:pt x="106" y="193"/>
                  </a:moveTo>
                  <a:cubicBezTo>
                    <a:pt x="112" y="193"/>
                    <a:pt x="114" y="193"/>
                    <a:pt x="118" y="193"/>
                  </a:cubicBezTo>
                  <a:cubicBezTo>
                    <a:pt x="161" y="193"/>
                    <a:pt x="185" y="166"/>
                    <a:pt x="185" y="114"/>
                  </a:cubicBezTo>
                  <a:cubicBezTo>
                    <a:pt x="185" y="70"/>
                    <a:pt x="166" y="46"/>
                    <a:pt x="130" y="46"/>
                  </a:cubicBezTo>
                  <a:cubicBezTo>
                    <a:pt x="125" y="46"/>
                    <a:pt x="118" y="47"/>
                    <a:pt x="106" y="49"/>
                  </a:cubicBezTo>
                  <a:lnTo>
                    <a:pt x="106" y="193"/>
                  </a:lnTo>
                  <a:close/>
                  <a:moveTo>
                    <a:pt x="106" y="287"/>
                  </a:moveTo>
                  <a:cubicBezTo>
                    <a:pt x="141" y="295"/>
                    <a:pt x="141" y="295"/>
                    <a:pt x="141" y="295"/>
                  </a:cubicBezTo>
                  <a:cubicBezTo>
                    <a:pt x="141" y="315"/>
                    <a:pt x="141" y="315"/>
                    <a:pt x="141" y="315"/>
                  </a:cubicBezTo>
                  <a:cubicBezTo>
                    <a:pt x="3" y="315"/>
                    <a:pt x="3" y="315"/>
                    <a:pt x="3" y="315"/>
                  </a:cubicBezTo>
                  <a:cubicBezTo>
                    <a:pt x="3" y="295"/>
                    <a:pt x="3" y="295"/>
                    <a:pt x="3" y="295"/>
                  </a:cubicBezTo>
                  <a:cubicBezTo>
                    <a:pt x="35" y="287"/>
                    <a:pt x="35" y="287"/>
                    <a:pt x="35" y="287"/>
                  </a:cubicBezTo>
                  <a:cubicBezTo>
                    <a:pt x="35" y="46"/>
                    <a:pt x="35" y="46"/>
                    <a:pt x="35" y="46"/>
                  </a:cubicBezTo>
                  <a:cubicBezTo>
                    <a:pt x="0" y="46"/>
                    <a:pt x="0" y="46"/>
                    <a:pt x="0" y="46"/>
                  </a:cubicBezTo>
                  <a:cubicBezTo>
                    <a:pt x="0" y="26"/>
                    <a:pt x="0" y="26"/>
                    <a:pt x="0" y="26"/>
                  </a:cubicBezTo>
                  <a:cubicBezTo>
                    <a:pt x="84" y="0"/>
                    <a:pt x="84" y="0"/>
                    <a:pt x="84" y="0"/>
                  </a:cubicBezTo>
                  <a:cubicBezTo>
                    <a:pt x="106" y="0"/>
                    <a:pt x="106" y="0"/>
                    <a:pt x="106" y="0"/>
                  </a:cubicBezTo>
                  <a:cubicBezTo>
                    <a:pt x="106" y="29"/>
                    <a:pt x="106" y="29"/>
                    <a:pt x="106" y="29"/>
                  </a:cubicBezTo>
                  <a:cubicBezTo>
                    <a:pt x="145" y="5"/>
                    <a:pt x="159" y="1"/>
                    <a:pt x="179" y="1"/>
                  </a:cubicBezTo>
                  <a:cubicBezTo>
                    <a:pt x="226" y="1"/>
                    <a:pt x="261" y="44"/>
                    <a:pt x="261" y="104"/>
                  </a:cubicBezTo>
                  <a:cubicBezTo>
                    <a:pt x="261" y="173"/>
                    <a:pt x="214" y="220"/>
                    <a:pt x="142" y="220"/>
                  </a:cubicBezTo>
                  <a:cubicBezTo>
                    <a:pt x="134" y="220"/>
                    <a:pt x="120" y="219"/>
                    <a:pt x="106" y="218"/>
                  </a:cubicBezTo>
                  <a:lnTo>
                    <a:pt x="106" y="287"/>
                  </a:lnTo>
                  <a:close/>
                </a:path>
              </a:pathLst>
            </a:custGeom>
            <a:solidFill>
              <a:srgbClr val="DB536A"/>
            </a:solidFill>
            <a:ln w="9525">
              <a:noFill/>
              <a:round/>
              <a:headEnd/>
              <a:tailEnd/>
            </a:ln>
          </p:spPr>
          <p:txBody>
            <a:bodyPr vert="horz" wrap="square" lIns="91440" tIns="45720" rIns="91440" bIns="45720" numCol="1" anchor="t" anchorCtr="0" compatLnSpc="1">
              <a:prstTxWarp prst="textNoShape">
                <a:avLst/>
              </a:prstTxWarp>
            </a:bodyPr>
            <a:lstStyle/>
            <a:p>
              <a:endParaRPr lang="en-AU"/>
            </a:p>
          </p:txBody>
        </p:sp>
      </p:gr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cSld name="Cover Slide: Halftone Orange Logo">
    <p:spTree>
      <p:nvGrpSpPr>
        <p:cNvPr id="1" name=""/>
        <p:cNvGrpSpPr/>
        <p:nvPr/>
      </p:nvGrpSpPr>
      <p:grpSpPr>
        <a:xfrm>
          <a:off x="0" y="0"/>
          <a:ext cx="0" cy="0"/>
          <a:chOff x="0" y="0"/>
          <a:chExt cx="0" cy="0"/>
        </a:xfrm>
      </p:grpSpPr>
      <p:grpSp>
        <p:nvGrpSpPr>
          <p:cNvPr id="23" name="Group 34"/>
          <p:cNvGrpSpPr/>
          <p:nvPr/>
        </p:nvGrpSpPr>
        <p:grpSpPr>
          <a:xfrm>
            <a:off x="970812" y="5769514"/>
            <a:ext cx="1230060" cy="934956"/>
            <a:chOff x="9144000" y="-3228975"/>
            <a:chExt cx="4248150" cy="3228975"/>
          </a:xfrm>
        </p:grpSpPr>
        <p:sp>
          <p:nvSpPr>
            <p:cNvPr id="24" name="Rectangle 9"/>
            <p:cNvSpPr>
              <a:spLocks noChangeArrowheads="1"/>
            </p:cNvSpPr>
            <p:nvPr/>
          </p:nvSpPr>
          <p:spPr bwMode="auto">
            <a:xfrm>
              <a:off x="11847512" y="-2239962"/>
              <a:ext cx="1544638" cy="398463"/>
            </a:xfrm>
            <a:prstGeom prst="rect">
              <a:avLst/>
            </a:prstGeom>
            <a:solidFill>
              <a:srgbClr val="F5D2B3"/>
            </a:solidFill>
            <a:ln w="9525">
              <a:noFill/>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25" name="Rectangle 10"/>
            <p:cNvSpPr>
              <a:spLocks noChangeArrowheads="1"/>
            </p:cNvSpPr>
            <p:nvPr/>
          </p:nvSpPr>
          <p:spPr bwMode="auto">
            <a:xfrm>
              <a:off x="11847512" y="-2832100"/>
              <a:ext cx="1346201" cy="990600"/>
            </a:xfrm>
            <a:prstGeom prst="rect">
              <a:avLst/>
            </a:prstGeom>
            <a:solidFill>
              <a:srgbClr val="F8E1CC"/>
            </a:solidFill>
            <a:ln w="9525">
              <a:noFill/>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26" name="Rectangle 19"/>
            <p:cNvSpPr>
              <a:spLocks noChangeArrowheads="1"/>
            </p:cNvSpPr>
            <p:nvPr/>
          </p:nvSpPr>
          <p:spPr bwMode="auto">
            <a:xfrm>
              <a:off x="11847512" y="-3228975"/>
              <a:ext cx="792163" cy="1387475"/>
            </a:xfrm>
            <a:prstGeom prst="rect">
              <a:avLst/>
            </a:prstGeom>
            <a:solidFill>
              <a:srgbClr val="F6DABF"/>
            </a:solidFill>
            <a:ln w="9525">
              <a:noFill/>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27" name="Rectangle 20"/>
            <p:cNvSpPr>
              <a:spLocks noChangeArrowheads="1"/>
            </p:cNvSpPr>
            <p:nvPr/>
          </p:nvSpPr>
          <p:spPr bwMode="auto">
            <a:xfrm>
              <a:off x="11847512" y="-3071812"/>
              <a:ext cx="944563" cy="1230312"/>
            </a:xfrm>
            <a:prstGeom prst="rect">
              <a:avLst/>
            </a:prstGeom>
            <a:solidFill>
              <a:srgbClr val="FAE9D9"/>
            </a:solidFill>
            <a:ln w="9525">
              <a:noFill/>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28" name="Rectangle 17"/>
            <p:cNvSpPr>
              <a:spLocks noChangeArrowheads="1"/>
            </p:cNvSpPr>
            <p:nvPr/>
          </p:nvSpPr>
          <p:spPr bwMode="auto">
            <a:xfrm>
              <a:off x="11847512" y="-2239962"/>
              <a:ext cx="1346201" cy="398463"/>
            </a:xfrm>
            <a:prstGeom prst="rect">
              <a:avLst/>
            </a:prstGeom>
            <a:solidFill>
              <a:srgbClr val="EFBC8C"/>
            </a:solidFill>
            <a:ln w="9525">
              <a:noFill/>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29" name="Rectangle 18"/>
            <p:cNvSpPr>
              <a:spLocks noChangeArrowheads="1"/>
            </p:cNvSpPr>
            <p:nvPr/>
          </p:nvSpPr>
          <p:spPr bwMode="auto">
            <a:xfrm>
              <a:off x="11847512" y="-3071812"/>
              <a:ext cx="792163" cy="1230312"/>
            </a:xfrm>
            <a:prstGeom prst="rect">
              <a:avLst/>
            </a:prstGeom>
            <a:solidFill>
              <a:srgbClr val="F1C399"/>
            </a:solidFill>
            <a:ln w="9525">
              <a:noFill/>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30" name="Rectangle 21"/>
            <p:cNvSpPr>
              <a:spLocks noChangeArrowheads="1"/>
            </p:cNvSpPr>
            <p:nvPr/>
          </p:nvSpPr>
          <p:spPr bwMode="auto">
            <a:xfrm>
              <a:off x="11847512" y="-2832101"/>
              <a:ext cx="944563" cy="990601"/>
            </a:xfrm>
            <a:prstGeom prst="rect">
              <a:avLst/>
            </a:prstGeom>
            <a:solidFill>
              <a:srgbClr val="F1C399"/>
            </a:solidFill>
            <a:ln w="9525">
              <a:noFill/>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31" name="Rectangle 16"/>
            <p:cNvSpPr>
              <a:spLocks noChangeArrowheads="1"/>
            </p:cNvSpPr>
            <p:nvPr/>
          </p:nvSpPr>
          <p:spPr bwMode="auto">
            <a:xfrm>
              <a:off x="11847512" y="-2239962"/>
              <a:ext cx="944563" cy="398463"/>
            </a:xfrm>
            <a:prstGeom prst="rect">
              <a:avLst/>
            </a:prstGeom>
            <a:solidFill>
              <a:srgbClr val="ECAD73"/>
            </a:solidFill>
            <a:ln w="9525">
              <a:noFill/>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32" name="Freeform 15"/>
            <p:cNvSpPr>
              <a:spLocks/>
            </p:cNvSpPr>
            <p:nvPr/>
          </p:nvSpPr>
          <p:spPr bwMode="auto">
            <a:xfrm>
              <a:off x="11847512" y="-2832101"/>
              <a:ext cx="792163" cy="990601"/>
            </a:xfrm>
            <a:prstGeom prst="rect">
              <a:avLst/>
            </a:prstGeom>
            <a:solidFill>
              <a:srgbClr val="ECAD73"/>
            </a:solidFill>
            <a:ln w="9525">
              <a:noFill/>
              <a:round/>
              <a:headEnd/>
              <a:tailEnd/>
            </a:ln>
          </p:spPr>
          <p:txBody>
            <a:bodyPr vert="horz" wrap="square" lIns="91440" tIns="45720" rIns="91440" bIns="45720" numCol="1" anchor="t" anchorCtr="0" compatLnSpc="1">
              <a:prstTxWarp prst="textNoShape">
                <a:avLst/>
              </a:prstTxWarp>
            </a:bodyPr>
            <a:lstStyle/>
            <a:p>
              <a:endParaRPr lang="en-AU"/>
            </a:p>
          </p:txBody>
        </p:sp>
        <p:sp>
          <p:nvSpPr>
            <p:cNvPr id="33" name="Rectangle 14"/>
            <p:cNvSpPr>
              <a:spLocks noChangeArrowheads="1"/>
            </p:cNvSpPr>
            <p:nvPr/>
          </p:nvSpPr>
          <p:spPr bwMode="auto">
            <a:xfrm>
              <a:off x="11847512" y="-2239962"/>
              <a:ext cx="792163" cy="398463"/>
            </a:xfrm>
            <a:prstGeom prst="rect">
              <a:avLst/>
            </a:prstGeom>
            <a:solidFill>
              <a:srgbClr val="E89E59"/>
            </a:solidFill>
            <a:ln w="9525">
              <a:noFill/>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34" name="Rectangle 13"/>
            <p:cNvSpPr>
              <a:spLocks noChangeArrowheads="1"/>
            </p:cNvSpPr>
            <p:nvPr/>
          </p:nvSpPr>
          <p:spPr bwMode="auto">
            <a:xfrm>
              <a:off x="11847512" y="-2433637"/>
              <a:ext cx="495300" cy="592137"/>
            </a:xfrm>
            <a:prstGeom prst="rect">
              <a:avLst/>
            </a:prstGeom>
            <a:solidFill>
              <a:srgbClr val="E6964D"/>
            </a:solidFill>
            <a:ln w="9525">
              <a:noFill/>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35" name="Rectangle 11"/>
            <p:cNvSpPr>
              <a:spLocks noChangeArrowheads="1"/>
            </p:cNvSpPr>
            <p:nvPr/>
          </p:nvSpPr>
          <p:spPr bwMode="auto">
            <a:xfrm>
              <a:off x="11056937" y="-1841500"/>
              <a:ext cx="790575" cy="198438"/>
            </a:xfrm>
            <a:prstGeom prst="rect">
              <a:avLst/>
            </a:prstGeom>
            <a:solidFill>
              <a:srgbClr val="E38733"/>
            </a:solidFill>
            <a:ln w="9525">
              <a:noFill/>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52" name="Rectangle 12"/>
            <p:cNvSpPr>
              <a:spLocks noChangeArrowheads="1"/>
            </p:cNvSpPr>
            <p:nvPr/>
          </p:nvSpPr>
          <p:spPr bwMode="auto">
            <a:xfrm>
              <a:off x="11847512" y="-2239962"/>
              <a:ext cx="495300" cy="398463"/>
            </a:xfrm>
            <a:prstGeom prst="rect">
              <a:avLst/>
            </a:prstGeom>
            <a:solidFill>
              <a:srgbClr val="E38733"/>
            </a:solidFill>
            <a:ln w="9525">
              <a:noFill/>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53" name="Freeform 6"/>
            <p:cNvSpPr>
              <a:spLocks/>
            </p:cNvSpPr>
            <p:nvPr/>
          </p:nvSpPr>
          <p:spPr bwMode="auto">
            <a:xfrm>
              <a:off x="11517312" y="-1185862"/>
              <a:ext cx="787400" cy="839788"/>
            </a:xfrm>
            <a:custGeom>
              <a:avLst/>
              <a:gdLst/>
              <a:ahLst/>
              <a:cxnLst>
                <a:cxn ang="0">
                  <a:pos x="134" y="24"/>
                </a:cxn>
                <a:cxn ang="0">
                  <a:pos x="79" y="104"/>
                </a:cxn>
                <a:cxn ang="0">
                  <a:pos x="142" y="184"/>
                </a:cxn>
                <a:cxn ang="0">
                  <a:pos x="210" y="161"/>
                </a:cxn>
                <a:cxn ang="0">
                  <a:pos x="210" y="200"/>
                </a:cxn>
                <a:cxn ang="0">
                  <a:pos x="113" y="224"/>
                </a:cxn>
                <a:cxn ang="0">
                  <a:pos x="32" y="194"/>
                </a:cxn>
                <a:cxn ang="0">
                  <a:pos x="0" y="115"/>
                </a:cxn>
                <a:cxn ang="0">
                  <a:pos x="125" y="0"/>
                </a:cxn>
                <a:cxn ang="0">
                  <a:pos x="208" y="56"/>
                </a:cxn>
                <a:cxn ang="0">
                  <a:pos x="169" y="92"/>
                </a:cxn>
                <a:cxn ang="0">
                  <a:pos x="134" y="81"/>
                </a:cxn>
                <a:cxn ang="0">
                  <a:pos x="134" y="24"/>
                </a:cxn>
              </a:cxnLst>
              <a:rect l="0" t="0" r="r" b="b"/>
              <a:pathLst>
                <a:path w="210" h="224">
                  <a:moveTo>
                    <a:pt x="134" y="24"/>
                  </a:moveTo>
                  <a:cubicBezTo>
                    <a:pt x="98" y="30"/>
                    <a:pt x="79" y="57"/>
                    <a:pt x="79" y="104"/>
                  </a:cubicBezTo>
                  <a:cubicBezTo>
                    <a:pt x="79" y="152"/>
                    <a:pt x="104" y="184"/>
                    <a:pt x="142" y="184"/>
                  </a:cubicBezTo>
                  <a:cubicBezTo>
                    <a:pt x="160" y="184"/>
                    <a:pt x="176" y="178"/>
                    <a:pt x="210" y="161"/>
                  </a:cubicBezTo>
                  <a:cubicBezTo>
                    <a:pt x="210" y="200"/>
                    <a:pt x="210" y="200"/>
                    <a:pt x="210" y="200"/>
                  </a:cubicBezTo>
                  <a:cubicBezTo>
                    <a:pt x="169" y="219"/>
                    <a:pt x="145" y="224"/>
                    <a:pt x="113" y="224"/>
                  </a:cubicBezTo>
                  <a:cubicBezTo>
                    <a:pt x="77" y="224"/>
                    <a:pt x="52" y="215"/>
                    <a:pt x="32" y="194"/>
                  </a:cubicBezTo>
                  <a:cubicBezTo>
                    <a:pt x="11" y="173"/>
                    <a:pt x="0" y="146"/>
                    <a:pt x="0" y="115"/>
                  </a:cubicBezTo>
                  <a:cubicBezTo>
                    <a:pt x="0" y="47"/>
                    <a:pt x="51" y="0"/>
                    <a:pt x="125" y="0"/>
                  </a:cubicBezTo>
                  <a:cubicBezTo>
                    <a:pt x="174" y="0"/>
                    <a:pt x="208" y="23"/>
                    <a:pt x="208" y="56"/>
                  </a:cubicBezTo>
                  <a:cubicBezTo>
                    <a:pt x="208" y="77"/>
                    <a:pt x="192" y="92"/>
                    <a:pt x="169" y="92"/>
                  </a:cubicBezTo>
                  <a:cubicBezTo>
                    <a:pt x="157" y="92"/>
                    <a:pt x="147" y="88"/>
                    <a:pt x="134" y="81"/>
                  </a:cubicBezTo>
                  <a:lnTo>
                    <a:pt x="134" y="24"/>
                  </a:lnTo>
                  <a:close/>
                </a:path>
              </a:pathLst>
            </a:custGeom>
            <a:solidFill>
              <a:srgbClr val="DC6900"/>
            </a:solidFill>
            <a:ln w="9525">
              <a:noFill/>
              <a:round/>
              <a:headEnd/>
              <a:tailEnd/>
            </a:ln>
          </p:spPr>
          <p:txBody>
            <a:bodyPr vert="horz" wrap="square" lIns="91440" tIns="45720" rIns="91440" bIns="45720" numCol="1" anchor="t" anchorCtr="0" compatLnSpc="1">
              <a:prstTxWarp prst="textNoShape">
                <a:avLst/>
              </a:prstTxWarp>
            </a:bodyPr>
            <a:lstStyle/>
            <a:p>
              <a:endParaRPr lang="en-AU"/>
            </a:p>
          </p:txBody>
        </p:sp>
        <p:sp>
          <p:nvSpPr>
            <p:cNvPr id="54" name="Freeform 7"/>
            <p:cNvSpPr>
              <a:spLocks/>
            </p:cNvSpPr>
            <p:nvPr/>
          </p:nvSpPr>
          <p:spPr bwMode="auto">
            <a:xfrm>
              <a:off x="10148887" y="-1185862"/>
              <a:ext cx="1365250" cy="828675"/>
            </a:xfrm>
            <a:custGeom>
              <a:avLst/>
              <a:gdLst/>
              <a:ahLst/>
              <a:cxnLst>
                <a:cxn ang="0">
                  <a:pos x="319" y="115"/>
                </a:cxn>
                <a:cxn ang="0">
                  <a:pos x="364" y="37"/>
                </a:cxn>
                <a:cxn ang="0">
                  <a:pos x="326" y="0"/>
                </a:cxn>
                <a:cxn ang="0">
                  <a:pos x="295" y="13"/>
                </a:cxn>
                <a:cxn ang="0">
                  <a:pos x="295" y="97"/>
                </a:cxn>
                <a:cxn ang="0">
                  <a:pos x="242" y="169"/>
                </a:cxn>
                <a:cxn ang="0">
                  <a:pos x="242" y="6"/>
                </a:cxn>
                <a:cxn ang="0">
                  <a:pos x="191" y="6"/>
                </a:cxn>
                <a:cxn ang="0">
                  <a:pos x="106" y="146"/>
                </a:cxn>
                <a:cxn ang="0">
                  <a:pos x="106" y="6"/>
                </a:cxn>
                <a:cxn ang="0">
                  <a:pos x="77" y="6"/>
                </a:cxn>
                <a:cxn ang="0">
                  <a:pos x="0" y="24"/>
                </a:cxn>
                <a:cxn ang="0">
                  <a:pos x="0" y="44"/>
                </a:cxn>
                <a:cxn ang="0">
                  <a:pos x="42" y="48"/>
                </a:cxn>
                <a:cxn ang="0">
                  <a:pos x="42" y="221"/>
                </a:cxn>
                <a:cxn ang="0">
                  <a:pos x="96" y="221"/>
                </a:cxn>
                <a:cxn ang="0">
                  <a:pos x="177" y="87"/>
                </a:cxn>
                <a:cxn ang="0">
                  <a:pos x="177" y="221"/>
                </a:cxn>
                <a:cxn ang="0">
                  <a:pos x="237" y="221"/>
                </a:cxn>
                <a:cxn ang="0">
                  <a:pos x="319" y="115"/>
                </a:cxn>
              </a:cxnLst>
              <a:rect l="0" t="0" r="r" b="b"/>
              <a:pathLst>
                <a:path w="364" h="221">
                  <a:moveTo>
                    <a:pt x="319" y="115"/>
                  </a:moveTo>
                  <a:cubicBezTo>
                    <a:pt x="352" y="74"/>
                    <a:pt x="364" y="57"/>
                    <a:pt x="364" y="37"/>
                  </a:cubicBezTo>
                  <a:cubicBezTo>
                    <a:pt x="364" y="17"/>
                    <a:pt x="348" y="0"/>
                    <a:pt x="326" y="0"/>
                  </a:cubicBezTo>
                  <a:cubicBezTo>
                    <a:pt x="313" y="0"/>
                    <a:pt x="301" y="7"/>
                    <a:pt x="295" y="13"/>
                  </a:cubicBezTo>
                  <a:cubicBezTo>
                    <a:pt x="295" y="97"/>
                    <a:pt x="295" y="97"/>
                    <a:pt x="295" y="97"/>
                  </a:cubicBezTo>
                  <a:cubicBezTo>
                    <a:pt x="242" y="169"/>
                    <a:pt x="242" y="169"/>
                    <a:pt x="242" y="169"/>
                  </a:cubicBezTo>
                  <a:cubicBezTo>
                    <a:pt x="242" y="6"/>
                    <a:pt x="242" y="6"/>
                    <a:pt x="242" y="6"/>
                  </a:cubicBezTo>
                  <a:cubicBezTo>
                    <a:pt x="191" y="6"/>
                    <a:pt x="191" y="6"/>
                    <a:pt x="191" y="6"/>
                  </a:cubicBezTo>
                  <a:cubicBezTo>
                    <a:pt x="106" y="146"/>
                    <a:pt x="106" y="146"/>
                    <a:pt x="106" y="146"/>
                  </a:cubicBezTo>
                  <a:cubicBezTo>
                    <a:pt x="106" y="6"/>
                    <a:pt x="106" y="6"/>
                    <a:pt x="106" y="6"/>
                  </a:cubicBezTo>
                  <a:cubicBezTo>
                    <a:pt x="77" y="6"/>
                    <a:pt x="77" y="6"/>
                    <a:pt x="77" y="6"/>
                  </a:cubicBezTo>
                  <a:cubicBezTo>
                    <a:pt x="0" y="24"/>
                    <a:pt x="0" y="24"/>
                    <a:pt x="0" y="24"/>
                  </a:cubicBezTo>
                  <a:cubicBezTo>
                    <a:pt x="0" y="44"/>
                    <a:pt x="0" y="44"/>
                    <a:pt x="0" y="44"/>
                  </a:cubicBezTo>
                  <a:cubicBezTo>
                    <a:pt x="42" y="48"/>
                    <a:pt x="42" y="48"/>
                    <a:pt x="42" y="48"/>
                  </a:cubicBezTo>
                  <a:cubicBezTo>
                    <a:pt x="42" y="221"/>
                    <a:pt x="42" y="221"/>
                    <a:pt x="42" y="221"/>
                  </a:cubicBezTo>
                  <a:cubicBezTo>
                    <a:pt x="96" y="221"/>
                    <a:pt x="96" y="221"/>
                    <a:pt x="96" y="221"/>
                  </a:cubicBezTo>
                  <a:cubicBezTo>
                    <a:pt x="177" y="87"/>
                    <a:pt x="177" y="87"/>
                    <a:pt x="177" y="87"/>
                  </a:cubicBezTo>
                  <a:cubicBezTo>
                    <a:pt x="177" y="221"/>
                    <a:pt x="177" y="221"/>
                    <a:pt x="177" y="221"/>
                  </a:cubicBezTo>
                  <a:cubicBezTo>
                    <a:pt x="237" y="221"/>
                    <a:pt x="237" y="221"/>
                    <a:pt x="237" y="221"/>
                  </a:cubicBezTo>
                  <a:lnTo>
                    <a:pt x="319" y="115"/>
                  </a:lnTo>
                  <a:close/>
                </a:path>
              </a:pathLst>
            </a:custGeom>
            <a:solidFill>
              <a:srgbClr val="DC6900"/>
            </a:solidFill>
            <a:ln w="9525">
              <a:noFill/>
              <a:round/>
              <a:headEnd/>
              <a:tailEnd/>
            </a:ln>
          </p:spPr>
          <p:txBody>
            <a:bodyPr vert="horz" wrap="square" lIns="91440" tIns="45720" rIns="91440" bIns="45720" numCol="1" anchor="t" anchorCtr="0" compatLnSpc="1">
              <a:prstTxWarp prst="textNoShape">
                <a:avLst/>
              </a:prstTxWarp>
            </a:bodyPr>
            <a:lstStyle/>
            <a:p>
              <a:endParaRPr lang="en-AU"/>
            </a:p>
          </p:txBody>
        </p:sp>
        <p:sp>
          <p:nvSpPr>
            <p:cNvPr id="55" name="Freeform 8"/>
            <p:cNvSpPr>
              <a:spLocks noEditPoints="1"/>
            </p:cNvSpPr>
            <p:nvPr/>
          </p:nvSpPr>
          <p:spPr bwMode="auto">
            <a:xfrm>
              <a:off x="9144000" y="-1181100"/>
              <a:ext cx="977900" cy="1181100"/>
            </a:xfrm>
            <a:custGeom>
              <a:avLst/>
              <a:gdLst/>
              <a:ahLst/>
              <a:cxnLst>
                <a:cxn ang="0">
                  <a:pos x="106" y="193"/>
                </a:cxn>
                <a:cxn ang="0">
                  <a:pos x="118" y="193"/>
                </a:cxn>
                <a:cxn ang="0">
                  <a:pos x="185" y="114"/>
                </a:cxn>
                <a:cxn ang="0">
                  <a:pos x="130" y="46"/>
                </a:cxn>
                <a:cxn ang="0">
                  <a:pos x="106" y="49"/>
                </a:cxn>
                <a:cxn ang="0">
                  <a:pos x="106" y="193"/>
                </a:cxn>
                <a:cxn ang="0">
                  <a:pos x="106" y="287"/>
                </a:cxn>
                <a:cxn ang="0">
                  <a:pos x="141" y="295"/>
                </a:cxn>
                <a:cxn ang="0">
                  <a:pos x="141" y="315"/>
                </a:cxn>
                <a:cxn ang="0">
                  <a:pos x="3" y="315"/>
                </a:cxn>
                <a:cxn ang="0">
                  <a:pos x="3" y="295"/>
                </a:cxn>
                <a:cxn ang="0">
                  <a:pos x="35" y="287"/>
                </a:cxn>
                <a:cxn ang="0">
                  <a:pos x="35" y="46"/>
                </a:cxn>
                <a:cxn ang="0">
                  <a:pos x="0" y="46"/>
                </a:cxn>
                <a:cxn ang="0">
                  <a:pos x="0" y="26"/>
                </a:cxn>
                <a:cxn ang="0">
                  <a:pos x="84" y="0"/>
                </a:cxn>
                <a:cxn ang="0">
                  <a:pos x="106" y="0"/>
                </a:cxn>
                <a:cxn ang="0">
                  <a:pos x="106" y="29"/>
                </a:cxn>
                <a:cxn ang="0">
                  <a:pos x="179" y="1"/>
                </a:cxn>
                <a:cxn ang="0">
                  <a:pos x="261" y="104"/>
                </a:cxn>
                <a:cxn ang="0">
                  <a:pos x="142" y="220"/>
                </a:cxn>
                <a:cxn ang="0">
                  <a:pos x="106" y="218"/>
                </a:cxn>
                <a:cxn ang="0">
                  <a:pos x="106" y="287"/>
                </a:cxn>
              </a:cxnLst>
              <a:rect l="0" t="0" r="r" b="b"/>
              <a:pathLst>
                <a:path w="261" h="315">
                  <a:moveTo>
                    <a:pt x="106" y="193"/>
                  </a:moveTo>
                  <a:cubicBezTo>
                    <a:pt x="112" y="193"/>
                    <a:pt x="114" y="193"/>
                    <a:pt x="118" y="193"/>
                  </a:cubicBezTo>
                  <a:cubicBezTo>
                    <a:pt x="161" y="193"/>
                    <a:pt x="185" y="166"/>
                    <a:pt x="185" y="114"/>
                  </a:cubicBezTo>
                  <a:cubicBezTo>
                    <a:pt x="185" y="70"/>
                    <a:pt x="166" y="46"/>
                    <a:pt x="130" y="46"/>
                  </a:cubicBezTo>
                  <a:cubicBezTo>
                    <a:pt x="125" y="46"/>
                    <a:pt x="118" y="47"/>
                    <a:pt x="106" y="49"/>
                  </a:cubicBezTo>
                  <a:lnTo>
                    <a:pt x="106" y="193"/>
                  </a:lnTo>
                  <a:close/>
                  <a:moveTo>
                    <a:pt x="106" y="287"/>
                  </a:moveTo>
                  <a:cubicBezTo>
                    <a:pt x="141" y="295"/>
                    <a:pt x="141" y="295"/>
                    <a:pt x="141" y="295"/>
                  </a:cubicBezTo>
                  <a:cubicBezTo>
                    <a:pt x="141" y="315"/>
                    <a:pt x="141" y="315"/>
                    <a:pt x="141" y="315"/>
                  </a:cubicBezTo>
                  <a:cubicBezTo>
                    <a:pt x="3" y="315"/>
                    <a:pt x="3" y="315"/>
                    <a:pt x="3" y="315"/>
                  </a:cubicBezTo>
                  <a:cubicBezTo>
                    <a:pt x="3" y="295"/>
                    <a:pt x="3" y="295"/>
                    <a:pt x="3" y="295"/>
                  </a:cubicBezTo>
                  <a:cubicBezTo>
                    <a:pt x="35" y="287"/>
                    <a:pt x="35" y="287"/>
                    <a:pt x="35" y="287"/>
                  </a:cubicBezTo>
                  <a:cubicBezTo>
                    <a:pt x="35" y="46"/>
                    <a:pt x="35" y="46"/>
                    <a:pt x="35" y="46"/>
                  </a:cubicBezTo>
                  <a:cubicBezTo>
                    <a:pt x="0" y="46"/>
                    <a:pt x="0" y="46"/>
                    <a:pt x="0" y="46"/>
                  </a:cubicBezTo>
                  <a:cubicBezTo>
                    <a:pt x="0" y="26"/>
                    <a:pt x="0" y="26"/>
                    <a:pt x="0" y="26"/>
                  </a:cubicBezTo>
                  <a:cubicBezTo>
                    <a:pt x="84" y="0"/>
                    <a:pt x="84" y="0"/>
                    <a:pt x="84" y="0"/>
                  </a:cubicBezTo>
                  <a:cubicBezTo>
                    <a:pt x="106" y="0"/>
                    <a:pt x="106" y="0"/>
                    <a:pt x="106" y="0"/>
                  </a:cubicBezTo>
                  <a:cubicBezTo>
                    <a:pt x="106" y="29"/>
                    <a:pt x="106" y="29"/>
                    <a:pt x="106" y="29"/>
                  </a:cubicBezTo>
                  <a:cubicBezTo>
                    <a:pt x="145" y="5"/>
                    <a:pt x="159" y="1"/>
                    <a:pt x="179" y="1"/>
                  </a:cubicBezTo>
                  <a:cubicBezTo>
                    <a:pt x="226" y="1"/>
                    <a:pt x="261" y="44"/>
                    <a:pt x="261" y="104"/>
                  </a:cubicBezTo>
                  <a:cubicBezTo>
                    <a:pt x="261" y="173"/>
                    <a:pt x="214" y="220"/>
                    <a:pt x="142" y="220"/>
                  </a:cubicBezTo>
                  <a:cubicBezTo>
                    <a:pt x="134" y="220"/>
                    <a:pt x="120" y="219"/>
                    <a:pt x="106" y="218"/>
                  </a:cubicBezTo>
                  <a:lnTo>
                    <a:pt x="106" y="287"/>
                  </a:lnTo>
                  <a:close/>
                </a:path>
              </a:pathLst>
            </a:custGeom>
            <a:solidFill>
              <a:srgbClr val="DC6900"/>
            </a:solidFill>
            <a:ln w="9525">
              <a:noFill/>
              <a:round/>
              <a:headEnd/>
              <a:tailEnd/>
            </a:ln>
          </p:spPr>
          <p:txBody>
            <a:bodyPr vert="horz" wrap="square" lIns="91440" tIns="45720" rIns="91440" bIns="45720" numCol="1" anchor="t" anchorCtr="0" compatLnSpc="1">
              <a:prstTxWarp prst="textNoShape">
                <a:avLst/>
              </a:prstTxWarp>
            </a:bodyPr>
            <a:lstStyle/>
            <a:p>
              <a:endParaRPr lang="en-AU"/>
            </a:p>
          </p:txBody>
        </p:sp>
      </p:grpSp>
      <p:cxnSp>
        <p:nvCxnSpPr>
          <p:cNvPr id="141" name="Shape 140"/>
          <p:cNvCxnSpPr/>
          <p:nvPr/>
        </p:nvCxnSpPr>
        <p:spPr>
          <a:xfrm rot="5400000" flipH="1" flipV="1">
            <a:off x="5100456" y="-2592965"/>
            <a:ext cx="144000" cy="6839712"/>
          </a:xfrm>
          <a:prstGeom prst="bentConnector2">
            <a:avLst/>
          </a:prstGeom>
          <a:ln w="12700">
            <a:solidFill>
              <a:srgbClr val="DC6900"/>
            </a:solidFill>
          </a:ln>
        </p:spPr>
        <p:style>
          <a:lnRef idx="1">
            <a:schemeClr val="accent1"/>
          </a:lnRef>
          <a:fillRef idx="0">
            <a:schemeClr val="accent1"/>
          </a:fillRef>
          <a:effectRef idx="0">
            <a:schemeClr val="accent1"/>
          </a:effectRef>
          <a:fontRef idx="minor">
            <a:schemeClr val="tx1"/>
          </a:fontRef>
        </p:style>
      </p:cxnSp>
      <p:sp>
        <p:nvSpPr>
          <p:cNvPr id="142" name="Title 1"/>
          <p:cNvSpPr>
            <a:spLocks noGrp="1"/>
          </p:cNvSpPr>
          <p:nvPr>
            <p:ph type="ctrTitle" hasCustomPrompt="1"/>
          </p:nvPr>
        </p:nvSpPr>
        <p:spPr bwMode="black">
          <a:xfrm>
            <a:off x="1895475" y="838200"/>
            <a:ext cx="5343525" cy="914400"/>
          </a:xfrm>
        </p:spPr>
        <p:txBody>
          <a:bodyPr anchor="t" anchorCtr="0">
            <a:noAutofit/>
          </a:bodyPr>
          <a:lstStyle>
            <a:lvl1pPr>
              <a:lnSpc>
                <a:spcPct val="90000"/>
              </a:lnSpc>
              <a:defRPr sz="3200" b="1" i="1" baseline="0">
                <a:solidFill>
                  <a:schemeClr val="tx1"/>
                </a:solidFill>
              </a:defRPr>
            </a:lvl1pPr>
          </a:lstStyle>
          <a:p>
            <a:r>
              <a:rPr lang="en-AU" noProof="0" dirty="0" smtClean="0"/>
              <a:t>Click to add the presentation’s main title</a:t>
            </a:r>
            <a:endParaRPr lang="en-AU" noProof="0" dirty="0"/>
          </a:p>
        </p:txBody>
      </p:sp>
      <p:sp>
        <p:nvSpPr>
          <p:cNvPr id="143" name="Subtitle 2"/>
          <p:cNvSpPr>
            <a:spLocks noGrp="1"/>
          </p:cNvSpPr>
          <p:nvPr>
            <p:ph type="subTitle" idx="1" hasCustomPrompt="1"/>
          </p:nvPr>
        </p:nvSpPr>
        <p:spPr bwMode="black">
          <a:xfrm>
            <a:off x="1895475" y="1828799"/>
            <a:ext cx="5343525" cy="914401"/>
          </a:xfrm>
        </p:spPr>
        <p:txBody>
          <a:bodyPr>
            <a:noAutofit/>
          </a:bodyPr>
          <a:lstStyle>
            <a:lvl1pPr marL="0" indent="0" algn="l">
              <a:lnSpc>
                <a:spcPct val="90000"/>
              </a:lnSpc>
              <a:spcAft>
                <a:spcPts val="0"/>
              </a:spcAft>
              <a:buNone/>
              <a:defRPr sz="3200" baseline="0">
                <a:solidFill>
                  <a:schemeClr val="tx1"/>
                </a:solidFill>
                <a:latin typeface="+mj-lt"/>
              </a:defRPr>
            </a:lvl1pPr>
            <a:lvl2pPr marL="0" indent="0" algn="l">
              <a:buNone/>
              <a:defRPr sz="1800">
                <a:solidFill>
                  <a:schemeClr val="bg1"/>
                </a:solidFill>
                <a:latin typeface="+mj-lt"/>
              </a:defRPr>
            </a:lvl2pPr>
            <a:lvl3pPr marL="457200" indent="0" algn="l">
              <a:buNone/>
              <a:defRPr sz="1800">
                <a:solidFill>
                  <a:schemeClr val="bg1"/>
                </a:solidFill>
                <a:latin typeface="+mj-lt"/>
              </a:defRPr>
            </a:lvl3pPr>
            <a:lvl4pPr marL="914400" indent="0" algn="l">
              <a:buNone/>
              <a:defRPr sz="1800">
                <a:solidFill>
                  <a:schemeClr val="bg1"/>
                </a:solidFill>
                <a:latin typeface="+mj-lt"/>
              </a:defRPr>
            </a:lvl4pPr>
            <a:lvl5pPr marL="1371600" indent="0" algn="l">
              <a:buNone/>
              <a:defRPr sz="1800">
                <a:solidFill>
                  <a:schemeClr val="bg1"/>
                </a:solidFill>
                <a:latin typeface="+mj-lt"/>
              </a:defRPr>
            </a:lvl5pPr>
            <a:lvl6pPr marL="1828800" indent="0" algn="l">
              <a:buNone/>
              <a:defRPr sz="1800">
                <a:solidFill>
                  <a:schemeClr val="bg1"/>
                </a:solidFill>
                <a:latin typeface="+mj-lt"/>
              </a:defRPr>
            </a:lvl6pPr>
            <a:lvl7pPr marL="2286000" indent="0" algn="l">
              <a:buNone/>
              <a:defRPr sz="1800">
                <a:solidFill>
                  <a:schemeClr val="bg1"/>
                </a:solidFill>
                <a:latin typeface="+mj-lt"/>
              </a:defRPr>
            </a:lvl7pPr>
            <a:lvl8pPr marL="2743200" indent="0" algn="l">
              <a:buNone/>
              <a:defRPr sz="1800">
                <a:solidFill>
                  <a:schemeClr val="bg1"/>
                </a:solidFill>
                <a:latin typeface="+mj-lt"/>
              </a:defRPr>
            </a:lvl8pPr>
            <a:lvl9pPr marL="3200400" indent="0" algn="l">
              <a:buNone/>
              <a:defRPr sz="1800">
                <a:solidFill>
                  <a:schemeClr val="bg1"/>
                </a:solidFill>
                <a:latin typeface="+mj-lt"/>
              </a:defRPr>
            </a:lvl9pPr>
          </a:lstStyle>
          <a:p>
            <a:r>
              <a:rPr lang="en-AU" noProof="0" smtClean="0"/>
              <a:t>Subtitle and date (move higher if title is only one line)</a:t>
            </a:r>
            <a:endParaRPr lang="en-AU" noProof="0" dirty="0" smtClean="0"/>
          </a:p>
        </p:txBody>
      </p:sp>
      <p:sp>
        <p:nvSpPr>
          <p:cNvPr id="144" name="Text Placeholder 31"/>
          <p:cNvSpPr>
            <a:spLocks noGrp="1"/>
          </p:cNvSpPr>
          <p:nvPr>
            <p:ph type="body" sz="quarter" idx="10" hasCustomPrompt="1"/>
          </p:nvPr>
        </p:nvSpPr>
        <p:spPr bwMode="black">
          <a:xfrm>
            <a:off x="1895475" y="374904"/>
            <a:ext cx="4105656" cy="146304"/>
          </a:xfrm>
        </p:spPr>
        <p:txBody>
          <a:bodyPr/>
          <a:lstStyle>
            <a:lvl1pPr>
              <a:defRPr sz="1100">
                <a:solidFill>
                  <a:schemeClr val="tx1"/>
                </a:solidFill>
                <a:latin typeface="+mj-lt"/>
              </a:defRPr>
            </a:lvl1pPr>
            <a:lvl2pPr>
              <a:defRPr sz="1000">
                <a:solidFill>
                  <a:schemeClr val="bg1"/>
                </a:solidFill>
                <a:latin typeface="+mj-lt"/>
              </a:defRPr>
            </a:lvl2pPr>
            <a:lvl3pPr>
              <a:defRPr sz="1000">
                <a:solidFill>
                  <a:schemeClr val="bg1"/>
                </a:solidFill>
                <a:latin typeface="+mj-lt"/>
              </a:defRPr>
            </a:lvl3pPr>
            <a:lvl4pPr>
              <a:defRPr sz="1000">
                <a:solidFill>
                  <a:schemeClr val="bg1"/>
                </a:solidFill>
                <a:latin typeface="+mj-lt"/>
              </a:defRPr>
            </a:lvl4pPr>
            <a:lvl5pPr>
              <a:defRPr sz="1000">
                <a:solidFill>
                  <a:schemeClr val="bg1"/>
                </a:solidFill>
                <a:latin typeface="+mj-lt"/>
              </a:defRPr>
            </a:lvl5pPr>
          </a:lstStyle>
          <a:p>
            <a:pPr lvl="0"/>
            <a:r>
              <a:rPr lang="en-AU" noProof="0" dirty="0" smtClean="0"/>
              <a:t>www.pwc.com.au</a:t>
            </a:r>
            <a:endParaRPr lang="en-AU" noProof="0" dirty="0"/>
          </a:p>
        </p:txBody>
      </p:sp>
      <p:grpSp>
        <p:nvGrpSpPr>
          <p:cNvPr id="36" name="Group 34"/>
          <p:cNvGrpSpPr/>
          <p:nvPr userDrawn="1"/>
        </p:nvGrpSpPr>
        <p:grpSpPr>
          <a:xfrm>
            <a:off x="970812" y="5769514"/>
            <a:ext cx="1230060" cy="934956"/>
            <a:chOff x="9144000" y="-3228975"/>
            <a:chExt cx="4248150" cy="3228975"/>
          </a:xfrm>
        </p:grpSpPr>
        <p:sp>
          <p:nvSpPr>
            <p:cNvPr id="37" name="Rectangle 9"/>
            <p:cNvSpPr>
              <a:spLocks noChangeArrowheads="1"/>
            </p:cNvSpPr>
            <p:nvPr/>
          </p:nvSpPr>
          <p:spPr bwMode="auto">
            <a:xfrm>
              <a:off x="11847512" y="-2239962"/>
              <a:ext cx="1544638" cy="398463"/>
            </a:xfrm>
            <a:prstGeom prst="rect">
              <a:avLst/>
            </a:prstGeom>
            <a:solidFill>
              <a:srgbClr val="F5D2B3"/>
            </a:solidFill>
            <a:ln w="9525">
              <a:noFill/>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38" name="Rectangle 10"/>
            <p:cNvSpPr>
              <a:spLocks noChangeArrowheads="1"/>
            </p:cNvSpPr>
            <p:nvPr/>
          </p:nvSpPr>
          <p:spPr bwMode="auto">
            <a:xfrm>
              <a:off x="11847512" y="-2832100"/>
              <a:ext cx="1346201" cy="990600"/>
            </a:xfrm>
            <a:prstGeom prst="rect">
              <a:avLst/>
            </a:prstGeom>
            <a:solidFill>
              <a:srgbClr val="F8E1CC"/>
            </a:solidFill>
            <a:ln w="9525">
              <a:noFill/>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39" name="Rectangle 19"/>
            <p:cNvSpPr>
              <a:spLocks noChangeArrowheads="1"/>
            </p:cNvSpPr>
            <p:nvPr/>
          </p:nvSpPr>
          <p:spPr bwMode="auto">
            <a:xfrm>
              <a:off x="11847512" y="-3228975"/>
              <a:ext cx="792163" cy="1387475"/>
            </a:xfrm>
            <a:prstGeom prst="rect">
              <a:avLst/>
            </a:prstGeom>
            <a:solidFill>
              <a:srgbClr val="F6DABF"/>
            </a:solidFill>
            <a:ln w="9525">
              <a:noFill/>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40" name="Rectangle 20"/>
            <p:cNvSpPr>
              <a:spLocks noChangeArrowheads="1"/>
            </p:cNvSpPr>
            <p:nvPr/>
          </p:nvSpPr>
          <p:spPr bwMode="auto">
            <a:xfrm>
              <a:off x="11847512" y="-3071812"/>
              <a:ext cx="944563" cy="1230312"/>
            </a:xfrm>
            <a:prstGeom prst="rect">
              <a:avLst/>
            </a:prstGeom>
            <a:solidFill>
              <a:srgbClr val="FAE9D9"/>
            </a:solidFill>
            <a:ln w="9525">
              <a:noFill/>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41" name="Rectangle 17"/>
            <p:cNvSpPr>
              <a:spLocks noChangeArrowheads="1"/>
            </p:cNvSpPr>
            <p:nvPr/>
          </p:nvSpPr>
          <p:spPr bwMode="auto">
            <a:xfrm>
              <a:off x="11847512" y="-2239962"/>
              <a:ext cx="1346201" cy="398463"/>
            </a:xfrm>
            <a:prstGeom prst="rect">
              <a:avLst/>
            </a:prstGeom>
            <a:solidFill>
              <a:srgbClr val="EFBC8C"/>
            </a:solidFill>
            <a:ln w="9525">
              <a:noFill/>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42" name="Rectangle 18"/>
            <p:cNvSpPr>
              <a:spLocks noChangeArrowheads="1"/>
            </p:cNvSpPr>
            <p:nvPr/>
          </p:nvSpPr>
          <p:spPr bwMode="auto">
            <a:xfrm>
              <a:off x="11847512" y="-3071812"/>
              <a:ext cx="792163" cy="1230312"/>
            </a:xfrm>
            <a:prstGeom prst="rect">
              <a:avLst/>
            </a:prstGeom>
            <a:solidFill>
              <a:srgbClr val="F1C399"/>
            </a:solidFill>
            <a:ln w="9525">
              <a:noFill/>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43" name="Rectangle 21"/>
            <p:cNvSpPr>
              <a:spLocks noChangeArrowheads="1"/>
            </p:cNvSpPr>
            <p:nvPr/>
          </p:nvSpPr>
          <p:spPr bwMode="auto">
            <a:xfrm>
              <a:off x="11847512" y="-2832101"/>
              <a:ext cx="944563" cy="990601"/>
            </a:xfrm>
            <a:prstGeom prst="rect">
              <a:avLst/>
            </a:prstGeom>
            <a:solidFill>
              <a:srgbClr val="F1C399"/>
            </a:solidFill>
            <a:ln w="9525">
              <a:noFill/>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44" name="Rectangle 16"/>
            <p:cNvSpPr>
              <a:spLocks noChangeArrowheads="1"/>
            </p:cNvSpPr>
            <p:nvPr/>
          </p:nvSpPr>
          <p:spPr bwMode="auto">
            <a:xfrm>
              <a:off x="11847512" y="-2239962"/>
              <a:ext cx="944563" cy="398463"/>
            </a:xfrm>
            <a:prstGeom prst="rect">
              <a:avLst/>
            </a:prstGeom>
            <a:solidFill>
              <a:srgbClr val="ECAD73"/>
            </a:solidFill>
            <a:ln w="9525">
              <a:noFill/>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45" name="Freeform 15"/>
            <p:cNvSpPr>
              <a:spLocks/>
            </p:cNvSpPr>
            <p:nvPr/>
          </p:nvSpPr>
          <p:spPr bwMode="auto">
            <a:xfrm>
              <a:off x="11847512" y="-2832101"/>
              <a:ext cx="792163" cy="990601"/>
            </a:xfrm>
            <a:prstGeom prst="rect">
              <a:avLst/>
            </a:prstGeom>
            <a:solidFill>
              <a:srgbClr val="ECAD73"/>
            </a:solidFill>
            <a:ln w="9525">
              <a:noFill/>
              <a:round/>
              <a:headEnd/>
              <a:tailEnd/>
            </a:ln>
          </p:spPr>
          <p:txBody>
            <a:bodyPr vert="horz" wrap="square" lIns="91440" tIns="45720" rIns="91440" bIns="45720" numCol="1" anchor="t" anchorCtr="0" compatLnSpc="1">
              <a:prstTxWarp prst="textNoShape">
                <a:avLst/>
              </a:prstTxWarp>
            </a:bodyPr>
            <a:lstStyle/>
            <a:p>
              <a:endParaRPr lang="en-AU"/>
            </a:p>
          </p:txBody>
        </p:sp>
        <p:sp>
          <p:nvSpPr>
            <p:cNvPr id="46" name="Rectangle 14"/>
            <p:cNvSpPr>
              <a:spLocks noChangeArrowheads="1"/>
            </p:cNvSpPr>
            <p:nvPr/>
          </p:nvSpPr>
          <p:spPr bwMode="auto">
            <a:xfrm>
              <a:off x="11847512" y="-2239962"/>
              <a:ext cx="792163" cy="398463"/>
            </a:xfrm>
            <a:prstGeom prst="rect">
              <a:avLst/>
            </a:prstGeom>
            <a:solidFill>
              <a:srgbClr val="E89E59"/>
            </a:solidFill>
            <a:ln w="9525">
              <a:noFill/>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47" name="Rectangle 13"/>
            <p:cNvSpPr>
              <a:spLocks noChangeArrowheads="1"/>
            </p:cNvSpPr>
            <p:nvPr/>
          </p:nvSpPr>
          <p:spPr bwMode="auto">
            <a:xfrm>
              <a:off x="11847512" y="-2433637"/>
              <a:ext cx="495300" cy="592137"/>
            </a:xfrm>
            <a:prstGeom prst="rect">
              <a:avLst/>
            </a:prstGeom>
            <a:solidFill>
              <a:srgbClr val="E6964D"/>
            </a:solidFill>
            <a:ln w="9525">
              <a:noFill/>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48" name="Rectangle 11"/>
            <p:cNvSpPr>
              <a:spLocks noChangeArrowheads="1"/>
            </p:cNvSpPr>
            <p:nvPr/>
          </p:nvSpPr>
          <p:spPr bwMode="auto">
            <a:xfrm>
              <a:off x="11056937" y="-1841500"/>
              <a:ext cx="790575" cy="198438"/>
            </a:xfrm>
            <a:prstGeom prst="rect">
              <a:avLst/>
            </a:prstGeom>
            <a:solidFill>
              <a:srgbClr val="E38733"/>
            </a:solidFill>
            <a:ln w="9525">
              <a:noFill/>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49" name="Rectangle 12"/>
            <p:cNvSpPr>
              <a:spLocks noChangeArrowheads="1"/>
            </p:cNvSpPr>
            <p:nvPr/>
          </p:nvSpPr>
          <p:spPr bwMode="auto">
            <a:xfrm>
              <a:off x="11847512" y="-2239962"/>
              <a:ext cx="495300" cy="398463"/>
            </a:xfrm>
            <a:prstGeom prst="rect">
              <a:avLst/>
            </a:prstGeom>
            <a:solidFill>
              <a:srgbClr val="E38733"/>
            </a:solidFill>
            <a:ln w="9525">
              <a:noFill/>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50" name="Freeform 6"/>
            <p:cNvSpPr>
              <a:spLocks/>
            </p:cNvSpPr>
            <p:nvPr/>
          </p:nvSpPr>
          <p:spPr bwMode="auto">
            <a:xfrm>
              <a:off x="11517312" y="-1185862"/>
              <a:ext cx="787400" cy="839788"/>
            </a:xfrm>
            <a:custGeom>
              <a:avLst/>
              <a:gdLst/>
              <a:ahLst/>
              <a:cxnLst>
                <a:cxn ang="0">
                  <a:pos x="134" y="24"/>
                </a:cxn>
                <a:cxn ang="0">
                  <a:pos x="79" y="104"/>
                </a:cxn>
                <a:cxn ang="0">
                  <a:pos x="142" y="184"/>
                </a:cxn>
                <a:cxn ang="0">
                  <a:pos x="210" y="161"/>
                </a:cxn>
                <a:cxn ang="0">
                  <a:pos x="210" y="200"/>
                </a:cxn>
                <a:cxn ang="0">
                  <a:pos x="113" y="224"/>
                </a:cxn>
                <a:cxn ang="0">
                  <a:pos x="32" y="194"/>
                </a:cxn>
                <a:cxn ang="0">
                  <a:pos x="0" y="115"/>
                </a:cxn>
                <a:cxn ang="0">
                  <a:pos x="125" y="0"/>
                </a:cxn>
                <a:cxn ang="0">
                  <a:pos x="208" y="56"/>
                </a:cxn>
                <a:cxn ang="0">
                  <a:pos x="169" y="92"/>
                </a:cxn>
                <a:cxn ang="0">
                  <a:pos x="134" y="81"/>
                </a:cxn>
                <a:cxn ang="0">
                  <a:pos x="134" y="24"/>
                </a:cxn>
              </a:cxnLst>
              <a:rect l="0" t="0" r="r" b="b"/>
              <a:pathLst>
                <a:path w="210" h="224">
                  <a:moveTo>
                    <a:pt x="134" y="24"/>
                  </a:moveTo>
                  <a:cubicBezTo>
                    <a:pt x="98" y="30"/>
                    <a:pt x="79" y="57"/>
                    <a:pt x="79" y="104"/>
                  </a:cubicBezTo>
                  <a:cubicBezTo>
                    <a:pt x="79" y="152"/>
                    <a:pt x="104" y="184"/>
                    <a:pt x="142" y="184"/>
                  </a:cubicBezTo>
                  <a:cubicBezTo>
                    <a:pt x="160" y="184"/>
                    <a:pt x="176" y="178"/>
                    <a:pt x="210" y="161"/>
                  </a:cubicBezTo>
                  <a:cubicBezTo>
                    <a:pt x="210" y="200"/>
                    <a:pt x="210" y="200"/>
                    <a:pt x="210" y="200"/>
                  </a:cubicBezTo>
                  <a:cubicBezTo>
                    <a:pt x="169" y="219"/>
                    <a:pt x="145" y="224"/>
                    <a:pt x="113" y="224"/>
                  </a:cubicBezTo>
                  <a:cubicBezTo>
                    <a:pt x="77" y="224"/>
                    <a:pt x="52" y="215"/>
                    <a:pt x="32" y="194"/>
                  </a:cubicBezTo>
                  <a:cubicBezTo>
                    <a:pt x="11" y="173"/>
                    <a:pt x="0" y="146"/>
                    <a:pt x="0" y="115"/>
                  </a:cubicBezTo>
                  <a:cubicBezTo>
                    <a:pt x="0" y="47"/>
                    <a:pt x="51" y="0"/>
                    <a:pt x="125" y="0"/>
                  </a:cubicBezTo>
                  <a:cubicBezTo>
                    <a:pt x="174" y="0"/>
                    <a:pt x="208" y="23"/>
                    <a:pt x="208" y="56"/>
                  </a:cubicBezTo>
                  <a:cubicBezTo>
                    <a:pt x="208" y="77"/>
                    <a:pt x="192" y="92"/>
                    <a:pt x="169" y="92"/>
                  </a:cubicBezTo>
                  <a:cubicBezTo>
                    <a:pt x="157" y="92"/>
                    <a:pt x="147" y="88"/>
                    <a:pt x="134" y="81"/>
                  </a:cubicBezTo>
                  <a:lnTo>
                    <a:pt x="134" y="24"/>
                  </a:lnTo>
                  <a:close/>
                </a:path>
              </a:pathLst>
            </a:custGeom>
            <a:solidFill>
              <a:srgbClr val="DC6900"/>
            </a:solidFill>
            <a:ln w="9525">
              <a:noFill/>
              <a:round/>
              <a:headEnd/>
              <a:tailEnd/>
            </a:ln>
          </p:spPr>
          <p:txBody>
            <a:bodyPr vert="horz" wrap="square" lIns="91440" tIns="45720" rIns="91440" bIns="45720" numCol="1" anchor="t" anchorCtr="0" compatLnSpc="1">
              <a:prstTxWarp prst="textNoShape">
                <a:avLst/>
              </a:prstTxWarp>
            </a:bodyPr>
            <a:lstStyle/>
            <a:p>
              <a:endParaRPr lang="en-AU"/>
            </a:p>
          </p:txBody>
        </p:sp>
        <p:sp>
          <p:nvSpPr>
            <p:cNvPr id="51" name="Freeform 7"/>
            <p:cNvSpPr>
              <a:spLocks/>
            </p:cNvSpPr>
            <p:nvPr/>
          </p:nvSpPr>
          <p:spPr bwMode="auto">
            <a:xfrm>
              <a:off x="10148887" y="-1185862"/>
              <a:ext cx="1365250" cy="828675"/>
            </a:xfrm>
            <a:custGeom>
              <a:avLst/>
              <a:gdLst/>
              <a:ahLst/>
              <a:cxnLst>
                <a:cxn ang="0">
                  <a:pos x="319" y="115"/>
                </a:cxn>
                <a:cxn ang="0">
                  <a:pos x="364" y="37"/>
                </a:cxn>
                <a:cxn ang="0">
                  <a:pos x="326" y="0"/>
                </a:cxn>
                <a:cxn ang="0">
                  <a:pos x="295" y="13"/>
                </a:cxn>
                <a:cxn ang="0">
                  <a:pos x="295" y="97"/>
                </a:cxn>
                <a:cxn ang="0">
                  <a:pos x="242" y="169"/>
                </a:cxn>
                <a:cxn ang="0">
                  <a:pos x="242" y="6"/>
                </a:cxn>
                <a:cxn ang="0">
                  <a:pos x="191" y="6"/>
                </a:cxn>
                <a:cxn ang="0">
                  <a:pos x="106" y="146"/>
                </a:cxn>
                <a:cxn ang="0">
                  <a:pos x="106" y="6"/>
                </a:cxn>
                <a:cxn ang="0">
                  <a:pos x="77" y="6"/>
                </a:cxn>
                <a:cxn ang="0">
                  <a:pos x="0" y="24"/>
                </a:cxn>
                <a:cxn ang="0">
                  <a:pos x="0" y="44"/>
                </a:cxn>
                <a:cxn ang="0">
                  <a:pos x="42" y="48"/>
                </a:cxn>
                <a:cxn ang="0">
                  <a:pos x="42" y="221"/>
                </a:cxn>
                <a:cxn ang="0">
                  <a:pos x="96" y="221"/>
                </a:cxn>
                <a:cxn ang="0">
                  <a:pos x="177" y="87"/>
                </a:cxn>
                <a:cxn ang="0">
                  <a:pos x="177" y="221"/>
                </a:cxn>
                <a:cxn ang="0">
                  <a:pos x="237" y="221"/>
                </a:cxn>
                <a:cxn ang="0">
                  <a:pos x="319" y="115"/>
                </a:cxn>
              </a:cxnLst>
              <a:rect l="0" t="0" r="r" b="b"/>
              <a:pathLst>
                <a:path w="364" h="221">
                  <a:moveTo>
                    <a:pt x="319" y="115"/>
                  </a:moveTo>
                  <a:cubicBezTo>
                    <a:pt x="352" y="74"/>
                    <a:pt x="364" y="57"/>
                    <a:pt x="364" y="37"/>
                  </a:cubicBezTo>
                  <a:cubicBezTo>
                    <a:pt x="364" y="17"/>
                    <a:pt x="348" y="0"/>
                    <a:pt x="326" y="0"/>
                  </a:cubicBezTo>
                  <a:cubicBezTo>
                    <a:pt x="313" y="0"/>
                    <a:pt x="301" y="7"/>
                    <a:pt x="295" y="13"/>
                  </a:cubicBezTo>
                  <a:cubicBezTo>
                    <a:pt x="295" y="97"/>
                    <a:pt x="295" y="97"/>
                    <a:pt x="295" y="97"/>
                  </a:cubicBezTo>
                  <a:cubicBezTo>
                    <a:pt x="242" y="169"/>
                    <a:pt x="242" y="169"/>
                    <a:pt x="242" y="169"/>
                  </a:cubicBezTo>
                  <a:cubicBezTo>
                    <a:pt x="242" y="6"/>
                    <a:pt x="242" y="6"/>
                    <a:pt x="242" y="6"/>
                  </a:cubicBezTo>
                  <a:cubicBezTo>
                    <a:pt x="191" y="6"/>
                    <a:pt x="191" y="6"/>
                    <a:pt x="191" y="6"/>
                  </a:cubicBezTo>
                  <a:cubicBezTo>
                    <a:pt x="106" y="146"/>
                    <a:pt x="106" y="146"/>
                    <a:pt x="106" y="146"/>
                  </a:cubicBezTo>
                  <a:cubicBezTo>
                    <a:pt x="106" y="6"/>
                    <a:pt x="106" y="6"/>
                    <a:pt x="106" y="6"/>
                  </a:cubicBezTo>
                  <a:cubicBezTo>
                    <a:pt x="77" y="6"/>
                    <a:pt x="77" y="6"/>
                    <a:pt x="77" y="6"/>
                  </a:cubicBezTo>
                  <a:cubicBezTo>
                    <a:pt x="0" y="24"/>
                    <a:pt x="0" y="24"/>
                    <a:pt x="0" y="24"/>
                  </a:cubicBezTo>
                  <a:cubicBezTo>
                    <a:pt x="0" y="44"/>
                    <a:pt x="0" y="44"/>
                    <a:pt x="0" y="44"/>
                  </a:cubicBezTo>
                  <a:cubicBezTo>
                    <a:pt x="42" y="48"/>
                    <a:pt x="42" y="48"/>
                    <a:pt x="42" y="48"/>
                  </a:cubicBezTo>
                  <a:cubicBezTo>
                    <a:pt x="42" y="221"/>
                    <a:pt x="42" y="221"/>
                    <a:pt x="42" y="221"/>
                  </a:cubicBezTo>
                  <a:cubicBezTo>
                    <a:pt x="96" y="221"/>
                    <a:pt x="96" y="221"/>
                    <a:pt x="96" y="221"/>
                  </a:cubicBezTo>
                  <a:cubicBezTo>
                    <a:pt x="177" y="87"/>
                    <a:pt x="177" y="87"/>
                    <a:pt x="177" y="87"/>
                  </a:cubicBezTo>
                  <a:cubicBezTo>
                    <a:pt x="177" y="221"/>
                    <a:pt x="177" y="221"/>
                    <a:pt x="177" y="221"/>
                  </a:cubicBezTo>
                  <a:cubicBezTo>
                    <a:pt x="237" y="221"/>
                    <a:pt x="237" y="221"/>
                    <a:pt x="237" y="221"/>
                  </a:cubicBezTo>
                  <a:lnTo>
                    <a:pt x="319" y="115"/>
                  </a:lnTo>
                  <a:close/>
                </a:path>
              </a:pathLst>
            </a:custGeom>
            <a:solidFill>
              <a:srgbClr val="DC6900"/>
            </a:solidFill>
            <a:ln w="9525">
              <a:noFill/>
              <a:round/>
              <a:headEnd/>
              <a:tailEnd/>
            </a:ln>
          </p:spPr>
          <p:txBody>
            <a:bodyPr vert="horz" wrap="square" lIns="91440" tIns="45720" rIns="91440" bIns="45720" numCol="1" anchor="t" anchorCtr="0" compatLnSpc="1">
              <a:prstTxWarp prst="textNoShape">
                <a:avLst/>
              </a:prstTxWarp>
            </a:bodyPr>
            <a:lstStyle/>
            <a:p>
              <a:endParaRPr lang="en-AU"/>
            </a:p>
          </p:txBody>
        </p:sp>
        <p:sp>
          <p:nvSpPr>
            <p:cNvPr id="56" name="Freeform 8"/>
            <p:cNvSpPr>
              <a:spLocks noEditPoints="1"/>
            </p:cNvSpPr>
            <p:nvPr/>
          </p:nvSpPr>
          <p:spPr bwMode="auto">
            <a:xfrm>
              <a:off x="9144000" y="-1181100"/>
              <a:ext cx="977900" cy="1181100"/>
            </a:xfrm>
            <a:custGeom>
              <a:avLst/>
              <a:gdLst/>
              <a:ahLst/>
              <a:cxnLst>
                <a:cxn ang="0">
                  <a:pos x="106" y="193"/>
                </a:cxn>
                <a:cxn ang="0">
                  <a:pos x="118" y="193"/>
                </a:cxn>
                <a:cxn ang="0">
                  <a:pos x="185" y="114"/>
                </a:cxn>
                <a:cxn ang="0">
                  <a:pos x="130" y="46"/>
                </a:cxn>
                <a:cxn ang="0">
                  <a:pos x="106" y="49"/>
                </a:cxn>
                <a:cxn ang="0">
                  <a:pos x="106" y="193"/>
                </a:cxn>
                <a:cxn ang="0">
                  <a:pos x="106" y="287"/>
                </a:cxn>
                <a:cxn ang="0">
                  <a:pos x="141" y="295"/>
                </a:cxn>
                <a:cxn ang="0">
                  <a:pos x="141" y="315"/>
                </a:cxn>
                <a:cxn ang="0">
                  <a:pos x="3" y="315"/>
                </a:cxn>
                <a:cxn ang="0">
                  <a:pos x="3" y="295"/>
                </a:cxn>
                <a:cxn ang="0">
                  <a:pos x="35" y="287"/>
                </a:cxn>
                <a:cxn ang="0">
                  <a:pos x="35" y="46"/>
                </a:cxn>
                <a:cxn ang="0">
                  <a:pos x="0" y="46"/>
                </a:cxn>
                <a:cxn ang="0">
                  <a:pos x="0" y="26"/>
                </a:cxn>
                <a:cxn ang="0">
                  <a:pos x="84" y="0"/>
                </a:cxn>
                <a:cxn ang="0">
                  <a:pos x="106" y="0"/>
                </a:cxn>
                <a:cxn ang="0">
                  <a:pos x="106" y="29"/>
                </a:cxn>
                <a:cxn ang="0">
                  <a:pos x="179" y="1"/>
                </a:cxn>
                <a:cxn ang="0">
                  <a:pos x="261" y="104"/>
                </a:cxn>
                <a:cxn ang="0">
                  <a:pos x="142" y="220"/>
                </a:cxn>
                <a:cxn ang="0">
                  <a:pos x="106" y="218"/>
                </a:cxn>
                <a:cxn ang="0">
                  <a:pos x="106" y="287"/>
                </a:cxn>
              </a:cxnLst>
              <a:rect l="0" t="0" r="r" b="b"/>
              <a:pathLst>
                <a:path w="261" h="315">
                  <a:moveTo>
                    <a:pt x="106" y="193"/>
                  </a:moveTo>
                  <a:cubicBezTo>
                    <a:pt x="112" y="193"/>
                    <a:pt x="114" y="193"/>
                    <a:pt x="118" y="193"/>
                  </a:cubicBezTo>
                  <a:cubicBezTo>
                    <a:pt x="161" y="193"/>
                    <a:pt x="185" y="166"/>
                    <a:pt x="185" y="114"/>
                  </a:cubicBezTo>
                  <a:cubicBezTo>
                    <a:pt x="185" y="70"/>
                    <a:pt x="166" y="46"/>
                    <a:pt x="130" y="46"/>
                  </a:cubicBezTo>
                  <a:cubicBezTo>
                    <a:pt x="125" y="46"/>
                    <a:pt x="118" y="47"/>
                    <a:pt x="106" y="49"/>
                  </a:cubicBezTo>
                  <a:lnTo>
                    <a:pt x="106" y="193"/>
                  </a:lnTo>
                  <a:close/>
                  <a:moveTo>
                    <a:pt x="106" y="287"/>
                  </a:moveTo>
                  <a:cubicBezTo>
                    <a:pt x="141" y="295"/>
                    <a:pt x="141" y="295"/>
                    <a:pt x="141" y="295"/>
                  </a:cubicBezTo>
                  <a:cubicBezTo>
                    <a:pt x="141" y="315"/>
                    <a:pt x="141" y="315"/>
                    <a:pt x="141" y="315"/>
                  </a:cubicBezTo>
                  <a:cubicBezTo>
                    <a:pt x="3" y="315"/>
                    <a:pt x="3" y="315"/>
                    <a:pt x="3" y="315"/>
                  </a:cubicBezTo>
                  <a:cubicBezTo>
                    <a:pt x="3" y="295"/>
                    <a:pt x="3" y="295"/>
                    <a:pt x="3" y="295"/>
                  </a:cubicBezTo>
                  <a:cubicBezTo>
                    <a:pt x="35" y="287"/>
                    <a:pt x="35" y="287"/>
                    <a:pt x="35" y="287"/>
                  </a:cubicBezTo>
                  <a:cubicBezTo>
                    <a:pt x="35" y="46"/>
                    <a:pt x="35" y="46"/>
                    <a:pt x="35" y="46"/>
                  </a:cubicBezTo>
                  <a:cubicBezTo>
                    <a:pt x="0" y="46"/>
                    <a:pt x="0" y="46"/>
                    <a:pt x="0" y="46"/>
                  </a:cubicBezTo>
                  <a:cubicBezTo>
                    <a:pt x="0" y="26"/>
                    <a:pt x="0" y="26"/>
                    <a:pt x="0" y="26"/>
                  </a:cubicBezTo>
                  <a:cubicBezTo>
                    <a:pt x="84" y="0"/>
                    <a:pt x="84" y="0"/>
                    <a:pt x="84" y="0"/>
                  </a:cubicBezTo>
                  <a:cubicBezTo>
                    <a:pt x="106" y="0"/>
                    <a:pt x="106" y="0"/>
                    <a:pt x="106" y="0"/>
                  </a:cubicBezTo>
                  <a:cubicBezTo>
                    <a:pt x="106" y="29"/>
                    <a:pt x="106" y="29"/>
                    <a:pt x="106" y="29"/>
                  </a:cubicBezTo>
                  <a:cubicBezTo>
                    <a:pt x="145" y="5"/>
                    <a:pt x="159" y="1"/>
                    <a:pt x="179" y="1"/>
                  </a:cubicBezTo>
                  <a:cubicBezTo>
                    <a:pt x="226" y="1"/>
                    <a:pt x="261" y="44"/>
                    <a:pt x="261" y="104"/>
                  </a:cubicBezTo>
                  <a:cubicBezTo>
                    <a:pt x="261" y="173"/>
                    <a:pt x="214" y="220"/>
                    <a:pt x="142" y="220"/>
                  </a:cubicBezTo>
                  <a:cubicBezTo>
                    <a:pt x="134" y="220"/>
                    <a:pt x="120" y="219"/>
                    <a:pt x="106" y="218"/>
                  </a:cubicBezTo>
                  <a:lnTo>
                    <a:pt x="106" y="287"/>
                  </a:lnTo>
                  <a:close/>
                </a:path>
              </a:pathLst>
            </a:custGeom>
            <a:solidFill>
              <a:srgbClr val="DC6900"/>
            </a:solidFill>
            <a:ln w="9525">
              <a:noFill/>
              <a:round/>
              <a:headEnd/>
              <a:tailEnd/>
            </a:ln>
          </p:spPr>
          <p:txBody>
            <a:bodyPr vert="horz" wrap="square" lIns="91440" tIns="45720" rIns="91440" bIns="45720" numCol="1" anchor="t" anchorCtr="0" compatLnSpc="1">
              <a:prstTxWarp prst="textNoShape">
                <a:avLst/>
              </a:prstTxWarp>
            </a:bodyPr>
            <a:lstStyle/>
            <a:p>
              <a:endParaRPr lang="en-AU"/>
            </a:p>
          </p:txBody>
        </p:sp>
      </p:gr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cSld name="Cover Slide: Halftone Yellow Logo">
    <p:spTree>
      <p:nvGrpSpPr>
        <p:cNvPr id="1" name=""/>
        <p:cNvGrpSpPr/>
        <p:nvPr/>
      </p:nvGrpSpPr>
      <p:grpSpPr>
        <a:xfrm>
          <a:off x="0" y="0"/>
          <a:ext cx="0" cy="0"/>
          <a:chOff x="0" y="0"/>
          <a:chExt cx="0" cy="0"/>
        </a:xfrm>
      </p:grpSpPr>
      <p:grpSp>
        <p:nvGrpSpPr>
          <p:cNvPr id="23" name="Group 85"/>
          <p:cNvGrpSpPr/>
          <p:nvPr/>
        </p:nvGrpSpPr>
        <p:grpSpPr>
          <a:xfrm>
            <a:off x="970812" y="5769514"/>
            <a:ext cx="1230060" cy="934956"/>
            <a:chOff x="3429000" y="-3228975"/>
            <a:chExt cx="4248150" cy="3228975"/>
          </a:xfrm>
        </p:grpSpPr>
        <p:sp>
          <p:nvSpPr>
            <p:cNvPr id="24" name="Rectangle 9"/>
            <p:cNvSpPr>
              <a:spLocks noChangeArrowheads="1"/>
            </p:cNvSpPr>
            <p:nvPr/>
          </p:nvSpPr>
          <p:spPr bwMode="auto">
            <a:xfrm>
              <a:off x="6132512" y="-2239962"/>
              <a:ext cx="1544638" cy="398463"/>
            </a:xfrm>
            <a:prstGeom prst="rect">
              <a:avLst/>
            </a:prstGeom>
            <a:solidFill>
              <a:srgbClr val="FFE9B3"/>
            </a:solidFill>
            <a:ln w="9525">
              <a:noFill/>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25" name="Rectangle 10"/>
            <p:cNvSpPr>
              <a:spLocks noChangeArrowheads="1"/>
            </p:cNvSpPr>
            <p:nvPr/>
          </p:nvSpPr>
          <p:spPr bwMode="auto">
            <a:xfrm>
              <a:off x="6132512" y="-2832100"/>
              <a:ext cx="1346201" cy="990600"/>
            </a:xfrm>
            <a:prstGeom prst="rect">
              <a:avLst/>
            </a:prstGeom>
            <a:solidFill>
              <a:srgbClr val="FFF0CC"/>
            </a:solidFill>
            <a:ln w="9525">
              <a:noFill/>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26" name="Rectangle 19"/>
            <p:cNvSpPr>
              <a:spLocks noChangeArrowheads="1"/>
            </p:cNvSpPr>
            <p:nvPr/>
          </p:nvSpPr>
          <p:spPr bwMode="auto">
            <a:xfrm>
              <a:off x="6132512" y="-3228975"/>
              <a:ext cx="792163" cy="1387475"/>
            </a:xfrm>
            <a:prstGeom prst="rect">
              <a:avLst/>
            </a:prstGeom>
            <a:solidFill>
              <a:srgbClr val="FFEDBF"/>
            </a:solidFill>
            <a:ln w="9525">
              <a:noFill/>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27" name="Rectangle 20"/>
            <p:cNvSpPr>
              <a:spLocks noChangeArrowheads="1"/>
            </p:cNvSpPr>
            <p:nvPr/>
          </p:nvSpPr>
          <p:spPr bwMode="auto">
            <a:xfrm>
              <a:off x="6132512" y="-3071812"/>
              <a:ext cx="944563" cy="1230312"/>
            </a:xfrm>
            <a:prstGeom prst="rect">
              <a:avLst/>
            </a:prstGeom>
            <a:solidFill>
              <a:srgbClr val="FFF4D9"/>
            </a:solidFill>
            <a:ln w="9525">
              <a:noFill/>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28" name="Rectangle 17"/>
            <p:cNvSpPr>
              <a:spLocks noChangeArrowheads="1"/>
            </p:cNvSpPr>
            <p:nvPr/>
          </p:nvSpPr>
          <p:spPr bwMode="auto">
            <a:xfrm>
              <a:off x="6132512" y="-2239962"/>
              <a:ext cx="1346201" cy="398463"/>
            </a:xfrm>
            <a:prstGeom prst="rect">
              <a:avLst/>
            </a:prstGeom>
            <a:solidFill>
              <a:srgbClr val="FFDE8C"/>
            </a:solidFill>
            <a:ln w="9525">
              <a:noFill/>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29" name="Rectangle 18"/>
            <p:cNvSpPr>
              <a:spLocks noChangeArrowheads="1"/>
            </p:cNvSpPr>
            <p:nvPr/>
          </p:nvSpPr>
          <p:spPr bwMode="auto">
            <a:xfrm>
              <a:off x="6132512" y="-3071812"/>
              <a:ext cx="792163" cy="1230312"/>
            </a:xfrm>
            <a:prstGeom prst="rect">
              <a:avLst/>
            </a:prstGeom>
            <a:solidFill>
              <a:srgbClr val="FFE299"/>
            </a:solidFill>
            <a:ln w="9525">
              <a:noFill/>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30" name="Rectangle 21"/>
            <p:cNvSpPr>
              <a:spLocks noChangeArrowheads="1"/>
            </p:cNvSpPr>
            <p:nvPr/>
          </p:nvSpPr>
          <p:spPr bwMode="auto">
            <a:xfrm>
              <a:off x="6132512" y="-2832101"/>
              <a:ext cx="944563" cy="990601"/>
            </a:xfrm>
            <a:prstGeom prst="rect">
              <a:avLst/>
            </a:prstGeom>
            <a:solidFill>
              <a:srgbClr val="FFE299"/>
            </a:solidFill>
            <a:ln w="9525">
              <a:noFill/>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31" name="Rectangle 16"/>
            <p:cNvSpPr>
              <a:spLocks noChangeArrowheads="1"/>
            </p:cNvSpPr>
            <p:nvPr/>
          </p:nvSpPr>
          <p:spPr bwMode="auto">
            <a:xfrm>
              <a:off x="6132512" y="-2239962"/>
              <a:ext cx="944563" cy="398463"/>
            </a:xfrm>
            <a:prstGeom prst="rect">
              <a:avLst/>
            </a:prstGeom>
            <a:solidFill>
              <a:srgbClr val="FFD773"/>
            </a:solidFill>
            <a:ln w="9525">
              <a:noFill/>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32" name="Freeform 15"/>
            <p:cNvSpPr>
              <a:spLocks/>
            </p:cNvSpPr>
            <p:nvPr/>
          </p:nvSpPr>
          <p:spPr bwMode="auto">
            <a:xfrm>
              <a:off x="6132512" y="-2832101"/>
              <a:ext cx="792163" cy="990601"/>
            </a:xfrm>
            <a:prstGeom prst="rect">
              <a:avLst/>
            </a:prstGeom>
            <a:solidFill>
              <a:srgbClr val="FFD773"/>
            </a:solidFill>
            <a:ln w="9525">
              <a:noFill/>
              <a:round/>
              <a:headEnd/>
              <a:tailEnd/>
            </a:ln>
          </p:spPr>
          <p:txBody>
            <a:bodyPr vert="horz" wrap="square" lIns="91440" tIns="45720" rIns="91440" bIns="45720" numCol="1" anchor="t" anchorCtr="0" compatLnSpc="1">
              <a:prstTxWarp prst="textNoShape">
                <a:avLst/>
              </a:prstTxWarp>
            </a:bodyPr>
            <a:lstStyle/>
            <a:p>
              <a:endParaRPr lang="en-AU"/>
            </a:p>
          </p:txBody>
        </p:sp>
        <p:sp>
          <p:nvSpPr>
            <p:cNvPr id="33" name="Rectangle 14"/>
            <p:cNvSpPr>
              <a:spLocks noChangeArrowheads="1"/>
            </p:cNvSpPr>
            <p:nvPr/>
          </p:nvSpPr>
          <p:spPr bwMode="auto">
            <a:xfrm>
              <a:off x="6132512" y="-2239962"/>
              <a:ext cx="792163" cy="398463"/>
            </a:xfrm>
            <a:prstGeom prst="rect">
              <a:avLst/>
            </a:prstGeom>
            <a:solidFill>
              <a:srgbClr val="FFD059"/>
            </a:solidFill>
            <a:ln w="9525">
              <a:noFill/>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34" name="Rectangle 13"/>
            <p:cNvSpPr>
              <a:spLocks noChangeArrowheads="1"/>
            </p:cNvSpPr>
            <p:nvPr/>
          </p:nvSpPr>
          <p:spPr bwMode="auto">
            <a:xfrm>
              <a:off x="6132512" y="-2433637"/>
              <a:ext cx="495300" cy="592137"/>
            </a:xfrm>
            <a:prstGeom prst="rect">
              <a:avLst/>
            </a:prstGeom>
            <a:solidFill>
              <a:srgbClr val="FFCC4D"/>
            </a:solidFill>
            <a:ln w="9525">
              <a:noFill/>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35" name="Rectangle 11"/>
            <p:cNvSpPr>
              <a:spLocks noChangeArrowheads="1"/>
            </p:cNvSpPr>
            <p:nvPr/>
          </p:nvSpPr>
          <p:spPr bwMode="auto">
            <a:xfrm>
              <a:off x="5341937" y="-1841500"/>
              <a:ext cx="790575" cy="198438"/>
            </a:xfrm>
            <a:prstGeom prst="rect">
              <a:avLst/>
            </a:prstGeom>
            <a:solidFill>
              <a:srgbClr val="FFC533"/>
            </a:solidFill>
            <a:ln w="9525">
              <a:noFill/>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36" name="Rectangle 12"/>
            <p:cNvSpPr>
              <a:spLocks noChangeArrowheads="1"/>
            </p:cNvSpPr>
            <p:nvPr/>
          </p:nvSpPr>
          <p:spPr bwMode="auto">
            <a:xfrm>
              <a:off x="6132512" y="-2239962"/>
              <a:ext cx="495300" cy="398463"/>
            </a:xfrm>
            <a:prstGeom prst="rect">
              <a:avLst/>
            </a:prstGeom>
            <a:solidFill>
              <a:srgbClr val="FFC533"/>
            </a:solidFill>
            <a:ln w="9525">
              <a:noFill/>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37" name="Freeform 6"/>
            <p:cNvSpPr>
              <a:spLocks/>
            </p:cNvSpPr>
            <p:nvPr/>
          </p:nvSpPr>
          <p:spPr bwMode="auto">
            <a:xfrm>
              <a:off x="5802312" y="-1185862"/>
              <a:ext cx="787400" cy="839788"/>
            </a:xfrm>
            <a:custGeom>
              <a:avLst/>
              <a:gdLst/>
              <a:ahLst/>
              <a:cxnLst>
                <a:cxn ang="0">
                  <a:pos x="134" y="24"/>
                </a:cxn>
                <a:cxn ang="0">
                  <a:pos x="79" y="104"/>
                </a:cxn>
                <a:cxn ang="0">
                  <a:pos x="142" y="184"/>
                </a:cxn>
                <a:cxn ang="0">
                  <a:pos x="210" y="161"/>
                </a:cxn>
                <a:cxn ang="0">
                  <a:pos x="210" y="200"/>
                </a:cxn>
                <a:cxn ang="0">
                  <a:pos x="113" y="224"/>
                </a:cxn>
                <a:cxn ang="0">
                  <a:pos x="32" y="194"/>
                </a:cxn>
                <a:cxn ang="0">
                  <a:pos x="0" y="115"/>
                </a:cxn>
                <a:cxn ang="0">
                  <a:pos x="125" y="0"/>
                </a:cxn>
                <a:cxn ang="0">
                  <a:pos x="208" y="56"/>
                </a:cxn>
                <a:cxn ang="0">
                  <a:pos x="169" y="92"/>
                </a:cxn>
                <a:cxn ang="0">
                  <a:pos x="134" y="81"/>
                </a:cxn>
                <a:cxn ang="0">
                  <a:pos x="134" y="24"/>
                </a:cxn>
              </a:cxnLst>
              <a:rect l="0" t="0" r="r" b="b"/>
              <a:pathLst>
                <a:path w="210" h="224">
                  <a:moveTo>
                    <a:pt x="134" y="24"/>
                  </a:moveTo>
                  <a:cubicBezTo>
                    <a:pt x="98" y="30"/>
                    <a:pt x="79" y="57"/>
                    <a:pt x="79" y="104"/>
                  </a:cubicBezTo>
                  <a:cubicBezTo>
                    <a:pt x="79" y="152"/>
                    <a:pt x="104" y="184"/>
                    <a:pt x="142" y="184"/>
                  </a:cubicBezTo>
                  <a:cubicBezTo>
                    <a:pt x="160" y="184"/>
                    <a:pt x="176" y="178"/>
                    <a:pt x="210" y="161"/>
                  </a:cubicBezTo>
                  <a:cubicBezTo>
                    <a:pt x="210" y="200"/>
                    <a:pt x="210" y="200"/>
                    <a:pt x="210" y="200"/>
                  </a:cubicBezTo>
                  <a:cubicBezTo>
                    <a:pt x="169" y="219"/>
                    <a:pt x="145" y="224"/>
                    <a:pt x="113" y="224"/>
                  </a:cubicBezTo>
                  <a:cubicBezTo>
                    <a:pt x="77" y="224"/>
                    <a:pt x="52" y="215"/>
                    <a:pt x="32" y="194"/>
                  </a:cubicBezTo>
                  <a:cubicBezTo>
                    <a:pt x="11" y="173"/>
                    <a:pt x="0" y="146"/>
                    <a:pt x="0" y="115"/>
                  </a:cubicBezTo>
                  <a:cubicBezTo>
                    <a:pt x="0" y="47"/>
                    <a:pt x="51" y="0"/>
                    <a:pt x="125" y="0"/>
                  </a:cubicBezTo>
                  <a:cubicBezTo>
                    <a:pt x="174" y="0"/>
                    <a:pt x="208" y="23"/>
                    <a:pt x="208" y="56"/>
                  </a:cubicBezTo>
                  <a:cubicBezTo>
                    <a:pt x="208" y="77"/>
                    <a:pt x="192" y="92"/>
                    <a:pt x="169" y="92"/>
                  </a:cubicBezTo>
                  <a:cubicBezTo>
                    <a:pt x="157" y="92"/>
                    <a:pt x="147" y="88"/>
                    <a:pt x="134" y="81"/>
                  </a:cubicBezTo>
                  <a:lnTo>
                    <a:pt x="134" y="24"/>
                  </a:lnTo>
                  <a:close/>
                </a:path>
              </a:pathLst>
            </a:custGeom>
            <a:solidFill>
              <a:srgbClr val="FFB600"/>
            </a:solidFill>
            <a:ln w="9525">
              <a:noFill/>
              <a:round/>
              <a:headEnd/>
              <a:tailEnd/>
            </a:ln>
          </p:spPr>
          <p:txBody>
            <a:bodyPr vert="horz" wrap="square" lIns="91440" tIns="45720" rIns="91440" bIns="45720" numCol="1" anchor="t" anchorCtr="0" compatLnSpc="1">
              <a:prstTxWarp prst="textNoShape">
                <a:avLst/>
              </a:prstTxWarp>
            </a:bodyPr>
            <a:lstStyle/>
            <a:p>
              <a:endParaRPr lang="en-AU"/>
            </a:p>
          </p:txBody>
        </p:sp>
        <p:sp>
          <p:nvSpPr>
            <p:cNvPr id="38" name="Freeform 7"/>
            <p:cNvSpPr>
              <a:spLocks/>
            </p:cNvSpPr>
            <p:nvPr/>
          </p:nvSpPr>
          <p:spPr bwMode="auto">
            <a:xfrm>
              <a:off x="4433887" y="-1185862"/>
              <a:ext cx="1365250" cy="828675"/>
            </a:xfrm>
            <a:custGeom>
              <a:avLst/>
              <a:gdLst/>
              <a:ahLst/>
              <a:cxnLst>
                <a:cxn ang="0">
                  <a:pos x="319" y="115"/>
                </a:cxn>
                <a:cxn ang="0">
                  <a:pos x="364" y="37"/>
                </a:cxn>
                <a:cxn ang="0">
                  <a:pos x="326" y="0"/>
                </a:cxn>
                <a:cxn ang="0">
                  <a:pos x="295" y="13"/>
                </a:cxn>
                <a:cxn ang="0">
                  <a:pos x="295" y="97"/>
                </a:cxn>
                <a:cxn ang="0">
                  <a:pos x="242" y="169"/>
                </a:cxn>
                <a:cxn ang="0">
                  <a:pos x="242" y="6"/>
                </a:cxn>
                <a:cxn ang="0">
                  <a:pos x="191" y="6"/>
                </a:cxn>
                <a:cxn ang="0">
                  <a:pos x="106" y="146"/>
                </a:cxn>
                <a:cxn ang="0">
                  <a:pos x="106" y="6"/>
                </a:cxn>
                <a:cxn ang="0">
                  <a:pos x="77" y="6"/>
                </a:cxn>
                <a:cxn ang="0">
                  <a:pos x="0" y="24"/>
                </a:cxn>
                <a:cxn ang="0">
                  <a:pos x="0" y="44"/>
                </a:cxn>
                <a:cxn ang="0">
                  <a:pos x="42" y="48"/>
                </a:cxn>
                <a:cxn ang="0">
                  <a:pos x="42" y="221"/>
                </a:cxn>
                <a:cxn ang="0">
                  <a:pos x="96" y="221"/>
                </a:cxn>
                <a:cxn ang="0">
                  <a:pos x="177" y="87"/>
                </a:cxn>
                <a:cxn ang="0">
                  <a:pos x="177" y="221"/>
                </a:cxn>
                <a:cxn ang="0">
                  <a:pos x="237" y="221"/>
                </a:cxn>
                <a:cxn ang="0">
                  <a:pos x="319" y="115"/>
                </a:cxn>
              </a:cxnLst>
              <a:rect l="0" t="0" r="r" b="b"/>
              <a:pathLst>
                <a:path w="364" h="221">
                  <a:moveTo>
                    <a:pt x="319" y="115"/>
                  </a:moveTo>
                  <a:cubicBezTo>
                    <a:pt x="352" y="74"/>
                    <a:pt x="364" y="57"/>
                    <a:pt x="364" y="37"/>
                  </a:cubicBezTo>
                  <a:cubicBezTo>
                    <a:pt x="364" y="17"/>
                    <a:pt x="348" y="0"/>
                    <a:pt x="326" y="0"/>
                  </a:cubicBezTo>
                  <a:cubicBezTo>
                    <a:pt x="313" y="0"/>
                    <a:pt x="301" y="7"/>
                    <a:pt x="295" y="13"/>
                  </a:cubicBezTo>
                  <a:cubicBezTo>
                    <a:pt x="295" y="97"/>
                    <a:pt x="295" y="97"/>
                    <a:pt x="295" y="97"/>
                  </a:cubicBezTo>
                  <a:cubicBezTo>
                    <a:pt x="242" y="169"/>
                    <a:pt x="242" y="169"/>
                    <a:pt x="242" y="169"/>
                  </a:cubicBezTo>
                  <a:cubicBezTo>
                    <a:pt x="242" y="6"/>
                    <a:pt x="242" y="6"/>
                    <a:pt x="242" y="6"/>
                  </a:cubicBezTo>
                  <a:cubicBezTo>
                    <a:pt x="191" y="6"/>
                    <a:pt x="191" y="6"/>
                    <a:pt x="191" y="6"/>
                  </a:cubicBezTo>
                  <a:cubicBezTo>
                    <a:pt x="106" y="146"/>
                    <a:pt x="106" y="146"/>
                    <a:pt x="106" y="146"/>
                  </a:cubicBezTo>
                  <a:cubicBezTo>
                    <a:pt x="106" y="6"/>
                    <a:pt x="106" y="6"/>
                    <a:pt x="106" y="6"/>
                  </a:cubicBezTo>
                  <a:cubicBezTo>
                    <a:pt x="77" y="6"/>
                    <a:pt x="77" y="6"/>
                    <a:pt x="77" y="6"/>
                  </a:cubicBezTo>
                  <a:cubicBezTo>
                    <a:pt x="0" y="24"/>
                    <a:pt x="0" y="24"/>
                    <a:pt x="0" y="24"/>
                  </a:cubicBezTo>
                  <a:cubicBezTo>
                    <a:pt x="0" y="44"/>
                    <a:pt x="0" y="44"/>
                    <a:pt x="0" y="44"/>
                  </a:cubicBezTo>
                  <a:cubicBezTo>
                    <a:pt x="42" y="48"/>
                    <a:pt x="42" y="48"/>
                    <a:pt x="42" y="48"/>
                  </a:cubicBezTo>
                  <a:cubicBezTo>
                    <a:pt x="42" y="221"/>
                    <a:pt x="42" y="221"/>
                    <a:pt x="42" y="221"/>
                  </a:cubicBezTo>
                  <a:cubicBezTo>
                    <a:pt x="96" y="221"/>
                    <a:pt x="96" y="221"/>
                    <a:pt x="96" y="221"/>
                  </a:cubicBezTo>
                  <a:cubicBezTo>
                    <a:pt x="177" y="87"/>
                    <a:pt x="177" y="87"/>
                    <a:pt x="177" y="87"/>
                  </a:cubicBezTo>
                  <a:cubicBezTo>
                    <a:pt x="177" y="221"/>
                    <a:pt x="177" y="221"/>
                    <a:pt x="177" y="221"/>
                  </a:cubicBezTo>
                  <a:cubicBezTo>
                    <a:pt x="237" y="221"/>
                    <a:pt x="237" y="221"/>
                    <a:pt x="237" y="221"/>
                  </a:cubicBezTo>
                  <a:lnTo>
                    <a:pt x="319" y="115"/>
                  </a:lnTo>
                  <a:close/>
                </a:path>
              </a:pathLst>
            </a:custGeom>
            <a:solidFill>
              <a:srgbClr val="FFB600"/>
            </a:solidFill>
            <a:ln w="9525">
              <a:noFill/>
              <a:round/>
              <a:headEnd/>
              <a:tailEnd/>
            </a:ln>
          </p:spPr>
          <p:txBody>
            <a:bodyPr vert="horz" wrap="square" lIns="91440" tIns="45720" rIns="91440" bIns="45720" numCol="1" anchor="t" anchorCtr="0" compatLnSpc="1">
              <a:prstTxWarp prst="textNoShape">
                <a:avLst/>
              </a:prstTxWarp>
            </a:bodyPr>
            <a:lstStyle/>
            <a:p>
              <a:endParaRPr lang="en-AU"/>
            </a:p>
          </p:txBody>
        </p:sp>
        <p:sp>
          <p:nvSpPr>
            <p:cNvPr id="39" name="Freeform 8"/>
            <p:cNvSpPr>
              <a:spLocks noEditPoints="1"/>
            </p:cNvSpPr>
            <p:nvPr/>
          </p:nvSpPr>
          <p:spPr bwMode="auto">
            <a:xfrm>
              <a:off x="3429000" y="-1181100"/>
              <a:ext cx="977900" cy="1181100"/>
            </a:xfrm>
            <a:custGeom>
              <a:avLst/>
              <a:gdLst/>
              <a:ahLst/>
              <a:cxnLst>
                <a:cxn ang="0">
                  <a:pos x="106" y="193"/>
                </a:cxn>
                <a:cxn ang="0">
                  <a:pos x="118" y="193"/>
                </a:cxn>
                <a:cxn ang="0">
                  <a:pos x="185" y="114"/>
                </a:cxn>
                <a:cxn ang="0">
                  <a:pos x="130" y="46"/>
                </a:cxn>
                <a:cxn ang="0">
                  <a:pos x="106" y="49"/>
                </a:cxn>
                <a:cxn ang="0">
                  <a:pos x="106" y="193"/>
                </a:cxn>
                <a:cxn ang="0">
                  <a:pos x="106" y="287"/>
                </a:cxn>
                <a:cxn ang="0">
                  <a:pos x="141" y="295"/>
                </a:cxn>
                <a:cxn ang="0">
                  <a:pos x="141" y="315"/>
                </a:cxn>
                <a:cxn ang="0">
                  <a:pos x="3" y="315"/>
                </a:cxn>
                <a:cxn ang="0">
                  <a:pos x="3" y="295"/>
                </a:cxn>
                <a:cxn ang="0">
                  <a:pos x="35" y="287"/>
                </a:cxn>
                <a:cxn ang="0">
                  <a:pos x="35" y="46"/>
                </a:cxn>
                <a:cxn ang="0">
                  <a:pos x="0" y="46"/>
                </a:cxn>
                <a:cxn ang="0">
                  <a:pos x="0" y="26"/>
                </a:cxn>
                <a:cxn ang="0">
                  <a:pos x="84" y="0"/>
                </a:cxn>
                <a:cxn ang="0">
                  <a:pos x="106" y="0"/>
                </a:cxn>
                <a:cxn ang="0">
                  <a:pos x="106" y="29"/>
                </a:cxn>
                <a:cxn ang="0">
                  <a:pos x="179" y="1"/>
                </a:cxn>
                <a:cxn ang="0">
                  <a:pos x="261" y="104"/>
                </a:cxn>
                <a:cxn ang="0">
                  <a:pos x="142" y="220"/>
                </a:cxn>
                <a:cxn ang="0">
                  <a:pos x="106" y="218"/>
                </a:cxn>
                <a:cxn ang="0">
                  <a:pos x="106" y="287"/>
                </a:cxn>
              </a:cxnLst>
              <a:rect l="0" t="0" r="r" b="b"/>
              <a:pathLst>
                <a:path w="261" h="315">
                  <a:moveTo>
                    <a:pt x="106" y="193"/>
                  </a:moveTo>
                  <a:cubicBezTo>
                    <a:pt x="112" y="193"/>
                    <a:pt x="114" y="193"/>
                    <a:pt x="118" y="193"/>
                  </a:cubicBezTo>
                  <a:cubicBezTo>
                    <a:pt x="161" y="193"/>
                    <a:pt x="185" y="166"/>
                    <a:pt x="185" y="114"/>
                  </a:cubicBezTo>
                  <a:cubicBezTo>
                    <a:pt x="185" y="70"/>
                    <a:pt x="166" y="46"/>
                    <a:pt x="130" y="46"/>
                  </a:cubicBezTo>
                  <a:cubicBezTo>
                    <a:pt x="125" y="46"/>
                    <a:pt x="118" y="47"/>
                    <a:pt x="106" y="49"/>
                  </a:cubicBezTo>
                  <a:lnTo>
                    <a:pt x="106" y="193"/>
                  </a:lnTo>
                  <a:close/>
                  <a:moveTo>
                    <a:pt x="106" y="287"/>
                  </a:moveTo>
                  <a:cubicBezTo>
                    <a:pt x="141" y="295"/>
                    <a:pt x="141" y="295"/>
                    <a:pt x="141" y="295"/>
                  </a:cubicBezTo>
                  <a:cubicBezTo>
                    <a:pt x="141" y="315"/>
                    <a:pt x="141" y="315"/>
                    <a:pt x="141" y="315"/>
                  </a:cubicBezTo>
                  <a:cubicBezTo>
                    <a:pt x="3" y="315"/>
                    <a:pt x="3" y="315"/>
                    <a:pt x="3" y="315"/>
                  </a:cubicBezTo>
                  <a:cubicBezTo>
                    <a:pt x="3" y="295"/>
                    <a:pt x="3" y="295"/>
                    <a:pt x="3" y="295"/>
                  </a:cubicBezTo>
                  <a:cubicBezTo>
                    <a:pt x="35" y="287"/>
                    <a:pt x="35" y="287"/>
                    <a:pt x="35" y="287"/>
                  </a:cubicBezTo>
                  <a:cubicBezTo>
                    <a:pt x="35" y="46"/>
                    <a:pt x="35" y="46"/>
                    <a:pt x="35" y="46"/>
                  </a:cubicBezTo>
                  <a:cubicBezTo>
                    <a:pt x="0" y="46"/>
                    <a:pt x="0" y="46"/>
                    <a:pt x="0" y="46"/>
                  </a:cubicBezTo>
                  <a:cubicBezTo>
                    <a:pt x="0" y="26"/>
                    <a:pt x="0" y="26"/>
                    <a:pt x="0" y="26"/>
                  </a:cubicBezTo>
                  <a:cubicBezTo>
                    <a:pt x="84" y="0"/>
                    <a:pt x="84" y="0"/>
                    <a:pt x="84" y="0"/>
                  </a:cubicBezTo>
                  <a:cubicBezTo>
                    <a:pt x="106" y="0"/>
                    <a:pt x="106" y="0"/>
                    <a:pt x="106" y="0"/>
                  </a:cubicBezTo>
                  <a:cubicBezTo>
                    <a:pt x="106" y="29"/>
                    <a:pt x="106" y="29"/>
                    <a:pt x="106" y="29"/>
                  </a:cubicBezTo>
                  <a:cubicBezTo>
                    <a:pt x="145" y="5"/>
                    <a:pt x="159" y="1"/>
                    <a:pt x="179" y="1"/>
                  </a:cubicBezTo>
                  <a:cubicBezTo>
                    <a:pt x="226" y="1"/>
                    <a:pt x="261" y="44"/>
                    <a:pt x="261" y="104"/>
                  </a:cubicBezTo>
                  <a:cubicBezTo>
                    <a:pt x="261" y="173"/>
                    <a:pt x="214" y="220"/>
                    <a:pt x="142" y="220"/>
                  </a:cubicBezTo>
                  <a:cubicBezTo>
                    <a:pt x="134" y="220"/>
                    <a:pt x="120" y="219"/>
                    <a:pt x="106" y="218"/>
                  </a:cubicBezTo>
                  <a:lnTo>
                    <a:pt x="106" y="287"/>
                  </a:lnTo>
                  <a:close/>
                </a:path>
              </a:pathLst>
            </a:custGeom>
            <a:solidFill>
              <a:srgbClr val="FFB600"/>
            </a:solidFill>
            <a:ln w="9525">
              <a:noFill/>
              <a:round/>
              <a:headEnd/>
              <a:tailEnd/>
            </a:ln>
          </p:spPr>
          <p:txBody>
            <a:bodyPr vert="horz" wrap="square" lIns="91440" tIns="45720" rIns="91440" bIns="45720" numCol="1" anchor="t" anchorCtr="0" compatLnSpc="1">
              <a:prstTxWarp prst="textNoShape">
                <a:avLst/>
              </a:prstTxWarp>
            </a:bodyPr>
            <a:lstStyle/>
            <a:p>
              <a:endParaRPr lang="en-AU"/>
            </a:p>
          </p:txBody>
        </p:sp>
      </p:grpSp>
      <p:cxnSp>
        <p:nvCxnSpPr>
          <p:cNvPr id="141" name="Shape 140"/>
          <p:cNvCxnSpPr/>
          <p:nvPr/>
        </p:nvCxnSpPr>
        <p:spPr>
          <a:xfrm rot="5400000" flipH="1" flipV="1">
            <a:off x="5100456" y="-2592965"/>
            <a:ext cx="144000" cy="6839712"/>
          </a:xfrm>
          <a:prstGeom prst="bentConnector2">
            <a:avLst/>
          </a:prstGeom>
          <a:ln w="12700">
            <a:solidFill>
              <a:srgbClr val="000000"/>
            </a:solidFill>
          </a:ln>
        </p:spPr>
        <p:style>
          <a:lnRef idx="1">
            <a:schemeClr val="accent1"/>
          </a:lnRef>
          <a:fillRef idx="0">
            <a:schemeClr val="accent1"/>
          </a:fillRef>
          <a:effectRef idx="0">
            <a:schemeClr val="accent1"/>
          </a:effectRef>
          <a:fontRef idx="minor">
            <a:schemeClr val="tx1"/>
          </a:fontRef>
        </p:style>
      </p:cxnSp>
      <p:sp>
        <p:nvSpPr>
          <p:cNvPr id="142" name="Title 1"/>
          <p:cNvSpPr>
            <a:spLocks noGrp="1"/>
          </p:cNvSpPr>
          <p:nvPr>
            <p:ph type="ctrTitle" hasCustomPrompt="1"/>
          </p:nvPr>
        </p:nvSpPr>
        <p:spPr bwMode="black">
          <a:xfrm>
            <a:off x="1895475" y="838200"/>
            <a:ext cx="5343525" cy="914400"/>
          </a:xfrm>
        </p:spPr>
        <p:txBody>
          <a:bodyPr anchor="t" anchorCtr="0">
            <a:noAutofit/>
          </a:bodyPr>
          <a:lstStyle>
            <a:lvl1pPr>
              <a:lnSpc>
                <a:spcPct val="90000"/>
              </a:lnSpc>
              <a:defRPr sz="3200" b="1" i="1" baseline="0">
                <a:solidFill>
                  <a:schemeClr val="tx1"/>
                </a:solidFill>
              </a:defRPr>
            </a:lvl1pPr>
          </a:lstStyle>
          <a:p>
            <a:r>
              <a:rPr lang="en-AU" noProof="0" dirty="0" smtClean="0"/>
              <a:t>Click to add the presentation’s main title</a:t>
            </a:r>
            <a:endParaRPr lang="en-AU" noProof="0" dirty="0"/>
          </a:p>
        </p:txBody>
      </p:sp>
      <p:sp>
        <p:nvSpPr>
          <p:cNvPr id="143" name="Subtitle 2"/>
          <p:cNvSpPr>
            <a:spLocks noGrp="1"/>
          </p:cNvSpPr>
          <p:nvPr>
            <p:ph type="subTitle" idx="1" hasCustomPrompt="1"/>
          </p:nvPr>
        </p:nvSpPr>
        <p:spPr bwMode="black">
          <a:xfrm>
            <a:off x="1895475" y="1828799"/>
            <a:ext cx="5343525" cy="914401"/>
          </a:xfrm>
        </p:spPr>
        <p:txBody>
          <a:bodyPr>
            <a:noAutofit/>
          </a:bodyPr>
          <a:lstStyle>
            <a:lvl1pPr marL="0" indent="0" algn="l">
              <a:lnSpc>
                <a:spcPct val="90000"/>
              </a:lnSpc>
              <a:spcAft>
                <a:spcPts val="0"/>
              </a:spcAft>
              <a:buNone/>
              <a:defRPr sz="3200" baseline="0">
                <a:solidFill>
                  <a:schemeClr val="tx1"/>
                </a:solidFill>
                <a:latin typeface="+mj-lt"/>
              </a:defRPr>
            </a:lvl1pPr>
            <a:lvl2pPr marL="0" indent="0" algn="l">
              <a:buNone/>
              <a:defRPr sz="1800">
                <a:solidFill>
                  <a:schemeClr val="bg1"/>
                </a:solidFill>
                <a:latin typeface="+mj-lt"/>
              </a:defRPr>
            </a:lvl2pPr>
            <a:lvl3pPr marL="457200" indent="0" algn="l">
              <a:buNone/>
              <a:defRPr sz="1800">
                <a:solidFill>
                  <a:schemeClr val="bg1"/>
                </a:solidFill>
                <a:latin typeface="+mj-lt"/>
              </a:defRPr>
            </a:lvl3pPr>
            <a:lvl4pPr marL="914400" indent="0" algn="l">
              <a:buNone/>
              <a:defRPr sz="1800">
                <a:solidFill>
                  <a:schemeClr val="bg1"/>
                </a:solidFill>
                <a:latin typeface="+mj-lt"/>
              </a:defRPr>
            </a:lvl4pPr>
            <a:lvl5pPr marL="1371600" indent="0" algn="l">
              <a:buNone/>
              <a:defRPr sz="1800">
                <a:solidFill>
                  <a:schemeClr val="bg1"/>
                </a:solidFill>
                <a:latin typeface="+mj-lt"/>
              </a:defRPr>
            </a:lvl5pPr>
            <a:lvl6pPr marL="1828800" indent="0" algn="l">
              <a:buNone/>
              <a:defRPr sz="1800">
                <a:solidFill>
                  <a:schemeClr val="bg1"/>
                </a:solidFill>
                <a:latin typeface="+mj-lt"/>
              </a:defRPr>
            </a:lvl6pPr>
            <a:lvl7pPr marL="2286000" indent="0" algn="l">
              <a:buNone/>
              <a:defRPr sz="1800">
                <a:solidFill>
                  <a:schemeClr val="bg1"/>
                </a:solidFill>
                <a:latin typeface="+mj-lt"/>
              </a:defRPr>
            </a:lvl7pPr>
            <a:lvl8pPr marL="2743200" indent="0" algn="l">
              <a:buNone/>
              <a:defRPr sz="1800">
                <a:solidFill>
                  <a:schemeClr val="bg1"/>
                </a:solidFill>
                <a:latin typeface="+mj-lt"/>
              </a:defRPr>
            </a:lvl8pPr>
            <a:lvl9pPr marL="3200400" indent="0" algn="l">
              <a:buNone/>
              <a:defRPr sz="1800">
                <a:solidFill>
                  <a:schemeClr val="bg1"/>
                </a:solidFill>
                <a:latin typeface="+mj-lt"/>
              </a:defRPr>
            </a:lvl9pPr>
          </a:lstStyle>
          <a:p>
            <a:r>
              <a:rPr lang="en-AU" noProof="0" smtClean="0"/>
              <a:t>Subtitle and date (move higher if title is only one line)</a:t>
            </a:r>
            <a:endParaRPr lang="en-AU" noProof="0" dirty="0" smtClean="0"/>
          </a:p>
        </p:txBody>
      </p:sp>
      <p:sp>
        <p:nvSpPr>
          <p:cNvPr id="144" name="Text Placeholder 31"/>
          <p:cNvSpPr>
            <a:spLocks noGrp="1"/>
          </p:cNvSpPr>
          <p:nvPr>
            <p:ph type="body" sz="quarter" idx="10" hasCustomPrompt="1"/>
          </p:nvPr>
        </p:nvSpPr>
        <p:spPr bwMode="black">
          <a:xfrm>
            <a:off x="1895475" y="374904"/>
            <a:ext cx="4105656" cy="146304"/>
          </a:xfrm>
        </p:spPr>
        <p:txBody>
          <a:bodyPr/>
          <a:lstStyle>
            <a:lvl1pPr>
              <a:defRPr sz="1100">
                <a:solidFill>
                  <a:schemeClr val="tx1"/>
                </a:solidFill>
                <a:latin typeface="+mj-lt"/>
              </a:defRPr>
            </a:lvl1pPr>
            <a:lvl2pPr>
              <a:defRPr sz="1000">
                <a:solidFill>
                  <a:schemeClr val="bg1"/>
                </a:solidFill>
                <a:latin typeface="+mj-lt"/>
              </a:defRPr>
            </a:lvl2pPr>
            <a:lvl3pPr>
              <a:defRPr sz="1000">
                <a:solidFill>
                  <a:schemeClr val="bg1"/>
                </a:solidFill>
                <a:latin typeface="+mj-lt"/>
              </a:defRPr>
            </a:lvl3pPr>
            <a:lvl4pPr>
              <a:defRPr sz="1000">
                <a:solidFill>
                  <a:schemeClr val="bg1"/>
                </a:solidFill>
                <a:latin typeface="+mj-lt"/>
              </a:defRPr>
            </a:lvl4pPr>
            <a:lvl5pPr>
              <a:defRPr sz="1000">
                <a:solidFill>
                  <a:schemeClr val="bg1"/>
                </a:solidFill>
                <a:latin typeface="+mj-lt"/>
              </a:defRPr>
            </a:lvl5pPr>
          </a:lstStyle>
          <a:p>
            <a:pPr lvl="0"/>
            <a:r>
              <a:rPr lang="en-AU" noProof="0" dirty="0" smtClean="0"/>
              <a:t>www.pwc.com.au</a:t>
            </a:r>
            <a:endParaRPr lang="en-AU" noProof="0" dirty="0"/>
          </a:p>
        </p:txBody>
      </p:sp>
      <p:grpSp>
        <p:nvGrpSpPr>
          <p:cNvPr id="40" name="Group 85"/>
          <p:cNvGrpSpPr/>
          <p:nvPr userDrawn="1"/>
        </p:nvGrpSpPr>
        <p:grpSpPr>
          <a:xfrm>
            <a:off x="970812" y="5769514"/>
            <a:ext cx="1230060" cy="934956"/>
            <a:chOff x="3429000" y="-3228975"/>
            <a:chExt cx="4248150" cy="3228975"/>
          </a:xfrm>
        </p:grpSpPr>
        <p:sp>
          <p:nvSpPr>
            <p:cNvPr id="41" name="Rectangle 9"/>
            <p:cNvSpPr>
              <a:spLocks noChangeArrowheads="1"/>
            </p:cNvSpPr>
            <p:nvPr/>
          </p:nvSpPr>
          <p:spPr bwMode="auto">
            <a:xfrm>
              <a:off x="6132512" y="-2239962"/>
              <a:ext cx="1544638" cy="398463"/>
            </a:xfrm>
            <a:prstGeom prst="rect">
              <a:avLst/>
            </a:prstGeom>
            <a:solidFill>
              <a:srgbClr val="FFE9B3"/>
            </a:solidFill>
            <a:ln w="9525">
              <a:noFill/>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42" name="Rectangle 10"/>
            <p:cNvSpPr>
              <a:spLocks noChangeArrowheads="1"/>
            </p:cNvSpPr>
            <p:nvPr/>
          </p:nvSpPr>
          <p:spPr bwMode="auto">
            <a:xfrm>
              <a:off x="6132512" y="-2832100"/>
              <a:ext cx="1346201" cy="990600"/>
            </a:xfrm>
            <a:prstGeom prst="rect">
              <a:avLst/>
            </a:prstGeom>
            <a:solidFill>
              <a:srgbClr val="FFF0CC"/>
            </a:solidFill>
            <a:ln w="9525">
              <a:noFill/>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43" name="Rectangle 19"/>
            <p:cNvSpPr>
              <a:spLocks noChangeArrowheads="1"/>
            </p:cNvSpPr>
            <p:nvPr/>
          </p:nvSpPr>
          <p:spPr bwMode="auto">
            <a:xfrm>
              <a:off x="6132512" y="-3228975"/>
              <a:ext cx="792163" cy="1387475"/>
            </a:xfrm>
            <a:prstGeom prst="rect">
              <a:avLst/>
            </a:prstGeom>
            <a:solidFill>
              <a:srgbClr val="FFEDBF"/>
            </a:solidFill>
            <a:ln w="9525">
              <a:noFill/>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44" name="Rectangle 20"/>
            <p:cNvSpPr>
              <a:spLocks noChangeArrowheads="1"/>
            </p:cNvSpPr>
            <p:nvPr/>
          </p:nvSpPr>
          <p:spPr bwMode="auto">
            <a:xfrm>
              <a:off x="6132512" y="-3071812"/>
              <a:ext cx="944563" cy="1230312"/>
            </a:xfrm>
            <a:prstGeom prst="rect">
              <a:avLst/>
            </a:prstGeom>
            <a:solidFill>
              <a:srgbClr val="FFF4D9"/>
            </a:solidFill>
            <a:ln w="9525">
              <a:noFill/>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45" name="Rectangle 17"/>
            <p:cNvSpPr>
              <a:spLocks noChangeArrowheads="1"/>
            </p:cNvSpPr>
            <p:nvPr/>
          </p:nvSpPr>
          <p:spPr bwMode="auto">
            <a:xfrm>
              <a:off x="6132512" y="-2239962"/>
              <a:ext cx="1346201" cy="398463"/>
            </a:xfrm>
            <a:prstGeom prst="rect">
              <a:avLst/>
            </a:prstGeom>
            <a:solidFill>
              <a:srgbClr val="FFDE8C"/>
            </a:solidFill>
            <a:ln w="9525">
              <a:noFill/>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46" name="Rectangle 18"/>
            <p:cNvSpPr>
              <a:spLocks noChangeArrowheads="1"/>
            </p:cNvSpPr>
            <p:nvPr/>
          </p:nvSpPr>
          <p:spPr bwMode="auto">
            <a:xfrm>
              <a:off x="6132512" y="-3071812"/>
              <a:ext cx="792163" cy="1230312"/>
            </a:xfrm>
            <a:prstGeom prst="rect">
              <a:avLst/>
            </a:prstGeom>
            <a:solidFill>
              <a:srgbClr val="FFE299"/>
            </a:solidFill>
            <a:ln w="9525">
              <a:noFill/>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47" name="Rectangle 21"/>
            <p:cNvSpPr>
              <a:spLocks noChangeArrowheads="1"/>
            </p:cNvSpPr>
            <p:nvPr/>
          </p:nvSpPr>
          <p:spPr bwMode="auto">
            <a:xfrm>
              <a:off x="6132512" y="-2832101"/>
              <a:ext cx="944563" cy="990601"/>
            </a:xfrm>
            <a:prstGeom prst="rect">
              <a:avLst/>
            </a:prstGeom>
            <a:solidFill>
              <a:srgbClr val="FFE299"/>
            </a:solidFill>
            <a:ln w="9525">
              <a:noFill/>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48" name="Rectangle 16"/>
            <p:cNvSpPr>
              <a:spLocks noChangeArrowheads="1"/>
            </p:cNvSpPr>
            <p:nvPr/>
          </p:nvSpPr>
          <p:spPr bwMode="auto">
            <a:xfrm>
              <a:off x="6132512" y="-2239962"/>
              <a:ext cx="944563" cy="398463"/>
            </a:xfrm>
            <a:prstGeom prst="rect">
              <a:avLst/>
            </a:prstGeom>
            <a:solidFill>
              <a:srgbClr val="FFD773"/>
            </a:solidFill>
            <a:ln w="9525">
              <a:noFill/>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49" name="Freeform 15"/>
            <p:cNvSpPr>
              <a:spLocks/>
            </p:cNvSpPr>
            <p:nvPr/>
          </p:nvSpPr>
          <p:spPr bwMode="auto">
            <a:xfrm>
              <a:off x="6132512" y="-2832101"/>
              <a:ext cx="792163" cy="990601"/>
            </a:xfrm>
            <a:prstGeom prst="rect">
              <a:avLst/>
            </a:prstGeom>
            <a:solidFill>
              <a:srgbClr val="FFD773"/>
            </a:solidFill>
            <a:ln w="9525">
              <a:noFill/>
              <a:round/>
              <a:headEnd/>
              <a:tailEnd/>
            </a:ln>
          </p:spPr>
          <p:txBody>
            <a:bodyPr vert="horz" wrap="square" lIns="91440" tIns="45720" rIns="91440" bIns="45720" numCol="1" anchor="t" anchorCtr="0" compatLnSpc="1">
              <a:prstTxWarp prst="textNoShape">
                <a:avLst/>
              </a:prstTxWarp>
            </a:bodyPr>
            <a:lstStyle/>
            <a:p>
              <a:endParaRPr lang="en-AU"/>
            </a:p>
          </p:txBody>
        </p:sp>
        <p:sp>
          <p:nvSpPr>
            <p:cNvPr id="50" name="Rectangle 14"/>
            <p:cNvSpPr>
              <a:spLocks noChangeArrowheads="1"/>
            </p:cNvSpPr>
            <p:nvPr/>
          </p:nvSpPr>
          <p:spPr bwMode="auto">
            <a:xfrm>
              <a:off x="6132512" y="-2239962"/>
              <a:ext cx="792163" cy="398463"/>
            </a:xfrm>
            <a:prstGeom prst="rect">
              <a:avLst/>
            </a:prstGeom>
            <a:solidFill>
              <a:srgbClr val="FFD059"/>
            </a:solidFill>
            <a:ln w="9525">
              <a:noFill/>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51" name="Rectangle 13"/>
            <p:cNvSpPr>
              <a:spLocks noChangeArrowheads="1"/>
            </p:cNvSpPr>
            <p:nvPr/>
          </p:nvSpPr>
          <p:spPr bwMode="auto">
            <a:xfrm>
              <a:off x="6132512" y="-2433637"/>
              <a:ext cx="495300" cy="592137"/>
            </a:xfrm>
            <a:prstGeom prst="rect">
              <a:avLst/>
            </a:prstGeom>
            <a:solidFill>
              <a:srgbClr val="FFCC4D"/>
            </a:solidFill>
            <a:ln w="9525">
              <a:noFill/>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52" name="Rectangle 11"/>
            <p:cNvSpPr>
              <a:spLocks noChangeArrowheads="1"/>
            </p:cNvSpPr>
            <p:nvPr/>
          </p:nvSpPr>
          <p:spPr bwMode="auto">
            <a:xfrm>
              <a:off x="5341937" y="-1841500"/>
              <a:ext cx="790575" cy="198438"/>
            </a:xfrm>
            <a:prstGeom prst="rect">
              <a:avLst/>
            </a:prstGeom>
            <a:solidFill>
              <a:srgbClr val="FFC533"/>
            </a:solidFill>
            <a:ln w="9525">
              <a:noFill/>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53" name="Rectangle 12"/>
            <p:cNvSpPr>
              <a:spLocks noChangeArrowheads="1"/>
            </p:cNvSpPr>
            <p:nvPr/>
          </p:nvSpPr>
          <p:spPr bwMode="auto">
            <a:xfrm>
              <a:off x="6132512" y="-2239962"/>
              <a:ext cx="495300" cy="398463"/>
            </a:xfrm>
            <a:prstGeom prst="rect">
              <a:avLst/>
            </a:prstGeom>
            <a:solidFill>
              <a:srgbClr val="FFC533"/>
            </a:solidFill>
            <a:ln w="9525">
              <a:noFill/>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54" name="Freeform 6"/>
            <p:cNvSpPr>
              <a:spLocks/>
            </p:cNvSpPr>
            <p:nvPr/>
          </p:nvSpPr>
          <p:spPr bwMode="auto">
            <a:xfrm>
              <a:off x="5802312" y="-1185862"/>
              <a:ext cx="787400" cy="839788"/>
            </a:xfrm>
            <a:custGeom>
              <a:avLst/>
              <a:gdLst/>
              <a:ahLst/>
              <a:cxnLst>
                <a:cxn ang="0">
                  <a:pos x="134" y="24"/>
                </a:cxn>
                <a:cxn ang="0">
                  <a:pos x="79" y="104"/>
                </a:cxn>
                <a:cxn ang="0">
                  <a:pos x="142" y="184"/>
                </a:cxn>
                <a:cxn ang="0">
                  <a:pos x="210" y="161"/>
                </a:cxn>
                <a:cxn ang="0">
                  <a:pos x="210" y="200"/>
                </a:cxn>
                <a:cxn ang="0">
                  <a:pos x="113" y="224"/>
                </a:cxn>
                <a:cxn ang="0">
                  <a:pos x="32" y="194"/>
                </a:cxn>
                <a:cxn ang="0">
                  <a:pos x="0" y="115"/>
                </a:cxn>
                <a:cxn ang="0">
                  <a:pos x="125" y="0"/>
                </a:cxn>
                <a:cxn ang="0">
                  <a:pos x="208" y="56"/>
                </a:cxn>
                <a:cxn ang="0">
                  <a:pos x="169" y="92"/>
                </a:cxn>
                <a:cxn ang="0">
                  <a:pos x="134" y="81"/>
                </a:cxn>
                <a:cxn ang="0">
                  <a:pos x="134" y="24"/>
                </a:cxn>
              </a:cxnLst>
              <a:rect l="0" t="0" r="r" b="b"/>
              <a:pathLst>
                <a:path w="210" h="224">
                  <a:moveTo>
                    <a:pt x="134" y="24"/>
                  </a:moveTo>
                  <a:cubicBezTo>
                    <a:pt x="98" y="30"/>
                    <a:pt x="79" y="57"/>
                    <a:pt x="79" y="104"/>
                  </a:cubicBezTo>
                  <a:cubicBezTo>
                    <a:pt x="79" y="152"/>
                    <a:pt x="104" y="184"/>
                    <a:pt x="142" y="184"/>
                  </a:cubicBezTo>
                  <a:cubicBezTo>
                    <a:pt x="160" y="184"/>
                    <a:pt x="176" y="178"/>
                    <a:pt x="210" y="161"/>
                  </a:cubicBezTo>
                  <a:cubicBezTo>
                    <a:pt x="210" y="200"/>
                    <a:pt x="210" y="200"/>
                    <a:pt x="210" y="200"/>
                  </a:cubicBezTo>
                  <a:cubicBezTo>
                    <a:pt x="169" y="219"/>
                    <a:pt x="145" y="224"/>
                    <a:pt x="113" y="224"/>
                  </a:cubicBezTo>
                  <a:cubicBezTo>
                    <a:pt x="77" y="224"/>
                    <a:pt x="52" y="215"/>
                    <a:pt x="32" y="194"/>
                  </a:cubicBezTo>
                  <a:cubicBezTo>
                    <a:pt x="11" y="173"/>
                    <a:pt x="0" y="146"/>
                    <a:pt x="0" y="115"/>
                  </a:cubicBezTo>
                  <a:cubicBezTo>
                    <a:pt x="0" y="47"/>
                    <a:pt x="51" y="0"/>
                    <a:pt x="125" y="0"/>
                  </a:cubicBezTo>
                  <a:cubicBezTo>
                    <a:pt x="174" y="0"/>
                    <a:pt x="208" y="23"/>
                    <a:pt x="208" y="56"/>
                  </a:cubicBezTo>
                  <a:cubicBezTo>
                    <a:pt x="208" y="77"/>
                    <a:pt x="192" y="92"/>
                    <a:pt x="169" y="92"/>
                  </a:cubicBezTo>
                  <a:cubicBezTo>
                    <a:pt x="157" y="92"/>
                    <a:pt x="147" y="88"/>
                    <a:pt x="134" y="81"/>
                  </a:cubicBezTo>
                  <a:lnTo>
                    <a:pt x="134" y="24"/>
                  </a:lnTo>
                  <a:close/>
                </a:path>
              </a:pathLst>
            </a:custGeom>
            <a:solidFill>
              <a:srgbClr val="FFB600"/>
            </a:solidFill>
            <a:ln w="9525">
              <a:noFill/>
              <a:round/>
              <a:headEnd/>
              <a:tailEnd/>
            </a:ln>
          </p:spPr>
          <p:txBody>
            <a:bodyPr vert="horz" wrap="square" lIns="91440" tIns="45720" rIns="91440" bIns="45720" numCol="1" anchor="t" anchorCtr="0" compatLnSpc="1">
              <a:prstTxWarp prst="textNoShape">
                <a:avLst/>
              </a:prstTxWarp>
            </a:bodyPr>
            <a:lstStyle/>
            <a:p>
              <a:endParaRPr lang="en-AU"/>
            </a:p>
          </p:txBody>
        </p:sp>
        <p:sp>
          <p:nvSpPr>
            <p:cNvPr id="55" name="Freeform 7"/>
            <p:cNvSpPr>
              <a:spLocks/>
            </p:cNvSpPr>
            <p:nvPr/>
          </p:nvSpPr>
          <p:spPr bwMode="auto">
            <a:xfrm>
              <a:off x="4433887" y="-1185862"/>
              <a:ext cx="1365250" cy="828675"/>
            </a:xfrm>
            <a:custGeom>
              <a:avLst/>
              <a:gdLst/>
              <a:ahLst/>
              <a:cxnLst>
                <a:cxn ang="0">
                  <a:pos x="319" y="115"/>
                </a:cxn>
                <a:cxn ang="0">
                  <a:pos x="364" y="37"/>
                </a:cxn>
                <a:cxn ang="0">
                  <a:pos x="326" y="0"/>
                </a:cxn>
                <a:cxn ang="0">
                  <a:pos x="295" y="13"/>
                </a:cxn>
                <a:cxn ang="0">
                  <a:pos x="295" y="97"/>
                </a:cxn>
                <a:cxn ang="0">
                  <a:pos x="242" y="169"/>
                </a:cxn>
                <a:cxn ang="0">
                  <a:pos x="242" y="6"/>
                </a:cxn>
                <a:cxn ang="0">
                  <a:pos x="191" y="6"/>
                </a:cxn>
                <a:cxn ang="0">
                  <a:pos x="106" y="146"/>
                </a:cxn>
                <a:cxn ang="0">
                  <a:pos x="106" y="6"/>
                </a:cxn>
                <a:cxn ang="0">
                  <a:pos x="77" y="6"/>
                </a:cxn>
                <a:cxn ang="0">
                  <a:pos x="0" y="24"/>
                </a:cxn>
                <a:cxn ang="0">
                  <a:pos x="0" y="44"/>
                </a:cxn>
                <a:cxn ang="0">
                  <a:pos x="42" y="48"/>
                </a:cxn>
                <a:cxn ang="0">
                  <a:pos x="42" y="221"/>
                </a:cxn>
                <a:cxn ang="0">
                  <a:pos x="96" y="221"/>
                </a:cxn>
                <a:cxn ang="0">
                  <a:pos x="177" y="87"/>
                </a:cxn>
                <a:cxn ang="0">
                  <a:pos x="177" y="221"/>
                </a:cxn>
                <a:cxn ang="0">
                  <a:pos x="237" y="221"/>
                </a:cxn>
                <a:cxn ang="0">
                  <a:pos x="319" y="115"/>
                </a:cxn>
              </a:cxnLst>
              <a:rect l="0" t="0" r="r" b="b"/>
              <a:pathLst>
                <a:path w="364" h="221">
                  <a:moveTo>
                    <a:pt x="319" y="115"/>
                  </a:moveTo>
                  <a:cubicBezTo>
                    <a:pt x="352" y="74"/>
                    <a:pt x="364" y="57"/>
                    <a:pt x="364" y="37"/>
                  </a:cubicBezTo>
                  <a:cubicBezTo>
                    <a:pt x="364" y="17"/>
                    <a:pt x="348" y="0"/>
                    <a:pt x="326" y="0"/>
                  </a:cubicBezTo>
                  <a:cubicBezTo>
                    <a:pt x="313" y="0"/>
                    <a:pt x="301" y="7"/>
                    <a:pt x="295" y="13"/>
                  </a:cubicBezTo>
                  <a:cubicBezTo>
                    <a:pt x="295" y="97"/>
                    <a:pt x="295" y="97"/>
                    <a:pt x="295" y="97"/>
                  </a:cubicBezTo>
                  <a:cubicBezTo>
                    <a:pt x="242" y="169"/>
                    <a:pt x="242" y="169"/>
                    <a:pt x="242" y="169"/>
                  </a:cubicBezTo>
                  <a:cubicBezTo>
                    <a:pt x="242" y="6"/>
                    <a:pt x="242" y="6"/>
                    <a:pt x="242" y="6"/>
                  </a:cubicBezTo>
                  <a:cubicBezTo>
                    <a:pt x="191" y="6"/>
                    <a:pt x="191" y="6"/>
                    <a:pt x="191" y="6"/>
                  </a:cubicBezTo>
                  <a:cubicBezTo>
                    <a:pt x="106" y="146"/>
                    <a:pt x="106" y="146"/>
                    <a:pt x="106" y="146"/>
                  </a:cubicBezTo>
                  <a:cubicBezTo>
                    <a:pt x="106" y="6"/>
                    <a:pt x="106" y="6"/>
                    <a:pt x="106" y="6"/>
                  </a:cubicBezTo>
                  <a:cubicBezTo>
                    <a:pt x="77" y="6"/>
                    <a:pt x="77" y="6"/>
                    <a:pt x="77" y="6"/>
                  </a:cubicBezTo>
                  <a:cubicBezTo>
                    <a:pt x="0" y="24"/>
                    <a:pt x="0" y="24"/>
                    <a:pt x="0" y="24"/>
                  </a:cubicBezTo>
                  <a:cubicBezTo>
                    <a:pt x="0" y="44"/>
                    <a:pt x="0" y="44"/>
                    <a:pt x="0" y="44"/>
                  </a:cubicBezTo>
                  <a:cubicBezTo>
                    <a:pt x="42" y="48"/>
                    <a:pt x="42" y="48"/>
                    <a:pt x="42" y="48"/>
                  </a:cubicBezTo>
                  <a:cubicBezTo>
                    <a:pt x="42" y="221"/>
                    <a:pt x="42" y="221"/>
                    <a:pt x="42" y="221"/>
                  </a:cubicBezTo>
                  <a:cubicBezTo>
                    <a:pt x="96" y="221"/>
                    <a:pt x="96" y="221"/>
                    <a:pt x="96" y="221"/>
                  </a:cubicBezTo>
                  <a:cubicBezTo>
                    <a:pt x="177" y="87"/>
                    <a:pt x="177" y="87"/>
                    <a:pt x="177" y="87"/>
                  </a:cubicBezTo>
                  <a:cubicBezTo>
                    <a:pt x="177" y="221"/>
                    <a:pt x="177" y="221"/>
                    <a:pt x="177" y="221"/>
                  </a:cubicBezTo>
                  <a:cubicBezTo>
                    <a:pt x="237" y="221"/>
                    <a:pt x="237" y="221"/>
                    <a:pt x="237" y="221"/>
                  </a:cubicBezTo>
                  <a:lnTo>
                    <a:pt x="319" y="115"/>
                  </a:lnTo>
                  <a:close/>
                </a:path>
              </a:pathLst>
            </a:custGeom>
            <a:solidFill>
              <a:srgbClr val="FFB600"/>
            </a:solidFill>
            <a:ln w="9525">
              <a:noFill/>
              <a:round/>
              <a:headEnd/>
              <a:tailEnd/>
            </a:ln>
          </p:spPr>
          <p:txBody>
            <a:bodyPr vert="horz" wrap="square" lIns="91440" tIns="45720" rIns="91440" bIns="45720" numCol="1" anchor="t" anchorCtr="0" compatLnSpc="1">
              <a:prstTxWarp prst="textNoShape">
                <a:avLst/>
              </a:prstTxWarp>
            </a:bodyPr>
            <a:lstStyle/>
            <a:p>
              <a:endParaRPr lang="en-AU"/>
            </a:p>
          </p:txBody>
        </p:sp>
        <p:sp>
          <p:nvSpPr>
            <p:cNvPr id="56" name="Freeform 8"/>
            <p:cNvSpPr>
              <a:spLocks noEditPoints="1"/>
            </p:cNvSpPr>
            <p:nvPr/>
          </p:nvSpPr>
          <p:spPr bwMode="auto">
            <a:xfrm>
              <a:off x="3429000" y="-1181100"/>
              <a:ext cx="977900" cy="1181100"/>
            </a:xfrm>
            <a:custGeom>
              <a:avLst/>
              <a:gdLst/>
              <a:ahLst/>
              <a:cxnLst>
                <a:cxn ang="0">
                  <a:pos x="106" y="193"/>
                </a:cxn>
                <a:cxn ang="0">
                  <a:pos x="118" y="193"/>
                </a:cxn>
                <a:cxn ang="0">
                  <a:pos x="185" y="114"/>
                </a:cxn>
                <a:cxn ang="0">
                  <a:pos x="130" y="46"/>
                </a:cxn>
                <a:cxn ang="0">
                  <a:pos x="106" y="49"/>
                </a:cxn>
                <a:cxn ang="0">
                  <a:pos x="106" y="193"/>
                </a:cxn>
                <a:cxn ang="0">
                  <a:pos x="106" y="287"/>
                </a:cxn>
                <a:cxn ang="0">
                  <a:pos x="141" y="295"/>
                </a:cxn>
                <a:cxn ang="0">
                  <a:pos x="141" y="315"/>
                </a:cxn>
                <a:cxn ang="0">
                  <a:pos x="3" y="315"/>
                </a:cxn>
                <a:cxn ang="0">
                  <a:pos x="3" y="295"/>
                </a:cxn>
                <a:cxn ang="0">
                  <a:pos x="35" y="287"/>
                </a:cxn>
                <a:cxn ang="0">
                  <a:pos x="35" y="46"/>
                </a:cxn>
                <a:cxn ang="0">
                  <a:pos x="0" y="46"/>
                </a:cxn>
                <a:cxn ang="0">
                  <a:pos x="0" y="26"/>
                </a:cxn>
                <a:cxn ang="0">
                  <a:pos x="84" y="0"/>
                </a:cxn>
                <a:cxn ang="0">
                  <a:pos x="106" y="0"/>
                </a:cxn>
                <a:cxn ang="0">
                  <a:pos x="106" y="29"/>
                </a:cxn>
                <a:cxn ang="0">
                  <a:pos x="179" y="1"/>
                </a:cxn>
                <a:cxn ang="0">
                  <a:pos x="261" y="104"/>
                </a:cxn>
                <a:cxn ang="0">
                  <a:pos x="142" y="220"/>
                </a:cxn>
                <a:cxn ang="0">
                  <a:pos x="106" y="218"/>
                </a:cxn>
                <a:cxn ang="0">
                  <a:pos x="106" y="287"/>
                </a:cxn>
              </a:cxnLst>
              <a:rect l="0" t="0" r="r" b="b"/>
              <a:pathLst>
                <a:path w="261" h="315">
                  <a:moveTo>
                    <a:pt x="106" y="193"/>
                  </a:moveTo>
                  <a:cubicBezTo>
                    <a:pt x="112" y="193"/>
                    <a:pt x="114" y="193"/>
                    <a:pt x="118" y="193"/>
                  </a:cubicBezTo>
                  <a:cubicBezTo>
                    <a:pt x="161" y="193"/>
                    <a:pt x="185" y="166"/>
                    <a:pt x="185" y="114"/>
                  </a:cubicBezTo>
                  <a:cubicBezTo>
                    <a:pt x="185" y="70"/>
                    <a:pt x="166" y="46"/>
                    <a:pt x="130" y="46"/>
                  </a:cubicBezTo>
                  <a:cubicBezTo>
                    <a:pt x="125" y="46"/>
                    <a:pt x="118" y="47"/>
                    <a:pt x="106" y="49"/>
                  </a:cubicBezTo>
                  <a:lnTo>
                    <a:pt x="106" y="193"/>
                  </a:lnTo>
                  <a:close/>
                  <a:moveTo>
                    <a:pt x="106" y="287"/>
                  </a:moveTo>
                  <a:cubicBezTo>
                    <a:pt x="141" y="295"/>
                    <a:pt x="141" y="295"/>
                    <a:pt x="141" y="295"/>
                  </a:cubicBezTo>
                  <a:cubicBezTo>
                    <a:pt x="141" y="315"/>
                    <a:pt x="141" y="315"/>
                    <a:pt x="141" y="315"/>
                  </a:cubicBezTo>
                  <a:cubicBezTo>
                    <a:pt x="3" y="315"/>
                    <a:pt x="3" y="315"/>
                    <a:pt x="3" y="315"/>
                  </a:cubicBezTo>
                  <a:cubicBezTo>
                    <a:pt x="3" y="295"/>
                    <a:pt x="3" y="295"/>
                    <a:pt x="3" y="295"/>
                  </a:cubicBezTo>
                  <a:cubicBezTo>
                    <a:pt x="35" y="287"/>
                    <a:pt x="35" y="287"/>
                    <a:pt x="35" y="287"/>
                  </a:cubicBezTo>
                  <a:cubicBezTo>
                    <a:pt x="35" y="46"/>
                    <a:pt x="35" y="46"/>
                    <a:pt x="35" y="46"/>
                  </a:cubicBezTo>
                  <a:cubicBezTo>
                    <a:pt x="0" y="46"/>
                    <a:pt x="0" y="46"/>
                    <a:pt x="0" y="46"/>
                  </a:cubicBezTo>
                  <a:cubicBezTo>
                    <a:pt x="0" y="26"/>
                    <a:pt x="0" y="26"/>
                    <a:pt x="0" y="26"/>
                  </a:cubicBezTo>
                  <a:cubicBezTo>
                    <a:pt x="84" y="0"/>
                    <a:pt x="84" y="0"/>
                    <a:pt x="84" y="0"/>
                  </a:cubicBezTo>
                  <a:cubicBezTo>
                    <a:pt x="106" y="0"/>
                    <a:pt x="106" y="0"/>
                    <a:pt x="106" y="0"/>
                  </a:cubicBezTo>
                  <a:cubicBezTo>
                    <a:pt x="106" y="29"/>
                    <a:pt x="106" y="29"/>
                    <a:pt x="106" y="29"/>
                  </a:cubicBezTo>
                  <a:cubicBezTo>
                    <a:pt x="145" y="5"/>
                    <a:pt x="159" y="1"/>
                    <a:pt x="179" y="1"/>
                  </a:cubicBezTo>
                  <a:cubicBezTo>
                    <a:pt x="226" y="1"/>
                    <a:pt x="261" y="44"/>
                    <a:pt x="261" y="104"/>
                  </a:cubicBezTo>
                  <a:cubicBezTo>
                    <a:pt x="261" y="173"/>
                    <a:pt x="214" y="220"/>
                    <a:pt x="142" y="220"/>
                  </a:cubicBezTo>
                  <a:cubicBezTo>
                    <a:pt x="134" y="220"/>
                    <a:pt x="120" y="219"/>
                    <a:pt x="106" y="218"/>
                  </a:cubicBezTo>
                  <a:lnTo>
                    <a:pt x="106" y="287"/>
                  </a:lnTo>
                  <a:close/>
                </a:path>
              </a:pathLst>
            </a:custGeom>
            <a:solidFill>
              <a:srgbClr val="FFB600"/>
            </a:solidFill>
            <a:ln w="9525">
              <a:noFill/>
              <a:round/>
              <a:headEnd/>
              <a:tailEnd/>
            </a:ln>
          </p:spPr>
          <p:txBody>
            <a:bodyPr vert="horz" wrap="square" lIns="91440" tIns="45720" rIns="91440" bIns="45720" numCol="1" anchor="t" anchorCtr="0" compatLnSpc="1">
              <a:prstTxWarp prst="textNoShape">
                <a:avLst/>
              </a:prstTxWarp>
            </a:bodyPr>
            <a:lstStyle/>
            <a:p>
              <a:endParaRPr lang="en-AU"/>
            </a:p>
          </p:txBody>
        </p:sp>
      </p:grpSp>
      <p:cxnSp>
        <p:nvCxnSpPr>
          <p:cNvPr id="57" name="Shape 140"/>
          <p:cNvCxnSpPr/>
          <p:nvPr userDrawn="1"/>
        </p:nvCxnSpPr>
        <p:spPr>
          <a:xfrm rot="5400000" flipH="1" flipV="1">
            <a:off x="5100456" y="-2592965"/>
            <a:ext cx="144000" cy="6839712"/>
          </a:xfrm>
          <a:prstGeom prst="bentConnector2">
            <a:avLst/>
          </a:prstGeom>
          <a:ln w="12700">
            <a:solidFill>
              <a:srgbClr val="000000"/>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cSld name="CV sample: Single column">
    <p:spTree>
      <p:nvGrpSpPr>
        <p:cNvPr id="1" name=""/>
        <p:cNvGrpSpPr/>
        <p:nvPr/>
      </p:nvGrpSpPr>
      <p:grpSpPr>
        <a:xfrm>
          <a:off x="0" y="0"/>
          <a:ext cx="0" cy="0"/>
          <a:chOff x="0" y="0"/>
          <a:chExt cx="0" cy="0"/>
        </a:xfrm>
      </p:grpSpPr>
      <p:sp>
        <p:nvSpPr>
          <p:cNvPr id="23" name="Picture Placeholder 19"/>
          <p:cNvSpPr>
            <a:spLocks noGrp="1"/>
          </p:cNvSpPr>
          <p:nvPr>
            <p:ph type="pic" sz="quarter" idx="10"/>
          </p:nvPr>
        </p:nvSpPr>
        <p:spPr>
          <a:xfrm>
            <a:off x="533401" y="1752601"/>
            <a:ext cx="1219200" cy="1676400"/>
          </a:xfrm>
        </p:spPr>
        <p:txBody>
          <a:bodyPr/>
          <a:lstStyle/>
          <a:p>
            <a:r>
              <a:rPr lang="en-US" smtClean="0"/>
              <a:t>Click icon to add picture</a:t>
            </a:r>
            <a:endParaRPr lang="en-GB"/>
          </a:p>
        </p:txBody>
      </p:sp>
      <p:sp>
        <p:nvSpPr>
          <p:cNvPr id="24" name="Picture Placeholder 21"/>
          <p:cNvSpPr>
            <a:spLocks noGrp="1"/>
          </p:cNvSpPr>
          <p:nvPr>
            <p:ph type="pic" sz="quarter" idx="11"/>
          </p:nvPr>
        </p:nvSpPr>
        <p:spPr>
          <a:xfrm>
            <a:off x="533401" y="4038601"/>
            <a:ext cx="1219200" cy="1676400"/>
          </a:xfrm>
        </p:spPr>
        <p:txBody>
          <a:bodyPr/>
          <a:lstStyle/>
          <a:p>
            <a:r>
              <a:rPr lang="en-US" smtClean="0"/>
              <a:t>Click icon to add picture</a:t>
            </a:r>
            <a:endParaRPr lang="en-GB"/>
          </a:p>
        </p:txBody>
      </p:sp>
      <p:sp>
        <p:nvSpPr>
          <p:cNvPr id="7" name="Content Placeholder 6"/>
          <p:cNvSpPr>
            <a:spLocks noGrp="1"/>
          </p:cNvSpPr>
          <p:nvPr>
            <p:ph sz="quarter" idx="12"/>
          </p:nvPr>
        </p:nvSpPr>
        <p:spPr>
          <a:xfrm>
            <a:off x="2667000" y="1752601"/>
            <a:ext cx="5943600" cy="2133600"/>
          </a:xfrm>
        </p:spPr>
        <p:txBody>
          <a:bodyPr/>
          <a:lstStyle>
            <a:lvl1pPr marL="0" indent="0">
              <a:spcAft>
                <a:spcPts val="526"/>
              </a:spcAft>
              <a:defRPr sz="2000"/>
            </a:lvl1pPr>
            <a:lvl2pPr marL="216000" indent="-216000">
              <a:spcAft>
                <a:spcPts val="526"/>
              </a:spcAft>
              <a:defRPr sz="2000"/>
            </a:lvl2pPr>
            <a:lvl3pPr marL="432000" indent="-216000">
              <a:spcAft>
                <a:spcPts val="526"/>
              </a:spcAft>
              <a:defRPr sz="2000"/>
            </a:lvl3pPr>
            <a:lvl4pPr marL="648000" indent="-216000">
              <a:spcAft>
                <a:spcPts val="526"/>
              </a:spcAft>
              <a:defRPr sz="2000"/>
            </a:lvl4pPr>
            <a:lvl5pPr marL="801472" indent="-170392">
              <a:spcAft>
                <a:spcPts val="526"/>
              </a:spcAft>
              <a:tabLst/>
              <a:defRPr sz="2000"/>
            </a:lvl5pPr>
            <a:lvl6pPr marL="216000" indent="-216000">
              <a:spcAft>
                <a:spcPts val="526"/>
              </a:spcAft>
              <a:buAutoNum type="arabicPeriod"/>
              <a:defRPr sz="2000"/>
            </a:lvl6pPr>
            <a:lvl7pPr marL="432000" indent="-216000">
              <a:spcAft>
                <a:spcPts val="526"/>
              </a:spcAft>
              <a:buAutoNum type="alphaLcPeriod"/>
              <a:defRPr sz="2000"/>
            </a:lvl7pPr>
            <a:lvl8pPr marL="648000" indent="-216000">
              <a:spcAft>
                <a:spcPts val="526"/>
              </a:spcAft>
              <a:buAutoNum type="romanLcPeriod"/>
              <a:defRPr sz="2000"/>
            </a:lvl8pPr>
            <a:lvl9pPr marL="0" indent="0">
              <a:spcBef>
                <a:spcPts val="263"/>
              </a:spcBef>
              <a:spcAft>
                <a:spcPts val="175"/>
              </a:spcAft>
              <a:defRPr sz="2000" b="1" i="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dirty="0"/>
          </a:p>
        </p:txBody>
      </p:sp>
      <p:sp>
        <p:nvSpPr>
          <p:cNvPr id="8" name="Slide Number Placeholder 5"/>
          <p:cNvSpPr>
            <a:spLocks noGrp="1"/>
          </p:cNvSpPr>
          <p:nvPr>
            <p:ph type="sldNum" sz="quarter" idx="4"/>
          </p:nvPr>
        </p:nvSpPr>
        <p:spPr>
          <a:xfrm>
            <a:off x="7086600" y="6477000"/>
            <a:ext cx="1527048"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fld id="{9EBD5762-3BDC-484D-9503-7EA6D5A9A8CE}" type="slidenum">
              <a:rPr lang="en-AU" smtClean="0"/>
              <a:pPr/>
              <a:t>‹#›</a:t>
            </a:fld>
            <a:endParaRPr lang="en-AU"/>
          </a:p>
        </p:txBody>
      </p:sp>
      <p:sp>
        <p:nvSpPr>
          <p:cNvPr id="10" name="Date Placeholder 3"/>
          <p:cNvSpPr>
            <a:spLocks noGrp="1"/>
          </p:cNvSpPr>
          <p:nvPr>
            <p:ph type="dt" sz="half" idx="2"/>
          </p:nvPr>
        </p:nvSpPr>
        <p:spPr>
          <a:xfrm>
            <a:off x="7086600" y="6324600"/>
            <a:ext cx="1524000"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endParaRPr lang="en-AU" dirty="0"/>
          </a:p>
        </p:txBody>
      </p:sp>
      <p:sp>
        <p:nvSpPr>
          <p:cNvPr id="11" name="Footer Placeholder 4"/>
          <p:cNvSpPr>
            <a:spLocks noGrp="1"/>
          </p:cNvSpPr>
          <p:nvPr>
            <p:ph type="ftr" sz="quarter" idx="3"/>
          </p:nvPr>
        </p:nvSpPr>
        <p:spPr>
          <a:xfrm>
            <a:off x="530352" y="6324600"/>
            <a:ext cx="5260848" cy="150876"/>
          </a:xfrm>
          <a:prstGeom prst="rect">
            <a:avLst/>
          </a:prstGeom>
        </p:spPr>
        <p:txBody>
          <a:bodyPr vert="horz" lIns="0" tIns="0" rIns="0" bIns="0" anchor="b" anchorCtr="0">
            <a:noAutofit/>
          </a:bodyPr>
          <a:lstStyle>
            <a:lvl1pPr algn="l">
              <a:defRPr sz="1000">
                <a:solidFill>
                  <a:schemeClr val="tx1"/>
                </a:solidFill>
                <a:latin typeface="Arial" pitchFamily="34" charset="0"/>
                <a:cs typeface="Arial" pitchFamily="34" charset="0"/>
              </a:defRPr>
            </a:lvl1pPr>
          </a:lstStyle>
          <a:p>
            <a:endParaRPr lang="en-AU"/>
          </a:p>
        </p:txBody>
      </p:sp>
      <p:sp>
        <p:nvSpPr>
          <p:cNvPr id="14" name="PwCFirm"/>
          <p:cNvSpPr txBox="1"/>
          <p:nvPr/>
        </p:nvSpPr>
        <p:spPr>
          <a:xfrm>
            <a:off x="533400" y="6477000"/>
            <a:ext cx="2590800" cy="152401"/>
          </a:xfrm>
          <a:prstGeom prst="rect">
            <a:avLst/>
          </a:prstGeom>
          <a:noFill/>
        </p:spPr>
        <p:txBody>
          <a:bodyPr vert="horz" wrap="square" lIns="0" tIns="0" rIns="0" bIns="0" rtlCol="0" anchor="t" anchorCtr="0">
            <a:noAutofit/>
          </a:bodyPr>
          <a:lstStyle/>
          <a:p>
            <a:r>
              <a:rPr lang="en-AU" sz="1000" noProof="0" smtClean="0">
                <a:latin typeface="Arial" pitchFamily="34" charset="0"/>
                <a:cs typeface="Arial" pitchFamily="34" charset="0"/>
              </a:rPr>
              <a:t>PwC</a:t>
            </a:r>
            <a:endParaRPr lang="en-AU" sz="1000" noProof="0" dirty="0">
              <a:latin typeface="Arial" pitchFamily="34" charset="0"/>
              <a:cs typeface="Arial" pitchFamily="34" charset="0"/>
            </a:endParaRPr>
          </a:p>
        </p:txBody>
      </p:sp>
      <p:sp>
        <p:nvSpPr>
          <p:cNvPr id="16" name="Title 20"/>
          <p:cNvSpPr>
            <a:spLocks noGrp="1"/>
          </p:cNvSpPr>
          <p:nvPr>
            <p:ph type="title"/>
          </p:nvPr>
        </p:nvSpPr>
        <p:spPr>
          <a:xfrm>
            <a:off x="533400" y="685800"/>
            <a:ext cx="8077201" cy="914400"/>
          </a:xfrm>
        </p:spPr>
        <p:txBody>
          <a:bodyPr/>
          <a:lstStyle/>
          <a:p>
            <a:r>
              <a:rPr lang="en-US" smtClean="0"/>
              <a:t>Click to edit Master title style</a:t>
            </a:r>
            <a:endParaRPr lang="en-AU" dirty="0"/>
          </a:p>
        </p:txBody>
      </p:sp>
      <p:cxnSp>
        <p:nvCxnSpPr>
          <p:cNvPr id="17" name="Shape 16"/>
          <p:cNvCxnSpPr/>
          <p:nvPr/>
        </p:nvCxnSpPr>
        <p:spPr>
          <a:xfrm rot="5400000" flipH="1" flipV="1">
            <a:off x="4423802" y="-3433199"/>
            <a:ext cx="144000" cy="8229600"/>
          </a:xfrm>
          <a:prstGeom prst="bentConnector2">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19" name="Content Placeholder 6"/>
          <p:cNvSpPr>
            <a:spLocks noGrp="1"/>
          </p:cNvSpPr>
          <p:nvPr>
            <p:ph sz="quarter" idx="13"/>
          </p:nvPr>
        </p:nvSpPr>
        <p:spPr>
          <a:xfrm>
            <a:off x="2667000" y="4038601"/>
            <a:ext cx="5943600" cy="2133600"/>
          </a:xfrm>
        </p:spPr>
        <p:txBody>
          <a:bodyPr/>
          <a:lstStyle>
            <a:lvl1pPr marL="0" indent="0">
              <a:spcAft>
                <a:spcPts val="526"/>
              </a:spcAft>
              <a:defRPr sz="2000"/>
            </a:lvl1pPr>
            <a:lvl2pPr marL="216000" indent="-216000">
              <a:spcAft>
                <a:spcPts val="526"/>
              </a:spcAft>
              <a:defRPr sz="2000"/>
            </a:lvl2pPr>
            <a:lvl3pPr marL="432000" indent="-216000">
              <a:spcAft>
                <a:spcPts val="526"/>
              </a:spcAft>
              <a:defRPr sz="2000"/>
            </a:lvl3pPr>
            <a:lvl4pPr marL="648000" indent="-216000">
              <a:spcAft>
                <a:spcPts val="526"/>
              </a:spcAft>
              <a:defRPr sz="2000"/>
            </a:lvl4pPr>
            <a:lvl5pPr marL="801472" indent="-170392">
              <a:spcAft>
                <a:spcPts val="526"/>
              </a:spcAft>
              <a:tabLst/>
              <a:defRPr sz="2000"/>
            </a:lvl5pPr>
            <a:lvl6pPr marL="216000" indent="-216000">
              <a:spcAft>
                <a:spcPts val="526"/>
              </a:spcAft>
              <a:buAutoNum type="arabicPeriod"/>
              <a:defRPr sz="2000"/>
            </a:lvl6pPr>
            <a:lvl7pPr marL="432000" indent="-216000">
              <a:spcAft>
                <a:spcPts val="526"/>
              </a:spcAft>
              <a:buAutoNum type="alphaLcPeriod"/>
              <a:defRPr sz="2000"/>
            </a:lvl7pPr>
            <a:lvl8pPr marL="648000" indent="-216000">
              <a:spcAft>
                <a:spcPts val="526"/>
              </a:spcAft>
              <a:buAutoNum type="romanLcPeriod"/>
              <a:defRPr sz="2000"/>
            </a:lvl8pPr>
            <a:lvl9pPr marL="0" indent="0">
              <a:spcBef>
                <a:spcPts val="263"/>
              </a:spcBef>
              <a:spcAft>
                <a:spcPts val="175"/>
              </a:spcAft>
              <a:defRPr sz="2000" b="1" i="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dirty="0"/>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cSld name="CV sample: Two column">
    <p:spTree>
      <p:nvGrpSpPr>
        <p:cNvPr id="1" name=""/>
        <p:cNvGrpSpPr/>
        <p:nvPr/>
      </p:nvGrpSpPr>
      <p:grpSpPr>
        <a:xfrm>
          <a:off x="0" y="0"/>
          <a:ext cx="0" cy="0"/>
          <a:chOff x="0" y="0"/>
          <a:chExt cx="0" cy="0"/>
        </a:xfrm>
      </p:grpSpPr>
      <p:sp>
        <p:nvSpPr>
          <p:cNvPr id="22" name="Date Placeholder 21"/>
          <p:cNvSpPr>
            <a:spLocks noGrp="1"/>
          </p:cNvSpPr>
          <p:nvPr>
            <p:ph type="dt" sz="half" idx="21"/>
          </p:nvPr>
        </p:nvSpPr>
        <p:spPr/>
        <p:txBody>
          <a:bodyPr/>
          <a:lstStyle/>
          <a:p>
            <a:endParaRPr lang="en-AU" dirty="0"/>
          </a:p>
        </p:txBody>
      </p:sp>
      <p:sp>
        <p:nvSpPr>
          <p:cNvPr id="23" name="Slide Number Placeholder 22"/>
          <p:cNvSpPr>
            <a:spLocks noGrp="1"/>
          </p:cNvSpPr>
          <p:nvPr>
            <p:ph type="sldNum" sz="quarter" idx="22"/>
          </p:nvPr>
        </p:nvSpPr>
        <p:spPr/>
        <p:txBody>
          <a:bodyPr/>
          <a:lstStyle/>
          <a:p>
            <a:fld id="{9EBD5762-3BDC-484D-9503-7EA6D5A9A8CE}" type="slidenum">
              <a:rPr lang="en-AU" smtClean="0"/>
              <a:pPr/>
              <a:t>‹#›</a:t>
            </a:fld>
            <a:endParaRPr lang="en-AU"/>
          </a:p>
        </p:txBody>
      </p:sp>
      <p:sp>
        <p:nvSpPr>
          <p:cNvPr id="24" name="Footer Placeholder 23"/>
          <p:cNvSpPr>
            <a:spLocks noGrp="1"/>
          </p:cNvSpPr>
          <p:nvPr>
            <p:ph type="ftr" sz="quarter" idx="23"/>
          </p:nvPr>
        </p:nvSpPr>
        <p:spPr/>
        <p:txBody>
          <a:bodyPr/>
          <a:lstStyle/>
          <a:p>
            <a:endParaRPr lang="en-AU"/>
          </a:p>
        </p:txBody>
      </p:sp>
      <p:sp>
        <p:nvSpPr>
          <p:cNvPr id="25" name="Title 20"/>
          <p:cNvSpPr>
            <a:spLocks noGrp="1"/>
          </p:cNvSpPr>
          <p:nvPr>
            <p:ph type="title"/>
          </p:nvPr>
        </p:nvSpPr>
        <p:spPr>
          <a:xfrm>
            <a:off x="533400" y="685800"/>
            <a:ext cx="8077201" cy="914400"/>
          </a:xfrm>
        </p:spPr>
        <p:txBody>
          <a:bodyPr/>
          <a:lstStyle/>
          <a:p>
            <a:r>
              <a:rPr lang="en-US" smtClean="0"/>
              <a:t>Click to edit Master title style</a:t>
            </a:r>
            <a:endParaRPr lang="en-AU" dirty="0"/>
          </a:p>
        </p:txBody>
      </p:sp>
      <p:cxnSp>
        <p:nvCxnSpPr>
          <p:cNvPr id="26" name="Shape 25"/>
          <p:cNvCxnSpPr/>
          <p:nvPr/>
        </p:nvCxnSpPr>
        <p:spPr>
          <a:xfrm rot="5400000" flipH="1" flipV="1">
            <a:off x="4423802" y="-3433199"/>
            <a:ext cx="144000" cy="8229600"/>
          </a:xfrm>
          <a:prstGeom prst="bentConnector2">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29" name="Picture Placeholder 27"/>
          <p:cNvSpPr>
            <a:spLocks noGrp="1"/>
          </p:cNvSpPr>
          <p:nvPr>
            <p:ph type="pic" sz="quarter" idx="24"/>
          </p:nvPr>
        </p:nvSpPr>
        <p:spPr>
          <a:xfrm>
            <a:off x="533400" y="1894748"/>
            <a:ext cx="788988" cy="1097280"/>
          </a:xfrm>
        </p:spPr>
        <p:txBody>
          <a:bodyPr/>
          <a:lstStyle>
            <a:lvl1pPr>
              <a:defRPr sz="1200"/>
            </a:lvl1pPr>
          </a:lstStyle>
          <a:p>
            <a:r>
              <a:rPr lang="en-US" smtClean="0"/>
              <a:t>Click icon to add picture</a:t>
            </a:r>
            <a:endParaRPr lang="en-GB" dirty="0"/>
          </a:p>
        </p:txBody>
      </p:sp>
      <p:sp>
        <p:nvSpPr>
          <p:cNvPr id="30" name="Picture Placeholder 27"/>
          <p:cNvSpPr>
            <a:spLocks noGrp="1"/>
          </p:cNvSpPr>
          <p:nvPr>
            <p:ph type="pic" sz="quarter" idx="25"/>
          </p:nvPr>
        </p:nvSpPr>
        <p:spPr>
          <a:xfrm>
            <a:off x="533400" y="3234661"/>
            <a:ext cx="788988" cy="1097280"/>
          </a:xfrm>
        </p:spPr>
        <p:txBody>
          <a:bodyPr/>
          <a:lstStyle>
            <a:lvl1pPr>
              <a:defRPr sz="1200"/>
            </a:lvl1pPr>
          </a:lstStyle>
          <a:p>
            <a:r>
              <a:rPr lang="en-US" smtClean="0"/>
              <a:t>Click icon to add picture</a:t>
            </a:r>
            <a:endParaRPr lang="en-GB" dirty="0"/>
          </a:p>
        </p:txBody>
      </p:sp>
      <p:sp>
        <p:nvSpPr>
          <p:cNvPr id="31" name="Picture Placeholder 27"/>
          <p:cNvSpPr>
            <a:spLocks noGrp="1"/>
          </p:cNvSpPr>
          <p:nvPr>
            <p:ph type="pic" sz="quarter" idx="26"/>
          </p:nvPr>
        </p:nvSpPr>
        <p:spPr>
          <a:xfrm>
            <a:off x="533400" y="4547210"/>
            <a:ext cx="788988" cy="1097280"/>
          </a:xfrm>
        </p:spPr>
        <p:txBody>
          <a:bodyPr/>
          <a:lstStyle>
            <a:lvl1pPr>
              <a:defRPr sz="1200"/>
            </a:lvl1pPr>
          </a:lstStyle>
          <a:p>
            <a:r>
              <a:rPr lang="en-US" smtClean="0"/>
              <a:t>Click icon to add picture</a:t>
            </a:r>
            <a:endParaRPr lang="en-GB"/>
          </a:p>
        </p:txBody>
      </p:sp>
      <p:sp>
        <p:nvSpPr>
          <p:cNvPr id="33" name="Picture Placeholder 27"/>
          <p:cNvSpPr>
            <a:spLocks noGrp="1"/>
          </p:cNvSpPr>
          <p:nvPr>
            <p:ph type="pic" sz="quarter" idx="27"/>
          </p:nvPr>
        </p:nvSpPr>
        <p:spPr>
          <a:xfrm>
            <a:off x="4648200" y="1894748"/>
            <a:ext cx="788988" cy="1097280"/>
          </a:xfrm>
        </p:spPr>
        <p:txBody>
          <a:bodyPr/>
          <a:lstStyle>
            <a:lvl1pPr>
              <a:defRPr sz="1200"/>
            </a:lvl1pPr>
          </a:lstStyle>
          <a:p>
            <a:r>
              <a:rPr lang="en-US" smtClean="0"/>
              <a:t>Click icon to add picture</a:t>
            </a:r>
            <a:endParaRPr lang="en-GB"/>
          </a:p>
        </p:txBody>
      </p:sp>
      <p:sp>
        <p:nvSpPr>
          <p:cNvPr id="34" name="Picture Placeholder 27"/>
          <p:cNvSpPr>
            <a:spLocks noGrp="1"/>
          </p:cNvSpPr>
          <p:nvPr>
            <p:ph type="pic" sz="quarter" idx="28"/>
          </p:nvPr>
        </p:nvSpPr>
        <p:spPr>
          <a:xfrm>
            <a:off x="4648200" y="3234661"/>
            <a:ext cx="788988" cy="1097280"/>
          </a:xfrm>
        </p:spPr>
        <p:txBody>
          <a:bodyPr/>
          <a:lstStyle>
            <a:lvl1pPr>
              <a:defRPr sz="1200"/>
            </a:lvl1pPr>
          </a:lstStyle>
          <a:p>
            <a:r>
              <a:rPr lang="en-US" smtClean="0"/>
              <a:t>Click icon to add picture</a:t>
            </a:r>
            <a:endParaRPr lang="en-GB"/>
          </a:p>
        </p:txBody>
      </p:sp>
      <p:sp>
        <p:nvSpPr>
          <p:cNvPr id="35" name="Picture Placeholder 27"/>
          <p:cNvSpPr>
            <a:spLocks noGrp="1"/>
          </p:cNvSpPr>
          <p:nvPr>
            <p:ph type="pic" sz="quarter" idx="29"/>
          </p:nvPr>
        </p:nvSpPr>
        <p:spPr>
          <a:xfrm>
            <a:off x="4648200" y="4547210"/>
            <a:ext cx="788988" cy="1097280"/>
          </a:xfrm>
        </p:spPr>
        <p:txBody>
          <a:bodyPr/>
          <a:lstStyle>
            <a:lvl1pPr>
              <a:defRPr sz="1200"/>
            </a:lvl1pPr>
          </a:lstStyle>
          <a:p>
            <a:r>
              <a:rPr lang="en-US" smtClean="0"/>
              <a:t>Click icon to add picture</a:t>
            </a:r>
            <a:endParaRPr lang="en-GB"/>
          </a:p>
        </p:txBody>
      </p:sp>
      <p:sp>
        <p:nvSpPr>
          <p:cNvPr id="20" name="Content Placeholder 19"/>
          <p:cNvSpPr>
            <a:spLocks noGrp="1"/>
          </p:cNvSpPr>
          <p:nvPr>
            <p:ph sz="quarter" idx="30"/>
          </p:nvPr>
        </p:nvSpPr>
        <p:spPr>
          <a:xfrm>
            <a:off x="1447800" y="1894748"/>
            <a:ext cx="3048000" cy="1116000"/>
          </a:xfrm>
        </p:spPr>
        <p:txBody>
          <a:bodyPr/>
          <a:lstStyle>
            <a:lvl1pPr>
              <a:spcAft>
                <a:spcPts val="600"/>
              </a:spcAft>
              <a:defRPr/>
            </a:lvl1pPr>
            <a:lvl2pPr marL="177800" indent="-177800">
              <a:spcAft>
                <a:spcPts val="600"/>
              </a:spcAft>
              <a:defRPr/>
            </a:lvl2pPr>
            <a:lvl3pPr marL="354013" indent="-176213">
              <a:spcAft>
                <a:spcPts val="600"/>
              </a:spcAft>
              <a:defRPr/>
            </a:lvl3pPr>
            <a:lvl4pPr marL="541338" indent="-187325">
              <a:spcAft>
                <a:spcPts val="600"/>
              </a:spcAft>
              <a:defRPr/>
            </a:lvl4pPr>
            <a:lvl5pPr marL="719138" indent="-177800">
              <a:spcAft>
                <a:spcPts val="600"/>
              </a:spcAft>
              <a:defRPr/>
            </a:lvl5pPr>
            <a:lvl6pPr marL="177800" indent="-177800">
              <a:spcAft>
                <a:spcPts val="600"/>
              </a:spcAft>
              <a:buAutoNum type="arabicPeriod"/>
              <a:defRPr/>
            </a:lvl6pPr>
            <a:lvl7pPr marL="354013" indent="-176213">
              <a:spcAft>
                <a:spcPts val="600"/>
              </a:spcAft>
              <a:buAutoNum type="alphaLcPeriod"/>
              <a:defRPr/>
            </a:lvl7pPr>
            <a:lvl8pPr marL="541338" indent="-187325">
              <a:spcAft>
                <a:spcPts val="600"/>
              </a:spcAft>
              <a:buAutoNum type="romanLcPeriod"/>
              <a:defRPr/>
            </a:lvl8pPr>
            <a:lvl9pPr marL="0" indent="0">
              <a:spcAft>
                <a:spcPts val="300"/>
              </a:spcAft>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dirty="0"/>
          </a:p>
        </p:txBody>
      </p:sp>
      <p:sp>
        <p:nvSpPr>
          <p:cNvPr id="21" name="Content Placeholder 19"/>
          <p:cNvSpPr>
            <a:spLocks noGrp="1"/>
          </p:cNvSpPr>
          <p:nvPr>
            <p:ph sz="quarter" idx="31"/>
          </p:nvPr>
        </p:nvSpPr>
        <p:spPr>
          <a:xfrm>
            <a:off x="1447800" y="3234661"/>
            <a:ext cx="3048000" cy="1116000"/>
          </a:xfrm>
        </p:spPr>
        <p:txBody>
          <a:bodyPr/>
          <a:lstStyle>
            <a:lvl1pPr>
              <a:spcAft>
                <a:spcPts val="600"/>
              </a:spcAft>
              <a:defRPr/>
            </a:lvl1pPr>
            <a:lvl2pPr marL="177800" indent="-177800">
              <a:spcAft>
                <a:spcPts val="600"/>
              </a:spcAft>
              <a:defRPr/>
            </a:lvl2pPr>
            <a:lvl3pPr marL="354013" indent="-176213">
              <a:spcAft>
                <a:spcPts val="600"/>
              </a:spcAft>
              <a:defRPr/>
            </a:lvl3pPr>
            <a:lvl4pPr marL="541338" indent="-187325">
              <a:spcAft>
                <a:spcPts val="600"/>
              </a:spcAft>
              <a:defRPr/>
            </a:lvl4pPr>
            <a:lvl5pPr marL="719138" indent="-177800">
              <a:spcAft>
                <a:spcPts val="600"/>
              </a:spcAft>
              <a:defRPr/>
            </a:lvl5pPr>
            <a:lvl6pPr marL="177800" indent="-177800">
              <a:spcAft>
                <a:spcPts val="600"/>
              </a:spcAft>
              <a:buAutoNum type="arabicPeriod"/>
              <a:defRPr/>
            </a:lvl6pPr>
            <a:lvl7pPr marL="354013" indent="-176213">
              <a:spcAft>
                <a:spcPts val="600"/>
              </a:spcAft>
              <a:buAutoNum type="alphaLcPeriod"/>
              <a:defRPr/>
            </a:lvl7pPr>
            <a:lvl8pPr marL="541338" indent="-187325">
              <a:spcAft>
                <a:spcPts val="600"/>
              </a:spcAft>
              <a:buAutoNum type="romanLcPeriod"/>
              <a:defRPr/>
            </a:lvl8pPr>
            <a:lvl9pPr marL="0" indent="0">
              <a:spcAft>
                <a:spcPts val="300"/>
              </a:spcAft>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dirty="0"/>
          </a:p>
        </p:txBody>
      </p:sp>
      <p:sp>
        <p:nvSpPr>
          <p:cNvPr id="27" name="Content Placeholder 19"/>
          <p:cNvSpPr>
            <a:spLocks noGrp="1"/>
          </p:cNvSpPr>
          <p:nvPr>
            <p:ph sz="quarter" idx="32"/>
          </p:nvPr>
        </p:nvSpPr>
        <p:spPr>
          <a:xfrm>
            <a:off x="1447800" y="4547210"/>
            <a:ext cx="3048000" cy="1116000"/>
          </a:xfrm>
        </p:spPr>
        <p:txBody>
          <a:bodyPr/>
          <a:lstStyle>
            <a:lvl1pPr>
              <a:spcAft>
                <a:spcPts val="600"/>
              </a:spcAft>
              <a:defRPr/>
            </a:lvl1pPr>
            <a:lvl2pPr marL="177800" indent="-177800">
              <a:spcAft>
                <a:spcPts val="600"/>
              </a:spcAft>
              <a:defRPr/>
            </a:lvl2pPr>
            <a:lvl3pPr marL="354013" indent="-176213">
              <a:spcAft>
                <a:spcPts val="600"/>
              </a:spcAft>
              <a:defRPr/>
            </a:lvl3pPr>
            <a:lvl4pPr marL="541338" indent="-187325">
              <a:spcAft>
                <a:spcPts val="600"/>
              </a:spcAft>
              <a:defRPr/>
            </a:lvl4pPr>
            <a:lvl5pPr marL="719138" indent="-177800">
              <a:spcAft>
                <a:spcPts val="600"/>
              </a:spcAft>
              <a:defRPr/>
            </a:lvl5pPr>
            <a:lvl6pPr marL="177800" indent="-177800">
              <a:spcAft>
                <a:spcPts val="600"/>
              </a:spcAft>
              <a:buAutoNum type="arabicPeriod"/>
              <a:defRPr/>
            </a:lvl6pPr>
            <a:lvl7pPr marL="354013" indent="-176213">
              <a:spcAft>
                <a:spcPts val="600"/>
              </a:spcAft>
              <a:buAutoNum type="alphaLcPeriod"/>
              <a:defRPr/>
            </a:lvl7pPr>
            <a:lvl8pPr marL="541338" indent="-187325">
              <a:spcAft>
                <a:spcPts val="600"/>
              </a:spcAft>
              <a:buAutoNum type="romanLcPeriod"/>
              <a:defRPr/>
            </a:lvl8pPr>
            <a:lvl9pPr marL="0" indent="0">
              <a:spcAft>
                <a:spcPts val="300"/>
              </a:spcAft>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dirty="0"/>
          </a:p>
        </p:txBody>
      </p:sp>
      <p:sp>
        <p:nvSpPr>
          <p:cNvPr id="28" name="Content Placeholder 19"/>
          <p:cNvSpPr>
            <a:spLocks noGrp="1"/>
          </p:cNvSpPr>
          <p:nvPr>
            <p:ph sz="quarter" idx="33"/>
          </p:nvPr>
        </p:nvSpPr>
        <p:spPr>
          <a:xfrm>
            <a:off x="5562600" y="1894748"/>
            <a:ext cx="3048000" cy="1116000"/>
          </a:xfrm>
        </p:spPr>
        <p:txBody>
          <a:bodyPr/>
          <a:lstStyle>
            <a:lvl1pPr>
              <a:spcAft>
                <a:spcPts val="600"/>
              </a:spcAft>
              <a:defRPr/>
            </a:lvl1pPr>
            <a:lvl2pPr marL="177800" indent="-177800">
              <a:spcAft>
                <a:spcPts val="600"/>
              </a:spcAft>
              <a:defRPr/>
            </a:lvl2pPr>
            <a:lvl3pPr marL="354013" indent="-176213">
              <a:spcAft>
                <a:spcPts val="600"/>
              </a:spcAft>
              <a:defRPr/>
            </a:lvl3pPr>
            <a:lvl4pPr marL="541338" indent="-187325">
              <a:spcAft>
                <a:spcPts val="600"/>
              </a:spcAft>
              <a:defRPr/>
            </a:lvl4pPr>
            <a:lvl5pPr marL="719138" indent="-177800">
              <a:spcAft>
                <a:spcPts val="600"/>
              </a:spcAft>
              <a:defRPr/>
            </a:lvl5pPr>
            <a:lvl6pPr marL="177800" indent="-177800">
              <a:spcAft>
                <a:spcPts val="600"/>
              </a:spcAft>
              <a:buAutoNum type="arabicPeriod"/>
              <a:defRPr/>
            </a:lvl6pPr>
            <a:lvl7pPr marL="354013" indent="-176213">
              <a:spcAft>
                <a:spcPts val="600"/>
              </a:spcAft>
              <a:buAutoNum type="alphaLcPeriod"/>
              <a:defRPr/>
            </a:lvl7pPr>
            <a:lvl8pPr marL="541338" indent="-187325">
              <a:spcAft>
                <a:spcPts val="600"/>
              </a:spcAft>
              <a:buAutoNum type="romanLcPeriod"/>
              <a:defRPr/>
            </a:lvl8pPr>
            <a:lvl9pPr marL="0" indent="0">
              <a:spcAft>
                <a:spcPts val="300"/>
              </a:spcAft>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dirty="0"/>
          </a:p>
        </p:txBody>
      </p:sp>
      <p:sp>
        <p:nvSpPr>
          <p:cNvPr id="36" name="Content Placeholder 19"/>
          <p:cNvSpPr>
            <a:spLocks noGrp="1"/>
          </p:cNvSpPr>
          <p:nvPr>
            <p:ph sz="quarter" idx="34"/>
          </p:nvPr>
        </p:nvSpPr>
        <p:spPr>
          <a:xfrm>
            <a:off x="5562600" y="3234661"/>
            <a:ext cx="3048000" cy="1116000"/>
          </a:xfrm>
        </p:spPr>
        <p:txBody>
          <a:bodyPr/>
          <a:lstStyle>
            <a:lvl1pPr>
              <a:spcAft>
                <a:spcPts val="600"/>
              </a:spcAft>
              <a:defRPr/>
            </a:lvl1pPr>
            <a:lvl2pPr marL="177800" indent="-177800">
              <a:spcAft>
                <a:spcPts val="600"/>
              </a:spcAft>
              <a:defRPr/>
            </a:lvl2pPr>
            <a:lvl3pPr marL="354013" indent="-176213">
              <a:spcAft>
                <a:spcPts val="600"/>
              </a:spcAft>
              <a:defRPr/>
            </a:lvl3pPr>
            <a:lvl4pPr marL="541338" indent="-187325">
              <a:spcAft>
                <a:spcPts val="600"/>
              </a:spcAft>
              <a:defRPr/>
            </a:lvl4pPr>
            <a:lvl5pPr marL="719138" indent="-177800">
              <a:spcAft>
                <a:spcPts val="600"/>
              </a:spcAft>
              <a:defRPr/>
            </a:lvl5pPr>
            <a:lvl6pPr marL="177800" indent="-177800">
              <a:spcAft>
                <a:spcPts val="600"/>
              </a:spcAft>
              <a:buAutoNum type="arabicPeriod"/>
              <a:defRPr/>
            </a:lvl6pPr>
            <a:lvl7pPr marL="354013" indent="-176213">
              <a:spcAft>
                <a:spcPts val="600"/>
              </a:spcAft>
              <a:buAutoNum type="alphaLcPeriod"/>
              <a:defRPr/>
            </a:lvl7pPr>
            <a:lvl8pPr marL="541338" indent="-187325">
              <a:spcAft>
                <a:spcPts val="600"/>
              </a:spcAft>
              <a:buAutoNum type="romanLcPeriod"/>
              <a:defRPr/>
            </a:lvl8pPr>
            <a:lvl9pPr marL="0" indent="0">
              <a:spcAft>
                <a:spcPts val="300"/>
              </a:spcAft>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dirty="0"/>
          </a:p>
        </p:txBody>
      </p:sp>
      <p:sp>
        <p:nvSpPr>
          <p:cNvPr id="37" name="Content Placeholder 19"/>
          <p:cNvSpPr>
            <a:spLocks noGrp="1"/>
          </p:cNvSpPr>
          <p:nvPr>
            <p:ph sz="quarter" idx="35"/>
          </p:nvPr>
        </p:nvSpPr>
        <p:spPr>
          <a:xfrm>
            <a:off x="5562600" y="4547210"/>
            <a:ext cx="3048000" cy="1116000"/>
          </a:xfrm>
        </p:spPr>
        <p:txBody>
          <a:bodyPr/>
          <a:lstStyle>
            <a:lvl1pPr>
              <a:spcAft>
                <a:spcPts val="600"/>
              </a:spcAft>
              <a:defRPr/>
            </a:lvl1pPr>
            <a:lvl2pPr marL="177800" indent="-177800">
              <a:spcAft>
                <a:spcPts val="600"/>
              </a:spcAft>
              <a:defRPr/>
            </a:lvl2pPr>
            <a:lvl3pPr marL="354013" indent="-176213">
              <a:spcAft>
                <a:spcPts val="600"/>
              </a:spcAft>
              <a:defRPr/>
            </a:lvl3pPr>
            <a:lvl4pPr marL="541338" indent="-187325">
              <a:spcAft>
                <a:spcPts val="600"/>
              </a:spcAft>
              <a:defRPr/>
            </a:lvl4pPr>
            <a:lvl5pPr marL="719138" indent="-177800">
              <a:spcAft>
                <a:spcPts val="600"/>
              </a:spcAft>
              <a:defRPr/>
            </a:lvl5pPr>
            <a:lvl6pPr marL="177800" indent="-177800">
              <a:spcAft>
                <a:spcPts val="600"/>
              </a:spcAft>
              <a:buAutoNum type="arabicPeriod"/>
              <a:defRPr/>
            </a:lvl6pPr>
            <a:lvl7pPr marL="354013" indent="-176213">
              <a:spcAft>
                <a:spcPts val="600"/>
              </a:spcAft>
              <a:buAutoNum type="alphaLcPeriod"/>
              <a:defRPr/>
            </a:lvl7pPr>
            <a:lvl8pPr marL="541338" indent="-187325">
              <a:spcAft>
                <a:spcPts val="600"/>
              </a:spcAft>
              <a:buAutoNum type="romanLcPeriod"/>
              <a:defRPr/>
            </a:lvl8pPr>
            <a:lvl9pPr marL="0" indent="0">
              <a:spcAft>
                <a:spcPts val="300"/>
              </a:spcAft>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dirty="0"/>
          </a:p>
        </p:txBody>
      </p:sp>
      <p:sp>
        <p:nvSpPr>
          <p:cNvPr id="19" name="PwCFirm"/>
          <p:cNvSpPr txBox="1"/>
          <p:nvPr/>
        </p:nvSpPr>
        <p:spPr>
          <a:xfrm>
            <a:off x="533400" y="6477000"/>
            <a:ext cx="2590800" cy="152401"/>
          </a:xfrm>
          <a:prstGeom prst="rect">
            <a:avLst/>
          </a:prstGeom>
          <a:noFill/>
        </p:spPr>
        <p:txBody>
          <a:bodyPr vert="horz" wrap="square" lIns="0" tIns="0" rIns="0" bIns="0" rtlCol="0" anchor="t" anchorCtr="0">
            <a:noAutofit/>
          </a:bodyPr>
          <a:lstStyle/>
          <a:p>
            <a:r>
              <a:rPr lang="en-AU" sz="1000" noProof="0" smtClean="0">
                <a:latin typeface="Arial" pitchFamily="34" charset="0"/>
                <a:cs typeface="Arial" pitchFamily="34" charset="0"/>
              </a:rPr>
              <a:t>PwC</a:t>
            </a:r>
            <a:endParaRPr lang="en-AU" sz="1000" noProof="0" dirty="0">
              <a:latin typeface="Arial" pitchFamily="34" charset="0"/>
              <a:cs typeface="Arial" pitchFamily="34" charset="0"/>
            </a:endParaRPr>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cSld name="Section Divider: Option 1">
    <p:spTree>
      <p:nvGrpSpPr>
        <p:cNvPr id="1" name=""/>
        <p:cNvGrpSpPr/>
        <p:nvPr/>
      </p:nvGrpSpPr>
      <p:grpSpPr>
        <a:xfrm>
          <a:off x="0" y="0"/>
          <a:ext cx="0" cy="0"/>
          <a:chOff x="0" y="0"/>
          <a:chExt cx="0" cy="0"/>
        </a:xfrm>
      </p:grpSpPr>
      <p:sp>
        <p:nvSpPr>
          <p:cNvPr id="7" name="Title 1"/>
          <p:cNvSpPr>
            <a:spLocks noGrp="1"/>
          </p:cNvSpPr>
          <p:nvPr>
            <p:ph type="ctrTitle" hasCustomPrompt="1"/>
          </p:nvPr>
        </p:nvSpPr>
        <p:spPr bwMode="black">
          <a:xfrm>
            <a:off x="533399" y="685801"/>
            <a:ext cx="7162801" cy="761999"/>
          </a:xfrm>
        </p:spPr>
        <p:txBody>
          <a:bodyPr anchor="t" anchorCtr="0">
            <a:noAutofit/>
          </a:bodyPr>
          <a:lstStyle>
            <a:lvl1pPr>
              <a:lnSpc>
                <a:spcPct val="90000"/>
              </a:lnSpc>
              <a:defRPr sz="3200" baseline="0">
                <a:solidFill>
                  <a:schemeClr val="tx2"/>
                </a:solidFill>
              </a:defRPr>
            </a:lvl1pPr>
          </a:lstStyle>
          <a:p>
            <a:r>
              <a:rPr lang="en-AU" noProof="0" smtClean="0"/>
              <a:t>Main heading</a:t>
            </a:r>
            <a:br>
              <a:rPr lang="en-AU" noProof="0" smtClean="0"/>
            </a:br>
            <a:endParaRPr lang="en-AU" noProof="0" dirty="0" smtClean="0"/>
          </a:p>
        </p:txBody>
      </p:sp>
      <p:sp>
        <p:nvSpPr>
          <p:cNvPr id="5" name="Oval 4"/>
          <p:cNvSpPr/>
          <p:nvPr/>
        </p:nvSpPr>
        <p:spPr bwMode="ltGray">
          <a:xfrm>
            <a:off x="7715250" y="142875"/>
            <a:ext cx="914400" cy="914400"/>
          </a:xfrm>
          <a:prstGeom prst="ellipse">
            <a:avLst/>
          </a:prstGeom>
          <a:solidFill>
            <a:schemeClr val="tx2"/>
          </a:solidFill>
          <a:ln w="3175">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endParaRPr lang="en-AU" sz="3600" b="1" i="1" dirty="0" smtClean="0">
              <a:solidFill>
                <a:schemeClr val="bg1"/>
              </a:solidFill>
              <a:latin typeface="Georgia" pitchFamily="18" charset="0"/>
            </a:endParaRPr>
          </a:p>
        </p:txBody>
      </p:sp>
      <p:sp>
        <p:nvSpPr>
          <p:cNvPr id="9" name="Text Placeholder 8"/>
          <p:cNvSpPr>
            <a:spLocks noGrp="1"/>
          </p:cNvSpPr>
          <p:nvPr>
            <p:ph type="body" sz="quarter" idx="13" hasCustomPrompt="1"/>
          </p:nvPr>
        </p:nvSpPr>
        <p:spPr>
          <a:xfrm>
            <a:off x="7943850" y="332601"/>
            <a:ext cx="457200" cy="553998"/>
          </a:xfrm>
        </p:spPr>
        <p:txBody>
          <a:bodyPr wrap="none" anchor="ctr" anchorCtr="1">
            <a:noAutofit/>
          </a:bodyPr>
          <a:lstStyle>
            <a:lvl1pPr>
              <a:defRPr sz="3600" b="1">
                <a:solidFill>
                  <a:schemeClr val="bg1"/>
                </a:solidFill>
              </a:defRPr>
            </a:lvl1pPr>
          </a:lstStyle>
          <a:p>
            <a:pPr lvl="0"/>
            <a:r>
              <a:rPr lang="en-AU" smtClean="0"/>
              <a:t> </a:t>
            </a:r>
            <a:endParaRPr lang="en-AU" dirty="0"/>
          </a:p>
        </p:txBody>
      </p:sp>
      <p:sp>
        <p:nvSpPr>
          <p:cNvPr id="18" name="Text Placeholder 16"/>
          <p:cNvSpPr>
            <a:spLocks noGrp="1"/>
          </p:cNvSpPr>
          <p:nvPr>
            <p:ph type="body" sz="quarter" idx="15" hasCustomPrompt="1"/>
          </p:nvPr>
        </p:nvSpPr>
        <p:spPr>
          <a:xfrm>
            <a:off x="0" y="2514600"/>
            <a:ext cx="5486400" cy="4343400"/>
          </a:xfrm>
          <a:solidFill>
            <a:schemeClr val="tx2"/>
          </a:solidFill>
        </p:spPr>
        <p:txBody>
          <a:bodyPr lIns="274320" tIns="274320" rIns="91440" bIns="91440"/>
          <a:lstStyle>
            <a:lvl1pPr marL="0" indent="0">
              <a:spcAft>
                <a:spcPts val="600"/>
              </a:spcAft>
              <a:defRPr sz="2400" b="1" i="1">
                <a:solidFill>
                  <a:schemeClr val="bg1"/>
                </a:solidFill>
              </a:defRPr>
            </a:lvl1pPr>
            <a:lvl2pPr marL="0" indent="0">
              <a:spcAft>
                <a:spcPts val="600"/>
              </a:spcAft>
              <a:buNone/>
              <a:defRPr sz="2400" b="0">
                <a:solidFill>
                  <a:schemeClr val="bg1"/>
                </a:solidFill>
              </a:defRPr>
            </a:lvl2pPr>
          </a:lstStyle>
          <a:p>
            <a:pPr lvl="0"/>
            <a:r>
              <a:rPr lang="en-AU" smtClean="0"/>
              <a:t>Heading</a:t>
            </a:r>
          </a:p>
          <a:p>
            <a:pPr lvl="1"/>
            <a:r>
              <a:rPr lang="en-AU" smtClean="0"/>
              <a:t>Text</a:t>
            </a:r>
            <a:endParaRPr lang="en-AU" dirty="0" smtClean="0"/>
          </a:p>
        </p:txBody>
      </p:sp>
      <p:cxnSp>
        <p:nvCxnSpPr>
          <p:cNvPr id="10" name="Shape 9"/>
          <p:cNvCxnSpPr/>
          <p:nvPr/>
        </p:nvCxnSpPr>
        <p:spPr>
          <a:xfrm rot="5400000" flipH="1" flipV="1">
            <a:off x="4423800" y="-3433199"/>
            <a:ext cx="144000" cy="8229600"/>
          </a:xfrm>
          <a:prstGeom prst="bentConnector2">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Content: Three">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1"/>
            <a:ext cx="8077200" cy="914400"/>
          </a:xfrm>
        </p:spPr>
        <p:txBody>
          <a:bodyPr/>
          <a:lstStyle/>
          <a:p>
            <a:r>
              <a:rPr lang="en-US" noProof="0" smtClean="0"/>
              <a:t>Click to edit Master title style</a:t>
            </a:r>
            <a:endParaRPr lang="en-AU" noProof="0"/>
          </a:p>
        </p:txBody>
      </p:sp>
      <p:sp>
        <p:nvSpPr>
          <p:cNvPr id="27" name="Content Placeholder 26"/>
          <p:cNvSpPr>
            <a:spLocks noGrp="1"/>
          </p:cNvSpPr>
          <p:nvPr>
            <p:ph sz="quarter" idx="13"/>
          </p:nvPr>
        </p:nvSpPr>
        <p:spPr>
          <a:xfrm>
            <a:off x="533400" y="1752601"/>
            <a:ext cx="2590800" cy="4419599"/>
          </a:xfrm>
        </p:spPr>
        <p:txBody>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AU" noProof="0" dirty="0"/>
          </a:p>
        </p:txBody>
      </p:sp>
      <p:sp>
        <p:nvSpPr>
          <p:cNvPr id="28" name="Content Placeholder 26"/>
          <p:cNvSpPr>
            <a:spLocks noGrp="1"/>
          </p:cNvSpPr>
          <p:nvPr>
            <p:ph sz="quarter" idx="14"/>
          </p:nvPr>
        </p:nvSpPr>
        <p:spPr>
          <a:xfrm>
            <a:off x="3276601" y="1752601"/>
            <a:ext cx="2590799" cy="4419599"/>
          </a:xfrm>
        </p:spPr>
        <p:txBody>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AU" noProof="0"/>
          </a:p>
        </p:txBody>
      </p:sp>
      <p:sp>
        <p:nvSpPr>
          <p:cNvPr id="31" name="Content Placeholder 26"/>
          <p:cNvSpPr>
            <a:spLocks noGrp="1"/>
          </p:cNvSpPr>
          <p:nvPr>
            <p:ph sz="quarter" idx="15"/>
          </p:nvPr>
        </p:nvSpPr>
        <p:spPr>
          <a:xfrm>
            <a:off x="6019800" y="1752601"/>
            <a:ext cx="2590800" cy="4419599"/>
          </a:xfrm>
        </p:spPr>
        <p:txBody>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AU" noProof="0"/>
          </a:p>
        </p:txBody>
      </p:sp>
      <p:sp>
        <p:nvSpPr>
          <p:cNvPr id="36" name="Footer Placeholder 4"/>
          <p:cNvSpPr>
            <a:spLocks noGrp="1"/>
          </p:cNvSpPr>
          <p:nvPr>
            <p:ph type="ftr" sz="quarter" idx="3"/>
          </p:nvPr>
        </p:nvSpPr>
        <p:spPr>
          <a:xfrm>
            <a:off x="533400" y="6324600"/>
            <a:ext cx="5257800" cy="152400"/>
          </a:xfrm>
          <a:prstGeom prst="rect">
            <a:avLst/>
          </a:prstGeom>
        </p:spPr>
        <p:txBody>
          <a:bodyPr vert="horz" lIns="0" tIns="0" rIns="0" bIns="0" anchor="b" anchorCtr="0">
            <a:noAutofit/>
          </a:bodyPr>
          <a:lstStyle>
            <a:lvl1pPr algn="l">
              <a:defRPr sz="1000">
                <a:solidFill>
                  <a:schemeClr val="tx1"/>
                </a:solidFill>
                <a:latin typeface="Arial" pitchFamily="34" charset="0"/>
                <a:cs typeface="Arial" pitchFamily="34" charset="0"/>
              </a:defRPr>
            </a:lvl1pPr>
          </a:lstStyle>
          <a:p>
            <a:endParaRPr lang="en-AU"/>
          </a:p>
        </p:txBody>
      </p:sp>
      <p:cxnSp>
        <p:nvCxnSpPr>
          <p:cNvPr id="19" name="Shape 18"/>
          <p:cNvCxnSpPr/>
          <p:nvPr/>
        </p:nvCxnSpPr>
        <p:spPr>
          <a:xfrm rot="5400000" flipH="1" flipV="1">
            <a:off x="4423800" y="-3433199"/>
            <a:ext cx="144000" cy="8229600"/>
          </a:xfrm>
          <a:prstGeom prst="bentConnector2">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11" name="Slide Number Placeholder 5"/>
          <p:cNvSpPr>
            <a:spLocks noGrp="1"/>
          </p:cNvSpPr>
          <p:nvPr>
            <p:ph type="sldNum" sz="quarter" idx="4"/>
          </p:nvPr>
        </p:nvSpPr>
        <p:spPr>
          <a:xfrm>
            <a:off x="7086600" y="6477000"/>
            <a:ext cx="1527048"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fld id="{9EBD5762-3BDC-484D-9503-7EA6D5A9A8CE}" type="slidenum">
              <a:rPr lang="en-AU" smtClean="0"/>
              <a:pPr/>
              <a:t>‹#›</a:t>
            </a:fld>
            <a:endParaRPr lang="en-AU"/>
          </a:p>
        </p:txBody>
      </p:sp>
      <p:sp>
        <p:nvSpPr>
          <p:cNvPr id="12" name="Date Placeholder 3"/>
          <p:cNvSpPr>
            <a:spLocks noGrp="1"/>
          </p:cNvSpPr>
          <p:nvPr>
            <p:ph type="dt" sz="half" idx="2"/>
          </p:nvPr>
        </p:nvSpPr>
        <p:spPr>
          <a:xfrm>
            <a:off x="7086600" y="6324600"/>
            <a:ext cx="1524000"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endParaRPr lang="en-AU" dirty="0"/>
          </a:p>
        </p:txBody>
      </p:sp>
      <p:sp>
        <p:nvSpPr>
          <p:cNvPr id="13" name="PwCFirm"/>
          <p:cNvSpPr txBox="1"/>
          <p:nvPr/>
        </p:nvSpPr>
        <p:spPr>
          <a:xfrm>
            <a:off x="533400" y="6477000"/>
            <a:ext cx="2590800" cy="152401"/>
          </a:xfrm>
          <a:prstGeom prst="rect">
            <a:avLst/>
          </a:prstGeom>
          <a:noFill/>
        </p:spPr>
        <p:txBody>
          <a:bodyPr vert="horz" wrap="square" lIns="0" tIns="0" rIns="0" bIns="0" rtlCol="0" anchor="t" anchorCtr="0">
            <a:noAutofit/>
          </a:bodyPr>
          <a:lstStyle/>
          <a:p>
            <a:r>
              <a:rPr lang="en-AU" sz="1000" noProof="0" smtClean="0">
                <a:latin typeface="Arial" pitchFamily="34" charset="0"/>
                <a:cs typeface="Arial" pitchFamily="34" charset="0"/>
              </a:rPr>
              <a:t>PwC</a:t>
            </a:r>
            <a:endParaRPr lang="en-AU" sz="1000" noProof="0" dirty="0">
              <a:latin typeface="Arial" pitchFamily="34" charset="0"/>
              <a:cs typeface="Arial" pitchFamily="34" charset="0"/>
            </a:endParaRPr>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cSld name="Section Divider: Option 2">
    <p:spTree>
      <p:nvGrpSpPr>
        <p:cNvPr id="1" name=""/>
        <p:cNvGrpSpPr/>
        <p:nvPr/>
      </p:nvGrpSpPr>
      <p:grpSpPr>
        <a:xfrm>
          <a:off x="0" y="0"/>
          <a:ext cx="0" cy="0"/>
          <a:chOff x="0" y="0"/>
          <a:chExt cx="0" cy="0"/>
        </a:xfrm>
      </p:grpSpPr>
      <p:sp>
        <p:nvSpPr>
          <p:cNvPr id="15" name="Picture Placeholder 14"/>
          <p:cNvSpPr>
            <a:spLocks noGrp="1"/>
          </p:cNvSpPr>
          <p:nvPr>
            <p:ph type="pic" sz="quarter" idx="13"/>
          </p:nvPr>
        </p:nvSpPr>
        <p:spPr>
          <a:xfrm>
            <a:off x="1187624" y="0"/>
            <a:ext cx="7422976" cy="6858000"/>
          </a:xfrm>
          <a:solidFill>
            <a:schemeClr val="bg2">
              <a:lumMod val="85000"/>
            </a:schemeClr>
          </a:solidFill>
        </p:spPr>
        <p:txBody>
          <a:bodyPr anchor="ctr" anchorCtr="1"/>
          <a:lstStyle>
            <a:lvl1pPr algn="ctr">
              <a:defRPr sz="1800">
                <a:latin typeface="+mn-lt"/>
              </a:defRPr>
            </a:lvl1pPr>
          </a:lstStyle>
          <a:p>
            <a:r>
              <a:rPr lang="en-US" smtClean="0"/>
              <a:t>Click icon to add picture</a:t>
            </a:r>
            <a:endParaRPr lang="en-US" dirty="0"/>
          </a:p>
        </p:txBody>
      </p:sp>
      <p:sp>
        <p:nvSpPr>
          <p:cNvPr id="6" name="Title 1"/>
          <p:cNvSpPr>
            <a:spLocks noGrp="1"/>
          </p:cNvSpPr>
          <p:nvPr>
            <p:ph type="ctrTitle" hasCustomPrompt="1"/>
          </p:nvPr>
        </p:nvSpPr>
        <p:spPr bwMode="black">
          <a:xfrm>
            <a:off x="533399" y="685801"/>
            <a:ext cx="8077201" cy="1066799"/>
          </a:xfrm>
        </p:spPr>
        <p:txBody>
          <a:bodyPr anchor="t" anchorCtr="0">
            <a:noAutofit/>
          </a:bodyPr>
          <a:lstStyle>
            <a:lvl1pPr>
              <a:lnSpc>
                <a:spcPct val="90000"/>
              </a:lnSpc>
              <a:defRPr sz="3200" baseline="0">
                <a:solidFill>
                  <a:schemeClr val="tx2"/>
                </a:solidFill>
              </a:defRPr>
            </a:lvl1pPr>
          </a:lstStyle>
          <a:p>
            <a:r>
              <a:rPr lang="en-AU" noProof="0" smtClean="0"/>
              <a:t>Main heading</a:t>
            </a:r>
            <a:br>
              <a:rPr lang="en-AU" noProof="0" smtClean="0"/>
            </a:br>
            <a:r>
              <a:rPr lang="en-AU" b="0" i="0" noProof="0" smtClean="0"/>
              <a:t>Sub heading</a:t>
            </a:r>
            <a:endParaRPr lang="en-AU" noProof="0" dirty="0" smtClean="0"/>
          </a:p>
        </p:txBody>
      </p:sp>
    </p:spTree>
  </p:cSld>
  <p:clrMapOvr>
    <a:masterClrMapping/>
  </p:clrMapOvr>
  <p:timing>
    <p:tnLst>
      <p:par>
        <p:cTn id="1" dur="indefinite" restart="never" nodeType="tmRoot"/>
      </p:par>
    </p:tnLst>
  </p:timing>
</p:sldLayout>
</file>

<file path=ppt/slideLayouts/slideLayout41.xml><?xml version="1.0" encoding="utf-8"?>
<p:sldLayout xmlns:a="http://schemas.openxmlformats.org/drawingml/2006/main" xmlns:r="http://schemas.openxmlformats.org/officeDocument/2006/relationships" xmlns:p="http://schemas.openxmlformats.org/presentationml/2006/main">
  <p:cSld name="Facts and Figures page: Option 2">
    <p:bg>
      <p:bgRef idx="1001">
        <a:schemeClr val="bg2"/>
      </p:bgRef>
    </p:bg>
    <p:spTree>
      <p:nvGrpSpPr>
        <p:cNvPr id="1" name=""/>
        <p:cNvGrpSpPr/>
        <p:nvPr/>
      </p:nvGrpSpPr>
      <p:grpSpPr>
        <a:xfrm>
          <a:off x="0" y="0"/>
          <a:ext cx="0" cy="0"/>
          <a:chOff x="0" y="0"/>
          <a:chExt cx="0" cy="0"/>
        </a:xfrm>
      </p:grpSpPr>
      <p:sp>
        <p:nvSpPr>
          <p:cNvPr id="6" name="Title 1"/>
          <p:cNvSpPr>
            <a:spLocks noGrp="1"/>
          </p:cNvSpPr>
          <p:nvPr>
            <p:ph type="ctrTitle"/>
          </p:nvPr>
        </p:nvSpPr>
        <p:spPr bwMode="black">
          <a:xfrm>
            <a:off x="533399" y="1118377"/>
            <a:ext cx="8077201" cy="761999"/>
          </a:xfrm>
        </p:spPr>
        <p:txBody>
          <a:bodyPr anchor="t" anchorCtr="0">
            <a:noAutofit/>
          </a:bodyPr>
          <a:lstStyle>
            <a:lvl1pPr>
              <a:lnSpc>
                <a:spcPct val="90000"/>
              </a:lnSpc>
              <a:defRPr sz="3200" baseline="0">
                <a:solidFill>
                  <a:schemeClr val="tx2"/>
                </a:solidFill>
              </a:defRPr>
            </a:lvl1pPr>
          </a:lstStyle>
          <a:p>
            <a:r>
              <a:rPr lang="en-US" noProof="0" smtClean="0"/>
              <a:t>Click to edit Master title style</a:t>
            </a:r>
            <a:endParaRPr lang="en-AU" noProof="0" dirty="0" smtClean="0"/>
          </a:p>
        </p:txBody>
      </p:sp>
      <p:cxnSp>
        <p:nvCxnSpPr>
          <p:cNvPr id="12" name="Shape 11"/>
          <p:cNvCxnSpPr/>
          <p:nvPr/>
        </p:nvCxnSpPr>
        <p:spPr>
          <a:xfrm rot="5400000" flipH="1" flipV="1">
            <a:off x="4423800" y="-3076823"/>
            <a:ext cx="144000" cy="8229600"/>
          </a:xfrm>
          <a:prstGeom prst="bentConnector2">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Slide Number Placeholder 5"/>
          <p:cNvSpPr>
            <a:spLocks noGrp="1"/>
          </p:cNvSpPr>
          <p:nvPr>
            <p:ph type="sldNum" sz="quarter" idx="4"/>
          </p:nvPr>
        </p:nvSpPr>
        <p:spPr>
          <a:xfrm>
            <a:off x="7086600" y="6477000"/>
            <a:ext cx="1527048"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fld id="{9EBD5762-3BDC-484D-9503-7EA6D5A9A8CE}" type="slidenum">
              <a:rPr lang="en-AU" smtClean="0"/>
              <a:pPr/>
              <a:t>‹#›</a:t>
            </a:fld>
            <a:endParaRPr lang="en-AU"/>
          </a:p>
        </p:txBody>
      </p:sp>
      <p:sp>
        <p:nvSpPr>
          <p:cNvPr id="11" name="Date Placeholder 3"/>
          <p:cNvSpPr>
            <a:spLocks noGrp="1"/>
          </p:cNvSpPr>
          <p:nvPr>
            <p:ph type="dt" sz="half" idx="2"/>
          </p:nvPr>
        </p:nvSpPr>
        <p:spPr>
          <a:xfrm>
            <a:off x="7086600" y="6324600"/>
            <a:ext cx="1524000"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endParaRPr lang="en-AU" dirty="0"/>
          </a:p>
        </p:txBody>
      </p:sp>
      <p:sp>
        <p:nvSpPr>
          <p:cNvPr id="13" name="Footer Placeholder 4"/>
          <p:cNvSpPr>
            <a:spLocks noGrp="1"/>
          </p:cNvSpPr>
          <p:nvPr>
            <p:ph type="ftr" sz="quarter" idx="3"/>
          </p:nvPr>
        </p:nvSpPr>
        <p:spPr>
          <a:xfrm>
            <a:off x="530352" y="6324600"/>
            <a:ext cx="5260848" cy="150876"/>
          </a:xfrm>
          <a:prstGeom prst="rect">
            <a:avLst/>
          </a:prstGeom>
        </p:spPr>
        <p:txBody>
          <a:bodyPr vert="horz" lIns="0" tIns="0" rIns="0" bIns="0" anchor="b" anchorCtr="0">
            <a:noAutofit/>
          </a:bodyPr>
          <a:lstStyle>
            <a:lvl1pPr algn="l">
              <a:defRPr sz="1000">
                <a:solidFill>
                  <a:schemeClr val="tx1"/>
                </a:solidFill>
                <a:latin typeface="Arial" pitchFamily="34" charset="0"/>
                <a:cs typeface="Arial" pitchFamily="34" charset="0"/>
              </a:defRPr>
            </a:lvl1pPr>
          </a:lstStyle>
          <a:p>
            <a:endParaRPr lang="en-AU"/>
          </a:p>
        </p:txBody>
      </p:sp>
      <p:sp>
        <p:nvSpPr>
          <p:cNvPr id="14" name="PwCFirm"/>
          <p:cNvSpPr txBox="1"/>
          <p:nvPr/>
        </p:nvSpPr>
        <p:spPr>
          <a:xfrm>
            <a:off x="533400" y="6477000"/>
            <a:ext cx="2590800" cy="152401"/>
          </a:xfrm>
          <a:prstGeom prst="rect">
            <a:avLst/>
          </a:prstGeom>
          <a:noFill/>
        </p:spPr>
        <p:txBody>
          <a:bodyPr vert="horz" wrap="square" lIns="0" tIns="0" rIns="0" bIns="0" rtlCol="0" anchor="t" anchorCtr="0">
            <a:noAutofit/>
          </a:bodyPr>
          <a:lstStyle/>
          <a:p>
            <a:r>
              <a:rPr lang="en-AU" sz="1000" noProof="0" smtClean="0">
                <a:latin typeface="Arial" pitchFamily="34" charset="0"/>
                <a:cs typeface="Arial" pitchFamily="34" charset="0"/>
              </a:rPr>
              <a:t>PwC</a:t>
            </a:r>
            <a:endParaRPr lang="en-AU" sz="1000" noProof="0" dirty="0">
              <a:latin typeface="Arial" pitchFamily="34" charset="0"/>
              <a:cs typeface="Arial" pitchFamily="34" charset="0"/>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p:cSld name="Facts and Figures page: Option 4">
    <p:bg>
      <p:bgPr>
        <a:solidFill>
          <a:schemeClr val="tx1"/>
        </a:solidFill>
        <a:effectLst/>
      </p:bgPr>
    </p:bg>
    <p:spTree>
      <p:nvGrpSpPr>
        <p:cNvPr id="1" name=""/>
        <p:cNvGrpSpPr/>
        <p:nvPr/>
      </p:nvGrpSpPr>
      <p:grpSpPr>
        <a:xfrm>
          <a:off x="0" y="0"/>
          <a:ext cx="0" cy="0"/>
          <a:chOff x="0" y="0"/>
          <a:chExt cx="0" cy="0"/>
        </a:xfrm>
      </p:grpSpPr>
      <p:sp>
        <p:nvSpPr>
          <p:cNvPr id="6" name="Title 1"/>
          <p:cNvSpPr>
            <a:spLocks noGrp="1"/>
          </p:cNvSpPr>
          <p:nvPr>
            <p:ph type="ctrTitle"/>
          </p:nvPr>
        </p:nvSpPr>
        <p:spPr bwMode="black">
          <a:xfrm>
            <a:off x="533399" y="1118377"/>
            <a:ext cx="8077201" cy="761999"/>
          </a:xfrm>
        </p:spPr>
        <p:txBody>
          <a:bodyPr anchor="t" anchorCtr="0">
            <a:noAutofit/>
          </a:bodyPr>
          <a:lstStyle>
            <a:lvl1pPr>
              <a:lnSpc>
                <a:spcPct val="90000"/>
              </a:lnSpc>
              <a:defRPr sz="3200" baseline="0">
                <a:solidFill>
                  <a:schemeClr val="accent1"/>
                </a:solidFill>
              </a:defRPr>
            </a:lvl1pPr>
          </a:lstStyle>
          <a:p>
            <a:r>
              <a:rPr lang="en-US" noProof="0" smtClean="0"/>
              <a:t>Click to edit Master title style</a:t>
            </a:r>
            <a:endParaRPr lang="en-AU" noProof="0" dirty="0" smtClean="0"/>
          </a:p>
        </p:txBody>
      </p:sp>
      <p:cxnSp>
        <p:nvCxnSpPr>
          <p:cNvPr id="12" name="Shape 11"/>
          <p:cNvCxnSpPr/>
          <p:nvPr/>
        </p:nvCxnSpPr>
        <p:spPr>
          <a:xfrm rot="5400000" flipH="1" flipV="1">
            <a:off x="4423800" y="-3076823"/>
            <a:ext cx="144000" cy="8229600"/>
          </a:xfrm>
          <a:prstGeom prst="bentConnector2">
            <a:avLst/>
          </a:prstGeom>
          <a:ln w="12700">
            <a:solidFill>
              <a:schemeClr val="bg2"/>
            </a:solidFill>
          </a:ln>
        </p:spPr>
        <p:style>
          <a:lnRef idx="1">
            <a:schemeClr val="accent1"/>
          </a:lnRef>
          <a:fillRef idx="0">
            <a:schemeClr val="accent1"/>
          </a:fillRef>
          <a:effectRef idx="0">
            <a:schemeClr val="accent1"/>
          </a:effectRef>
          <a:fontRef idx="minor">
            <a:schemeClr val="tx1"/>
          </a:fontRef>
        </p:style>
      </p:cxnSp>
      <p:sp>
        <p:nvSpPr>
          <p:cNvPr id="10" name="Slide Number Placeholder 5"/>
          <p:cNvSpPr>
            <a:spLocks noGrp="1"/>
          </p:cNvSpPr>
          <p:nvPr>
            <p:ph type="sldNum" sz="quarter" idx="4"/>
          </p:nvPr>
        </p:nvSpPr>
        <p:spPr>
          <a:xfrm>
            <a:off x="7086600" y="6477000"/>
            <a:ext cx="1527048" cy="152400"/>
          </a:xfrm>
          <a:prstGeom prst="rect">
            <a:avLst/>
          </a:prstGeom>
        </p:spPr>
        <p:txBody>
          <a:bodyPr lIns="0" tIns="0" rIns="0" bIns="0" anchor="t" anchorCtr="0">
            <a:noAutofit/>
          </a:bodyPr>
          <a:lstStyle>
            <a:lvl1pPr algn="r">
              <a:defRPr sz="1000">
                <a:solidFill>
                  <a:schemeClr val="bg1"/>
                </a:solidFill>
                <a:latin typeface="Arial" pitchFamily="34" charset="0"/>
                <a:cs typeface="Arial" pitchFamily="34" charset="0"/>
              </a:defRPr>
            </a:lvl1pPr>
          </a:lstStyle>
          <a:p>
            <a:fld id="{9EBD5762-3BDC-484D-9503-7EA6D5A9A8CE}" type="slidenum">
              <a:rPr lang="en-AU" smtClean="0"/>
              <a:pPr/>
              <a:t>‹#›</a:t>
            </a:fld>
            <a:endParaRPr lang="en-AU"/>
          </a:p>
        </p:txBody>
      </p:sp>
      <p:sp>
        <p:nvSpPr>
          <p:cNvPr id="11" name="Date Placeholder 3"/>
          <p:cNvSpPr>
            <a:spLocks noGrp="1"/>
          </p:cNvSpPr>
          <p:nvPr>
            <p:ph type="dt" sz="half" idx="2"/>
          </p:nvPr>
        </p:nvSpPr>
        <p:spPr>
          <a:xfrm>
            <a:off x="7086600" y="6324600"/>
            <a:ext cx="1524000" cy="152400"/>
          </a:xfrm>
          <a:prstGeom prst="rect">
            <a:avLst/>
          </a:prstGeom>
        </p:spPr>
        <p:txBody>
          <a:bodyPr lIns="0" tIns="0" rIns="0" bIns="0" anchor="t" anchorCtr="0">
            <a:noAutofit/>
          </a:bodyPr>
          <a:lstStyle>
            <a:lvl1pPr algn="r">
              <a:defRPr sz="1000">
                <a:solidFill>
                  <a:schemeClr val="bg1"/>
                </a:solidFill>
                <a:latin typeface="Arial" pitchFamily="34" charset="0"/>
                <a:cs typeface="Arial" pitchFamily="34" charset="0"/>
              </a:defRPr>
            </a:lvl1pPr>
          </a:lstStyle>
          <a:p>
            <a:endParaRPr lang="en-AU" dirty="0"/>
          </a:p>
        </p:txBody>
      </p:sp>
      <p:sp>
        <p:nvSpPr>
          <p:cNvPr id="13" name="Footer Placeholder 4"/>
          <p:cNvSpPr>
            <a:spLocks noGrp="1"/>
          </p:cNvSpPr>
          <p:nvPr>
            <p:ph type="ftr" sz="quarter" idx="3"/>
          </p:nvPr>
        </p:nvSpPr>
        <p:spPr>
          <a:xfrm>
            <a:off x="530352" y="6324600"/>
            <a:ext cx="5260848" cy="150876"/>
          </a:xfrm>
          <a:prstGeom prst="rect">
            <a:avLst/>
          </a:prstGeom>
        </p:spPr>
        <p:txBody>
          <a:bodyPr vert="horz" lIns="0" tIns="0" rIns="0" bIns="0" anchor="b" anchorCtr="0">
            <a:noAutofit/>
          </a:bodyPr>
          <a:lstStyle>
            <a:lvl1pPr algn="l">
              <a:defRPr sz="1000">
                <a:solidFill>
                  <a:schemeClr val="bg1"/>
                </a:solidFill>
                <a:latin typeface="Arial" pitchFamily="34" charset="0"/>
                <a:cs typeface="Arial" pitchFamily="34" charset="0"/>
              </a:defRPr>
            </a:lvl1pPr>
          </a:lstStyle>
          <a:p>
            <a:endParaRPr lang="en-AU"/>
          </a:p>
        </p:txBody>
      </p:sp>
      <p:sp>
        <p:nvSpPr>
          <p:cNvPr id="14" name="PwCFirm"/>
          <p:cNvSpPr txBox="1"/>
          <p:nvPr/>
        </p:nvSpPr>
        <p:spPr>
          <a:xfrm>
            <a:off x="533400" y="6477000"/>
            <a:ext cx="2590800" cy="152401"/>
          </a:xfrm>
          <a:prstGeom prst="rect">
            <a:avLst/>
          </a:prstGeom>
          <a:noFill/>
        </p:spPr>
        <p:txBody>
          <a:bodyPr vert="horz" wrap="square" lIns="0" tIns="0" rIns="0" bIns="0" rtlCol="0" anchor="t" anchorCtr="0">
            <a:noAutofit/>
          </a:bodyPr>
          <a:lstStyle/>
          <a:p>
            <a:r>
              <a:rPr lang="en-AU" sz="1000" noProof="0" smtClean="0">
                <a:solidFill>
                  <a:schemeClr val="bg1"/>
                </a:solidFill>
                <a:latin typeface="Arial" pitchFamily="34" charset="0"/>
                <a:cs typeface="Arial" pitchFamily="34" charset="0"/>
              </a:rPr>
              <a:t>PwC</a:t>
            </a:r>
            <a:endParaRPr lang="en-AU" sz="1000" noProof="0" dirty="0">
              <a:solidFill>
                <a:schemeClr val="bg1"/>
              </a:solidFill>
              <a:latin typeface="Arial" pitchFamily="34" charset="0"/>
              <a:cs typeface="Arial" pitchFamily="34" charset="0"/>
            </a:endParaRPr>
          </a:p>
        </p:txBody>
      </p:sp>
    </p:spTree>
    <p:extLst>
      <p:ext uri="{BB962C8B-B14F-4D97-AF65-F5344CB8AC3E}">
        <p14:creationId xmlns:p14="http://schemas.microsoft.com/office/powerpoint/2010/main" val="2876171039"/>
      </p:ext>
    </p:extLst>
  </p:cSld>
  <p:clrMapOvr>
    <a:overrideClrMapping bg1="dk1" tx1="lt1" bg2="dk2" tx2="lt2" accent1="accent1" accent2="accent2" accent3="accent3" accent4="accent4" accent5="accent5" accent6="accent6" hlink="hlink" folHlink="folHlink"/>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p:cSld name="First page of new section: Option 1">
    <p:bg>
      <p:bgPr>
        <a:solidFill>
          <a:schemeClr val="tx2"/>
        </a:solidFill>
        <a:effectLst/>
      </p:bgPr>
    </p:bg>
    <p:spTree>
      <p:nvGrpSpPr>
        <p:cNvPr id="1" name=""/>
        <p:cNvGrpSpPr/>
        <p:nvPr/>
      </p:nvGrpSpPr>
      <p:grpSpPr>
        <a:xfrm>
          <a:off x="0" y="0"/>
          <a:ext cx="0" cy="0"/>
          <a:chOff x="0" y="0"/>
          <a:chExt cx="0" cy="0"/>
        </a:xfrm>
      </p:grpSpPr>
      <p:sp>
        <p:nvSpPr>
          <p:cNvPr id="33" name="Text Placeholder 199"/>
          <p:cNvSpPr>
            <a:spLocks noGrp="1"/>
          </p:cNvSpPr>
          <p:nvPr>
            <p:ph type="body" sz="quarter" idx="36"/>
          </p:nvPr>
        </p:nvSpPr>
        <p:spPr>
          <a:xfrm>
            <a:off x="529609" y="692150"/>
            <a:ext cx="2594591" cy="3194050"/>
          </a:xfrm>
        </p:spPr>
        <p:txBody>
          <a:bodyPr/>
          <a:lstStyle>
            <a:lvl1pPr marL="0" indent="0">
              <a:defRPr sz="2000" b="1" i="1">
                <a:solidFill>
                  <a:schemeClr val="bg1"/>
                </a:solidFill>
              </a:defRPr>
            </a:lvl1pPr>
            <a:lvl2pPr marL="0" indent="0">
              <a:spcAft>
                <a:spcPts val="0"/>
              </a:spcAft>
              <a:buNone/>
              <a:defRPr sz="2000" i="1">
                <a:solidFill>
                  <a:schemeClr val="bg1"/>
                </a:solidFill>
              </a:defRPr>
            </a:lvl2pPr>
            <a:lvl3pPr marL="0" indent="0">
              <a:spcAft>
                <a:spcPts val="0"/>
              </a:spcAft>
              <a:buNone/>
              <a:defRPr sz="2000">
                <a:solidFill>
                  <a:schemeClr val="bg1"/>
                </a:solidFill>
              </a:defRPr>
            </a:lvl3pPr>
          </a:lstStyle>
          <a:p>
            <a:pPr lvl="0"/>
            <a:r>
              <a:rPr lang="en-US" smtClean="0"/>
              <a:t>Click to edit Master text styles</a:t>
            </a:r>
          </a:p>
          <a:p>
            <a:pPr lvl="1"/>
            <a:r>
              <a:rPr lang="en-US" smtClean="0"/>
              <a:t>Second level</a:t>
            </a:r>
          </a:p>
          <a:p>
            <a:pPr lvl="2"/>
            <a:r>
              <a:rPr lang="en-US" smtClean="0"/>
              <a:t>Third level</a:t>
            </a:r>
          </a:p>
        </p:txBody>
      </p:sp>
      <p:cxnSp>
        <p:nvCxnSpPr>
          <p:cNvPr id="37" name="Shape 12"/>
          <p:cNvCxnSpPr/>
          <p:nvPr/>
        </p:nvCxnSpPr>
        <p:spPr>
          <a:xfrm rot="5400000" flipH="1" flipV="1">
            <a:off x="1680600" y="-686577"/>
            <a:ext cx="144000" cy="2743200"/>
          </a:xfrm>
          <a:prstGeom prst="bentConnector2">
            <a:avLst/>
          </a:prstGeom>
          <a:ln w="12700">
            <a:solidFill>
              <a:schemeClr val="bg2"/>
            </a:solidFill>
            <a:prstDash val="sysDot"/>
          </a:ln>
        </p:spPr>
        <p:style>
          <a:lnRef idx="1">
            <a:schemeClr val="accent1"/>
          </a:lnRef>
          <a:fillRef idx="0">
            <a:schemeClr val="accent1"/>
          </a:fillRef>
          <a:effectRef idx="0">
            <a:schemeClr val="accent1"/>
          </a:effectRef>
          <a:fontRef idx="minor">
            <a:schemeClr val="tx1"/>
          </a:fontRef>
        </p:style>
      </p:cxnSp>
      <p:sp>
        <p:nvSpPr>
          <p:cNvPr id="12" name="Content Placeholder 10"/>
          <p:cNvSpPr>
            <a:spLocks noGrp="1"/>
          </p:cNvSpPr>
          <p:nvPr>
            <p:ph sz="quarter" idx="41"/>
          </p:nvPr>
        </p:nvSpPr>
        <p:spPr>
          <a:xfrm>
            <a:off x="3272266" y="692150"/>
            <a:ext cx="2595134" cy="5480050"/>
          </a:xfrm>
        </p:spPr>
        <p:txBody>
          <a:bodyPr/>
          <a:lstStyle>
            <a:lvl1pP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Clr>
                <a:schemeClr val="bg1"/>
              </a:buClr>
              <a:defRPr>
                <a:solidFill>
                  <a:schemeClr val="bg1"/>
                </a:solidFill>
              </a:defRPr>
            </a:lvl5pPr>
            <a:lvl6pPr>
              <a:buClr>
                <a:schemeClr val="bg1"/>
              </a:buClr>
              <a:defRPr>
                <a:solidFill>
                  <a:schemeClr val="bg1"/>
                </a:solidFill>
              </a:defRPr>
            </a:lvl6pPr>
            <a:lvl7pPr>
              <a:buClr>
                <a:schemeClr val="bg1"/>
              </a:buClr>
              <a:defRPr>
                <a:solidFill>
                  <a:schemeClr val="bg1"/>
                </a:solidFill>
              </a:defRPr>
            </a:lvl7pPr>
            <a:lvl8pPr>
              <a:buClr>
                <a:schemeClr val="bg1"/>
              </a:buClr>
              <a:defRPr>
                <a:solidFill>
                  <a:schemeClr val="bg1"/>
                </a:solidFill>
              </a:defRPr>
            </a:lvl8pPr>
            <a:lvl9pPr>
              <a:buClr>
                <a:schemeClr val="bg1"/>
              </a:buClr>
              <a:defRPr>
                <a:solidFill>
                  <a:schemeClr val="bg1"/>
                </a:solidFill>
              </a:defRPr>
            </a:lvl9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AU" dirty="0" smtClean="0"/>
          </a:p>
        </p:txBody>
      </p:sp>
      <p:sp>
        <p:nvSpPr>
          <p:cNvPr id="15" name="Content Placeholder 10"/>
          <p:cNvSpPr>
            <a:spLocks noGrp="1"/>
          </p:cNvSpPr>
          <p:nvPr>
            <p:ph sz="quarter" idx="42"/>
          </p:nvPr>
        </p:nvSpPr>
        <p:spPr>
          <a:xfrm>
            <a:off x="6018514" y="692150"/>
            <a:ext cx="2595134" cy="5480050"/>
          </a:xfrm>
        </p:spPr>
        <p:txBody>
          <a:bodyPr/>
          <a:lstStyle>
            <a:lvl1pP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Clr>
                <a:schemeClr val="bg1"/>
              </a:buClr>
              <a:defRPr>
                <a:solidFill>
                  <a:schemeClr val="bg1"/>
                </a:solidFill>
              </a:defRPr>
            </a:lvl5pPr>
            <a:lvl6pPr>
              <a:buClr>
                <a:schemeClr val="bg1"/>
              </a:buClr>
              <a:defRPr>
                <a:solidFill>
                  <a:schemeClr val="bg1"/>
                </a:solidFill>
              </a:defRPr>
            </a:lvl6pPr>
            <a:lvl7pPr>
              <a:buClr>
                <a:schemeClr val="bg1"/>
              </a:buClr>
              <a:defRPr>
                <a:solidFill>
                  <a:schemeClr val="bg1"/>
                </a:solidFill>
              </a:defRPr>
            </a:lvl7pPr>
            <a:lvl8pPr>
              <a:buClr>
                <a:schemeClr val="bg1"/>
              </a:buClr>
              <a:defRPr>
                <a:solidFill>
                  <a:schemeClr val="bg1"/>
                </a:solidFill>
              </a:defRPr>
            </a:lvl8pPr>
            <a:lvl9pPr>
              <a:buClr>
                <a:schemeClr val="bg1"/>
              </a:buClr>
              <a:defRPr>
                <a:solidFill>
                  <a:schemeClr val="bg1"/>
                </a:solidFill>
              </a:defRPr>
            </a:lvl9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AU" dirty="0" smtClean="0"/>
          </a:p>
        </p:txBody>
      </p:sp>
      <p:sp>
        <p:nvSpPr>
          <p:cNvPr id="16" name="PwCFirm"/>
          <p:cNvSpPr txBox="1"/>
          <p:nvPr/>
        </p:nvSpPr>
        <p:spPr>
          <a:xfrm>
            <a:off x="533400" y="6477000"/>
            <a:ext cx="2590800" cy="152401"/>
          </a:xfrm>
          <a:prstGeom prst="rect">
            <a:avLst/>
          </a:prstGeom>
          <a:noFill/>
        </p:spPr>
        <p:txBody>
          <a:bodyPr vert="horz" wrap="square" lIns="0" tIns="0" rIns="0" bIns="0" rtlCol="0" anchor="t" anchorCtr="0">
            <a:noAutofit/>
          </a:bodyPr>
          <a:lstStyle/>
          <a:p>
            <a:r>
              <a:rPr lang="en-AU" sz="1000" noProof="0" smtClean="0">
                <a:solidFill>
                  <a:schemeClr val="bg1"/>
                </a:solidFill>
                <a:latin typeface="Arial" pitchFamily="34" charset="0"/>
                <a:cs typeface="Arial" pitchFamily="34" charset="0"/>
              </a:rPr>
              <a:t>PwC</a:t>
            </a:r>
            <a:endParaRPr lang="en-AU" sz="1000" noProof="0" dirty="0">
              <a:solidFill>
                <a:schemeClr val="bg1"/>
              </a:solidFill>
              <a:latin typeface="Arial" pitchFamily="34" charset="0"/>
              <a:cs typeface="Arial" pitchFamily="34" charset="0"/>
            </a:endParaRPr>
          </a:p>
        </p:txBody>
      </p:sp>
      <p:sp>
        <p:nvSpPr>
          <p:cNvPr id="18" name="Date Placeholder 17"/>
          <p:cNvSpPr>
            <a:spLocks noGrp="1"/>
          </p:cNvSpPr>
          <p:nvPr>
            <p:ph type="dt" sz="half" idx="43"/>
          </p:nvPr>
        </p:nvSpPr>
        <p:spPr/>
        <p:txBody>
          <a:bodyPr/>
          <a:lstStyle>
            <a:lvl1pPr>
              <a:defRPr>
                <a:solidFill>
                  <a:schemeClr val="bg1"/>
                </a:solidFill>
              </a:defRPr>
            </a:lvl1pPr>
          </a:lstStyle>
          <a:p>
            <a:endParaRPr lang="en-AU" dirty="0"/>
          </a:p>
        </p:txBody>
      </p:sp>
      <p:sp>
        <p:nvSpPr>
          <p:cNvPr id="19" name="Slide Number Placeholder 18"/>
          <p:cNvSpPr>
            <a:spLocks noGrp="1"/>
          </p:cNvSpPr>
          <p:nvPr>
            <p:ph type="sldNum" sz="quarter" idx="44"/>
          </p:nvPr>
        </p:nvSpPr>
        <p:spPr/>
        <p:txBody>
          <a:bodyPr/>
          <a:lstStyle>
            <a:lvl1pPr>
              <a:defRPr>
                <a:solidFill>
                  <a:schemeClr val="bg1"/>
                </a:solidFill>
              </a:defRPr>
            </a:lvl1pPr>
          </a:lstStyle>
          <a:p>
            <a:fld id="{9EBD5762-3BDC-484D-9503-7EA6D5A9A8CE}" type="slidenum">
              <a:rPr lang="en-AU" smtClean="0"/>
              <a:pPr/>
              <a:t>‹#›</a:t>
            </a:fld>
            <a:endParaRPr lang="en-AU"/>
          </a:p>
        </p:txBody>
      </p:sp>
      <p:sp>
        <p:nvSpPr>
          <p:cNvPr id="20" name="Footer Placeholder 19"/>
          <p:cNvSpPr>
            <a:spLocks noGrp="1"/>
          </p:cNvSpPr>
          <p:nvPr>
            <p:ph type="ftr" sz="quarter" idx="45"/>
          </p:nvPr>
        </p:nvSpPr>
        <p:spPr/>
        <p:txBody>
          <a:bodyPr/>
          <a:lstStyle>
            <a:lvl1pPr>
              <a:defRPr>
                <a:solidFill>
                  <a:schemeClr val="bg1"/>
                </a:solidFill>
              </a:defRPr>
            </a:lvl1pPr>
          </a:lstStyle>
          <a:p>
            <a:endParaRPr lang="en-AU" dirty="0"/>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p:cSld name="First page of new section: Option 2">
    <p:bg>
      <p:bgPr>
        <a:solidFill>
          <a:schemeClr val="bg2"/>
        </a:solidFill>
        <a:effectLst/>
      </p:bgPr>
    </p:bg>
    <p:spTree>
      <p:nvGrpSpPr>
        <p:cNvPr id="1" name=""/>
        <p:cNvGrpSpPr/>
        <p:nvPr/>
      </p:nvGrpSpPr>
      <p:grpSpPr>
        <a:xfrm>
          <a:off x="0" y="0"/>
          <a:ext cx="0" cy="0"/>
          <a:chOff x="0" y="0"/>
          <a:chExt cx="0" cy="0"/>
        </a:xfrm>
      </p:grpSpPr>
      <p:sp>
        <p:nvSpPr>
          <p:cNvPr id="33" name="Text Placeholder 199"/>
          <p:cNvSpPr>
            <a:spLocks noGrp="1"/>
          </p:cNvSpPr>
          <p:nvPr>
            <p:ph type="body" sz="quarter" idx="36" hasCustomPrompt="1"/>
          </p:nvPr>
        </p:nvSpPr>
        <p:spPr>
          <a:xfrm>
            <a:off x="529609" y="1752600"/>
            <a:ext cx="2594591" cy="1141620"/>
          </a:xfrm>
        </p:spPr>
        <p:txBody>
          <a:bodyPr/>
          <a:lstStyle>
            <a:lvl1pPr>
              <a:defRPr sz="2000" b="1" i="1">
                <a:solidFill>
                  <a:schemeClr val="tx2"/>
                </a:solidFill>
              </a:defRPr>
            </a:lvl1pPr>
            <a:lvl2pPr marL="0" indent="0">
              <a:spcAft>
                <a:spcPts val="0"/>
              </a:spcAft>
              <a:buNone/>
              <a:defRPr sz="1000" i="1">
                <a:solidFill>
                  <a:schemeClr val="tx2"/>
                </a:solidFill>
              </a:defRPr>
            </a:lvl2pPr>
            <a:lvl3pPr marL="0" indent="0">
              <a:spcAft>
                <a:spcPts val="0"/>
              </a:spcAft>
              <a:buNone/>
              <a:defRPr sz="1000">
                <a:solidFill>
                  <a:schemeClr val="tx2"/>
                </a:solidFill>
              </a:defRPr>
            </a:lvl3pPr>
          </a:lstStyle>
          <a:p>
            <a:pPr lvl="0"/>
            <a:r>
              <a:rPr lang="en-AU" smtClean="0"/>
              <a:t>Key text</a:t>
            </a:r>
            <a:endParaRPr lang="en-AU" noProof="0" smtClean="0"/>
          </a:p>
          <a:p>
            <a:pPr lvl="1"/>
            <a:r>
              <a:rPr lang="en-AU" smtClean="0"/>
              <a:t>Second level</a:t>
            </a:r>
          </a:p>
          <a:p>
            <a:pPr lvl="2"/>
            <a:r>
              <a:rPr lang="en-AU" smtClean="0"/>
              <a:t>Third level</a:t>
            </a:r>
            <a:endParaRPr lang="en-AU" dirty="0" smtClean="0"/>
          </a:p>
        </p:txBody>
      </p:sp>
      <p:cxnSp>
        <p:nvCxnSpPr>
          <p:cNvPr id="7" name="Shape 12"/>
          <p:cNvCxnSpPr/>
          <p:nvPr/>
        </p:nvCxnSpPr>
        <p:spPr>
          <a:xfrm rot="5400000" flipH="1" flipV="1">
            <a:off x="5795400" y="-2058177"/>
            <a:ext cx="144000" cy="5486400"/>
          </a:xfrm>
          <a:prstGeom prst="bentConnector2">
            <a:avLst/>
          </a:prstGeom>
          <a:ln w="12700">
            <a:solidFill>
              <a:schemeClr val="tx2"/>
            </a:solidFill>
            <a:prstDash val="solid"/>
          </a:ln>
        </p:spPr>
        <p:style>
          <a:lnRef idx="1">
            <a:schemeClr val="accent1"/>
          </a:lnRef>
          <a:fillRef idx="0">
            <a:schemeClr val="accent1"/>
          </a:fillRef>
          <a:effectRef idx="0">
            <a:schemeClr val="accent1"/>
          </a:effectRef>
          <a:fontRef idx="minor">
            <a:schemeClr val="tx1"/>
          </a:fontRef>
        </p:style>
      </p:cxnSp>
      <p:sp>
        <p:nvSpPr>
          <p:cNvPr id="10" name="Title 9"/>
          <p:cNvSpPr>
            <a:spLocks noGrp="1"/>
          </p:cNvSpPr>
          <p:nvPr>
            <p:ph type="title"/>
          </p:nvPr>
        </p:nvSpPr>
        <p:spPr>
          <a:xfrm>
            <a:off x="3286125" y="685800"/>
            <a:ext cx="5324476" cy="914400"/>
          </a:xfrm>
        </p:spPr>
        <p:txBody>
          <a:bodyPr/>
          <a:lstStyle>
            <a:lvl1pPr>
              <a:defRPr sz="2400">
                <a:solidFill>
                  <a:schemeClr val="tx2"/>
                </a:solidFill>
              </a:defRPr>
            </a:lvl1pPr>
          </a:lstStyle>
          <a:p>
            <a:r>
              <a:rPr lang="en-US" smtClean="0"/>
              <a:t>Click to edit Master title style</a:t>
            </a:r>
            <a:endParaRPr lang="en-AU" dirty="0"/>
          </a:p>
        </p:txBody>
      </p:sp>
      <p:sp>
        <p:nvSpPr>
          <p:cNvPr id="11" name="Slide Number Placeholder 5"/>
          <p:cNvSpPr>
            <a:spLocks noGrp="1"/>
          </p:cNvSpPr>
          <p:nvPr>
            <p:ph type="sldNum" sz="quarter" idx="4"/>
          </p:nvPr>
        </p:nvSpPr>
        <p:spPr>
          <a:xfrm>
            <a:off x="7086600" y="6477000"/>
            <a:ext cx="1527048"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fld id="{9EBD5762-3BDC-484D-9503-7EA6D5A9A8CE}" type="slidenum">
              <a:rPr lang="en-AU" smtClean="0"/>
              <a:pPr/>
              <a:t>‹#›</a:t>
            </a:fld>
            <a:endParaRPr lang="en-AU"/>
          </a:p>
        </p:txBody>
      </p:sp>
      <p:sp>
        <p:nvSpPr>
          <p:cNvPr id="12" name="Date Placeholder 3"/>
          <p:cNvSpPr>
            <a:spLocks noGrp="1"/>
          </p:cNvSpPr>
          <p:nvPr>
            <p:ph type="dt" sz="half" idx="2"/>
          </p:nvPr>
        </p:nvSpPr>
        <p:spPr>
          <a:xfrm>
            <a:off x="7086600" y="6324600"/>
            <a:ext cx="1524000"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endParaRPr lang="en-AU" dirty="0"/>
          </a:p>
        </p:txBody>
      </p:sp>
      <p:sp>
        <p:nvSpPr>
          <p:cNvPr id="13" name="Footer Placeholder 4"/>
          <p:cNvSpPr>
            <a:spLocks noGrp="1"/>
          </p:cNvSpPr>
          <p:nvPr>
            <p:ph type="ftr" sz="quarter" idx="3"/>
          </p:nvPr>
        </p:nvSpPr>
        <p:spPr>
          <a:xfrm>
            <a:off x="530352" y="6324600"/>
            <a:ext cx="5260848" cy="150876"/>
          </a:xfrm>
          <a:prstGeom prst="rect">
            <a:avLst/>
          </a:prstGeom>
        </p:spPr>
        <p:txBody>
          <a:bodyPr vert="horz" lIns="0" tIns="0" rIns="0" bIns="0" anchor="b" anchorCtr="0">
            <a:noAutofit/>
          </a:bodyPr>
          <a:lstStyle>
            <a:lvl1pPr algn="l">
              <a:defRPr sz="1000">
                <a:solidFill>
                  <a:schemeClr val="tx1"/>
                </a:solidFill>
                <a:latin typeface="Arial" pitchFamily="34" charset="0"/>
                <a:cs typeface="Arial" pitchFamily="34" charset="0"/>
              </a:defRPr>
            </a:lvl1pPr>
          </a:lstStyle>
          <a:p>
            <a:endParaRPr lang="en-AU"/>
          </a:p>
        </p:txBody>
      </p:sp>
      <p:sp>
        <p:nvSpPr>
          <p:cNvPr id="16" name="Content Placeholder 14"/>
          <p:cNvSpPr>
            <a:spLocks noGrp="1"/>
          </p:cNvSpPr>
          <p:nvPr>
            <p:ph sz="quarter" idx="38"/>
          </p:nvPr>
        </p:nvSpPr>
        <p:spPr>
          <a:xfrm>
            <a:off x="3286124" y="1752600"/>
            <a:ext cx="2581275" cy="4419600"/>
          </a:xfrm>
        </p:spPr>
        <p:txBody>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AU" dirty="0" smtClean="0"/>
          </a:p>
        </p:txBody>
      </p:sp>
      <p:sp>
        <p:nvSpPr>
          <p:cNvPr id="17" name="Content Placeholder 14"/>
          <p:cNvSpPr>
            <a:spLocks noGrp="1"/>
          </p:cNvSpPr>
          <p:nvPr>
            <p:ph sz="quarter" idx="39"/>
          </p:nvPr>
        </p:nvSpPr>
        <p:spPr>
          <a:xfrm>
            <a:off x="6032373" y="1752600"/>
            <a:ext cx="2581275" cy="4419600"/>
          </a:xfrm>
        </p:spPr>
        <p:txBody>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AU" dirty="0" smtClean="0"/>
          </a:p>
        </p:txBody>
      </p:sp>
      <p:sp>
        <p:nvSpPr>
          <p:cNvPr id="18" name="PwCFirm"/>
          <p:cNvSpPr txBox="1"/>
          <p:nvPr/>
        </p:nvSpPr>
        <p:spPr>
          <a:xfrm>
            <a:off x="533400" y="6477000"/>
            <a:ext cx="2590800" cy="152401"/>
          </a:xfrm>
          <a:prstGeom prst="rect">
            <a:avLst/>
          </a:prstGeom>
          <a:noFill/>
        </p:spPr>
        <p:txBody>
          <a:bodyPr vert="horz" wrap="square" lIns="0" tIns="0" rIns="0" bIns="0" rtlCol="0" anchor="t" anchorCtr="0">
            <a:noAutofit/>
          </a:bodyPr>
          <a:lstStyle/>
          <a:p>
            <a:r>
              <a:rPr lang="en-AU" sz="1000" noProof="0" smtClean="0">
                <a:latin typeface="Arial" pitchFamily="34" charset="0"/>
                <a:cs typeface="Arial" pitchFamily="34" charset="0"/>
              </a:rPr>
              <a:t>PwC</a:t>
            </a:r>
            <a:endParaRPr lang="en-AU" sz="1000" noProof="0" dirty="0">
              <a:latin typeface="Arial" pitchFamily="34" charset="0"/>
              <a:cs typeface="Arial" pitchFamily="34" charset="0"/>
            </a:endParaRPr>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p:cSld name="First page of new section: Option 3">
    <p:bg>
      <p:bgPr>
        <a:solidFill>
          <a:schemeClr val="tx2"/>
        </a:solidFill>
        <a:effectLst/>
      </p:bgPr>
    </p:bg>
    <p:spTree>
      <p:nvGrpSpPr>
        <p:cNvPr id="1" name=""/>
        <p:cNvGrpSpPr/>
        <p:nvPr/>
      </p:nvGrpSpPr>
      <p:grpSpPr>
        <a:xfrm>
          <a:off x="0" y="0"/>
          <a:ext cx="0" cy="0"/>
          <a:chOff x="0" y="0"/>
          <a:chExt cx="0" cy="0"/>
        </a:xfrm>
      </p:grpSpPr>
      <p:sp>
        <p:nvSpPr>
          <p:cNvPr id="8" name="Text Placeholder 10"/>
          <p:cNvSpPr>
            <a:spLocks noGrp="1"/>
          </p:cNvSpPr>
          <p:nvPr>
            <p:ph type="body" sz="quarter" idx="10"/>
          </p:nvPr>
        </p:nvSpPr>
        <p:spPr>
          <a:xfrm>
            <a:off x="1810569" y="1589536"/>
            <a:ext cx="3177210" cy="2286000"/>
          </a:xfrm>
        </p:spPr>
        <p:txBody>
          <a:bodyPr anchor="ctr"/>
          <a:lstStyle>
            <a:lvl1pPr algn="ctr">
              <a:defRPr sz="2800" b="1" i="1">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smtClean="0"/>
              <a:t>Click to edit Master text styles</a:t>
            </a:r>
          </a:p>
        </p:txBody>
      </p:sp>
      <p:sp>
        <p:nvSpPr>
          <p:cNvPr id="9" name="Text Placeholder 10"/>
          <p:cNvSpPr>
            <a:spLocks noGrp="1"/>
          </p:cNvSpPr>
          <p:nvPr>
            <p:ph type="body" sz="quarter" idx="11"/>
          </p:nvPr>
        </p:nvSpPr>
        <p:spPr>
          <a:xfrm>
            <a:off x="5289371" y="2847558"/>
            <a:ext cx="2212118" cy="1676817"/>
          </a:xfrm>
        </p:spPr>
        <p:txBody>
          <a:bodyPr anchor="ctr"/>
          <a:lstStyle>
            <a:lvl1pPr algn="ctr">
              <a:defRPr sz="2000" b="0" i="1">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smtClean="0"/>
              <a:t>Click to edit Master text styles</a:t>
            </a:r>
          </a:p>
        </p:txBody>
      </p:sp>
      <p:sp>
        <p:nvSpPr>
          <p:cNvPr id="10" name="Text Placeholder 10"/>
          <p:cNvSpPr>
            <a:spLocks noGrp="1"/>
          </p:cNvSpPr>
          <p:nvPr>
            <p:ph type="body" sz="quarter" idx="12"/>
          </p:nvPr>
        </p:nvSpPr>
        <p:spPr>
          <a:xfrm>
            <a:off x="3788982" y="4660056"/>
            <a:ext cx="1295400" cy="959850"/>
          </a:xfrm>
        </p:spPr>
        <p:txBody>
          <a:bodyPr anchor="ctr"/>
          <a:lstStyle>
            <a:lvl1pPr algn="ctr">
              <a:defRPr sz="1200" b="0" i="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smtClean="0"/>
              <a:t>Click to edit Master text styles</a:t>
            </a:r>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p:cSld name="New Section 4: Two Column">
    <p:bg>
      <p:bgPr>
        <a:solidFill>
          <a:schemeClr val="tx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400">
                <a:solidFill>
                  <a:schemeClr val="bg2"/>
                </a:solidFill>
              </a:defRPr>
            </a:lvl1pPr>
          </a:lstStyle>
          <a:p>
            <a:r>
              <a:rPr lang="en-US" smtClean="0"/>
              <a:t>Click to edit Master title style</a:t>
            </a:r>
            <a:endParaRPr lang="en-AU" dirty="0"/>
          </a:p>
        </p:txBody>
      </p:sp>
      <p:sp>
        <p:nvSpPr>
          <p:cNvPr id="8" name="Slide Number Placeholder 5"/>
          <p:cNvSpPr>
            <a:spLocks noGrp="1"/>
          </p:cNvSpPr>
          <p:nvPr>
            <p:ph type="sldNum" sz="quarter" idx="4"/>
          </p:nvPr>
        </p:nvSpPr>
        <p:spPr>
          <a:xfrm>
            <a:off x="7086600" y="6477000"/>
            <a:ext cx="1527048" cy="152400"/>
          </a:xfrm>
          <a:prstGeom prst="rect">
            <a:avLst/>
          </a:prstGeom>
        </p:spPr>
        <p:txBody>
          <a:bodyPr lIns="0" tIns="0" rIns="0" bIns="0" anchor="t" anchorCtr="0">
            <a:noAutofit/>
          </a:bodyPr>
          <a:lstStyle>
            <a:lvl1pPr algn="r">
              <a:defRPr sz="1000">
                <a:solidFill>
                  <a:schemeClr val="bg1"/>
                </a:solidFill>
                <a:latin typeface="Arial" pitchFamily="34" charset="0"/>
                <a:cs typeface="Arial" pitchFamily="34" charset="0"/>
              </a:defRPr>
            </a:lvl1pPr>
          </a:lstStyle>
          <a:p>
            <a:fld id="{9EBD5762-3BDC-484D-9503-7EA6D5A9A8CE}" type="slidenum">
              <a:rPr lang="en-AU" smtClean="0"/>
              <a:pPr/>
              <a:t>‹#›</a:t>
            </a:fld>
            <a:endParaRPr lang="en-AU"/>
          </a:p>
        </p:txBody>
      </p:sp>
      <p:sp>
        <p:nvSpPr>
          <p:cNvPr id="9" name="Date Placeholder 3"/>
          <p:cNvSpPr>
            <a:spLocks noGrp="1"/>
          </p:cNvSpPr>
          <p:nvPr>
            <p:ph type="dt" sz="half" idx="2"/>
          </p:nvPr>
        </p:nvSpPr>
        <p:spPr>
          <a:xfrm>
            <a:off x="7086600" y="6324600"/>
            <a:ext cx="1524000" cy="152400"/>
          </a:xfrm>
          <a:prstGeom prst="rect">
            <a:avLst/>
          </a:prstGeom>
        </p:spPr>
        <p:txBody>
          <a:bodyPr lIns="0" tIns="0" rIns="0" bIns="0" anchor="t" anchorCtr="0">
            <a:noAutofit/>
          </a:bodyPr>
          <a:lstStyle>
            <a:lvl1pPr algn="r">
              <a:defRPr sz="1000">
                <a:solidFill>
                  <a:schemeClr val="bg1"/>
                </a:solidFill>
                <a:latin typeface="Arial" pitchFamily="34" charset="0"/>
                <a:cs typeface="Arial" pitchFamily="34" charset="0"/>
              </a:defRPr>
            </a:lvl1pPr>
          </a:lstStyle>
          <a:p>
            <a:endParaRPr lang="en-AU" dirty="0"/>
          </a:p>
        </p:txBody>
      </p:sp>
      <p:sp>
        <p:nvSpPr>
          <p:cNvPr id="11" name="Footer Placeholder 4"/>
          <p:cNvSpPr>
            <a:spLocks noGrp="1"/>
          </p:cNvSpPr>
          <p:nvPr>
            <p:ph type="ftr" sz="quarter" idx="3"/>
          </p:nvPr>
        </p:nvSpPr>
        <p:spPr>
          <a:xfrm>
            <a:off x="530352" y="6324600"/>
            <a:ext cx="5260848" cy="150876"/>
          </a:xfrm>
          <a:prstGeom prst="rect">
            <a:avLst/>
          </a:prstGeom>
        </p:spPr>
        <p:txBody>
          <a:bodyPr vert="horz" lIns="0" tIns="0" rIns="0" bIns="0" anchor="b" anchorCtr="0">
            <a:noAutofit/>
          </a:bodyPr>
          <a:lstStyle>
            <a:lvl1pPr algn="l">
              <a:defRPr sz="1000">
                <a:solidFill>
                  <a:schemeClr val="bg1"/>
                </a:solidFill>
                <a:latin typeface="Arial" pitchFamily="34" charset="0"/>
                <a:cs typeface="Arial" pitchFamily="34" charset="0"/>
              </a:defRPr>
            </a:lvl1pPr>
          </a:lstStyle>
          <a:p>
            <a:endParaRPr lang="en-AU"/>
          </a:p>
        </p:txBody>
      </p:sp>
      <p:sp>
        <p:nvSpPr>
          <p:cNvPr id="13" name="Content Placeholder 10"/>
          <p:cNvSpPr>
            <a:spLocks noGrp="1"/>
          </p:cNvSpPr>
          <p:nvPr>
            <p:ph sz="quarter" idx="41"/>
          </p:nvPr>
        </p:nvSpPr>
        <p:spPr>
          <a:xfrm>
            <a:off x="533400" y="1752600"/>
            <a:ext cx="2560320" cy="4419600"/>
          </a:xfrm>
        </p:spPr>
        <p:txBody>
          <a:bodyPr/>
          <a:lstStyle>
            <a:lvl1pP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Clr>
                <a:schemeClr val="bg1"/>
              </a:buClr>
              <a:defRPr>
                <a:solidFill>
                  <a:schemeClr val="bg1"/>
                </a:solidFill>
              </a:defRPr>
            </a:lvl5pPr>
            <a:lvl6pPr>
              <a:buClr>
                <a:schemeClr val="bg1"/>
              </a:buClr>
              <a:defRPr>
                <a:solidFill>
                  <a:schemeClr val="bg1"/>
                </a:solidFill>
              </a:defRPr>
            </a:lvl6pPr>
            <a:lvl7pPr>
              <a:buClr>
                <a:schemeClr val="bg1"/>
              </a:buClr>
              <a:defRPr>
                <a:solidFill>
                  <a:schemeClr val="bg1"/>
                </a:solidFill>
              </a:defRPr>
            </a:lvl7pPr>
            <a:lvl8pPr>
              <a:buClr>
                <a:schemeClr val="bg1"/>
              </a:buClr>
              <a:defRPr>
                <a:solidFill>
                  <a:schemeClr val="bg1"/>
                </a:solidFill>
              </a:defRPr>
            </a:lvl8pPr>
            <a:lvl9pPr>
              <a:buClr>
                <a:schemeClr val="bg1"/>
              </a:buClr>
              <a:defRPr>
                <a:solidFill>
                  <a:schemeClr val="bg1"/>
                </a:solidFill>
              </a:defRPr>
            </a:lvl9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AU" dirty="0" smtClean="0"/>
          </a:p>
        </p:txBody>
      </p:sp>
      <p:sp>
        <p:nvSpPr>
          <p:cNvPr id="14" name="Content Placeholder 10"/>
          <p:cNvSpPr>
            <a:spLocks noGrp="1"/>
          </p:cNvSpPr>
          <p:nvPr>
            <p:ph sz="quarter" idx="42"/>
          </p:nvPr>
        </p:nvSpPr>
        <p:spPr>
          <a:xfrm>
            <a:off x="3286125" y="1752600"/>
            <a:ext cx="2560320" cy="4419600"/>
          </a:xfrm>
        </p:spPr>
        <p:txBody>
          <a:bodyPr/>
          <a:lstStyle>
            <a:lvl1pP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Clr>
                <a:schemeClr val="bg1"/>
              </a:buClr>
              <a:defRPr>
                <a:solidFill>
                  <a:schemeClr val="bg1"/>
                </a:solidFill>
              </a:defRPr>
            </a:lvl5pPr>
            <a:lvl6pPr>
              <a:buClr>
                <a:schemeClr val="bg1"/>
              </a:buClr>
              <a:defRPr>
                <a:solidFill>
                  <a:schemeClr val="bg1"/>
                </a:solidFill>
              </a:defRPr>
            </a:lvl6pPr>
            <a:lvl7pPr>
              <a:buClr>
                <a:schemeClr val="bg1"/>
              </a:buClr>
              <a:defRPr>
                <a:solidFill>
                  <a:schemeClr val="bg1"/>
                </a:solidFill>
              </a:defRPr>
            </a:lvl7pPr>
            <a:lvl8pPr>
              <a:buClr>
                <a:schemeClr val="bg1"/>
              </a:buClr>
              <a:defRPr>
                <a:solidFill>
                  <a:schemeClr val="bg1"/>
                </a:solidFill>
              </a:defRPr>
            </a:lvl8pPr>
            <a:lvl9pPr>
              <a:buClr>
                <a:schemeClr val="bg1"/>
              </a:buClr>
              <a:defRPr>
                <a:solidFill>
                  <a:schemeClr val="bg1"/>
                </a:solidFill>
              </a:defRPr>
            </a:lvl9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AU" dirty="0" smtClean="0"/>
          </a:p>
        </p:txBody>
      </p:sp>
      <p:sp>
        <p:nvSpPr>
          <p:cNvPr id="15" name="PwCFirm"/>
          <p:cNvSpPr txBox="1"/>
          <p:nvPr/>
        </p:nvSpPr>
        <p:spPr>
          <a:xfrm>
            <a:off x="533400" y="6477000"/>
            <a:ext cx="2590800" cy="152401"/>
          </a:xfrm>
          <a:prstGeom prst="rect">
            <a:avLst/>
          </a:prstGeom>
          <a:noFill/>
        </p:spPr>
        <p:txBody>
          <a:bodyPr vert="horz" wrap="square" lIns="0" tIns="0" rIns="0" bIns="0" rtlCol="0" anchor="t" anchorCtr="0">
            <a:noAutofit/>
          </a:bodyPr>
          <a:lstStyle/>
          <a:p>
            <a:r>
              <a:rPr lang="en-AU" sz="1000" noProof="0" smtClean="0">
                <a:solidFill>
                  <a:schemeClr val="bg1"/>
                </a:solidFill>
                <a:latin typeface="Arial" pitchFamily="34" charset="0"/>
                <a:cs typeface="Arial" pitchFamily="34" charset="0"/>
              </a:rPr>
              <a:t>PwC</a:t>
            </a:r>
            <a:endParaRPr lang="en-AU" sz="1000" noProof="0" dirty="0">
              <a:solidFill>
                <a:schemeClr val="bg1"/>
              </a:solidFill>
              <a:latin typeface="Arial" pitchFamily="34" charset="0"/>
              <a:cs typeface="Arial" pitchFamily="34" charset="0"/>
            </a:endParaRPr>
          </a:p>
        </p:txBody>
      </p:sp>
      <p:cxnSp>
        <p:nvCxnSpPr>
          <p:cNvPr id="10" name="Shape 9"/>
          <p:cNvCxnSpPr/>
          <p:nvPr/>
        </p:nvCxnSpPr>
        <p:spPr>
          <a:xfrm rot="5400000" flipH="1" flipV="1">
            <a:off x="4423800" y="-3433199"/>
            <a:ext cx="144000" cy="8229600"/>
          </a:xfrm>
          <a:prstGeom prst="bentConnector2">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p:cSld name="New Section 4: Three Column">
    <p:bg>
      <p:bgPr>
        <a:solidFill>
          <a:schemeClr val="tx2"/>
        </a:solidFill>
        <a:effectLst/>
      </p:bgPr>
    </p:bg>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lvl1pPr>
              <a:defRPr>
                <a:solidFill>
                  <a:schemeClr val="bg2"/>
                </a:solidFill>
              </a:defRPr>
            </a:lvl1pPr>
          </a:lstStyle>
          <a:p>
            <a:r>
              <a:rPr lang="en-US" smtClean="0"/>
              <a:t>Click to edit Master title style</a:t>
            </a:r>
            <a:endParaRPr lang="en-AU" dirty="0"/>
          </a:p>
        </p:txBody>
      </p:sp>
      <p:sp>
        <p:nvSpPr>
          <p:cNvPr id="10" name="Slide Number Placeholder 5"/>
          <p:cNvSpPr>
            <a:spLocks noGrp="1"/>
          </p:cNvSpPr>
          <p:nvPr>
            <p:ph type="sldNum" sz="quarter" idx="4"/>
          </p:nvPr>
        </p:nvSpPr>
        <p:spPr>
          <a:xfrm>
            <a:off x="7086600" y="6477000"/>
            <a:ext cx="1527048" cy="152400"/>
          </a:xfrm>
          <a:prstGeom prst="rect">
            <a:avLst/>
          </a:prstGeom>
        </p:spPr>
        <p:txBody>
          <a:bodyPr lIns="0" tIns="0" rIns="0" bIns="0" anchor="t" anchorCtr="0">
            <a:noAutofit/>
          </a:bodyPr>
          <a:lstStyle>
            <a:lvl1pPr algn="r">
              <a:defRPr sz="1000">
                <a:solidFill>
                  <a:schemeClr val="bg1"/>
                </a:solidFill>
                <a:latin typeface="Arial" pitchFamily="34" charset="0"/>
                <a:cs typeface="Arial" pitchFamily="34" charset="0"/>
              </a:defRPr>
            </a:lvl1pPr>
          </a:lstStyle>
          <a:p>
            <a:fld id="{9EBD5762-3BDC-484D-9503-7EA6D5A9A8CE}" type="slidenum">
              <a:rPr lang="en-AU" smtClean="0"/>
              <a:pPr/>
              <a:t>‹#›</a:t>
            </a:fld>
            <a:endParaRPr lang="en-AU"/>
          </a:p>
        </p:txBody>
      </p:sp>
      <p:sp>
        <p:nvSpPr>
          <p:cNvPr id="11" name="Date Placeholder 3"/>
          <p:cNvSpPr>
            <a:spLocks noGrp="1"/>
          </p:cNvSpPr>
          <p:nvPr>
            <p:ph type="dt" sz="half" idx="2"/>
          </p:nvPr>
        </p:nvSpPr>
        <p:spPr>
          <a:xfrm>
            <a:off x="7086600" y="6324600"/>
            <a:ext cx="1524000" cy="152400"/>
          </a:xfrm>
          <a:prstGeom prst="rect">
            <a:avLst/>
          </a:prstGeom>
        </p:spPr>
        <p:txBody>
          <a:bodyPr lIns="0" tIns="0" rIns="0" bIns="0" anchor="t" anchorCtr="0">
            <a:noAutofit/>
          </a:bodyPr>
          <a:lstStyle>
            <a:lvl1pPr algn="r">
              <a:defRPr sz="1000">
                <a:solidFill>
                  <a:schemeClr val="bg1"/>
                </a:solidFill>
                <a:latin typeface="Arial" pitchFamily="34" charset="0"/>
                <a:cs typeface="Arial" pitchFamily="34" charset="0"/>
              </a:defRPr>
            </a:lvl1pPr>
          </a:lstStyle>
          <a:p>
            <a:endParaRPr lang="en-AU" dirty="0"/>
          </a:p>
        </p:txBody>
      </p:sp>
      <p:sp>
        <p:nvSpPr>
          <p:cNvPr id="12" name="Footer Placeholder 4"/>
          <p:cNvSpPr>
            <a:spLocks noGrp="1"/>
          </p:cNvSpPr>
          <p:nvPr>
            <p:ph type="ftr" sz="quarter" idx="3"/>
          </p:nvPr>
        </p:nvSpPr>
        <p:spPr>
          <a:xfrm>
            <a:off x="530352" y="6324600"/>
            <a:ext cx="5260848" cy="150876"/>
          </a:xfrm>
          <a:prstGeom prst="rect">
            <a:avLst/>
          </a:prstGeom>
        </p:spPr>
        <p:txBody>
          <a:bodyPr vert="horz" lIns="0" tIns="0" rIns="0" bIns="0" anchor="b" anchorCtr="0">
            <a:noAutofit/>
          </a:bodyPr>
          <a:lstStyle>
            <a:lvl1pPr algn="l">
              <a:defRPr sz="1000">
                <a:solidFill>
                  <a:schemeClr val="bg1"/>
                </a:solidFill>
                <a:latin typeface="Arial" pitchFamily="34" charset="0"/>
                <a:cs typeface="Arial" pitchFamily="34" charset="0"/>
              </a:defRPr>
            </a:lvl1pPr>
          </a:lstStyle>
          <a:p>
            <a:endParaRPr lang="en-AU"/>
          </a:p>
        </p:txBody>
      </p:sp>
      <p:sp>
        <p:nvSpPr>
          <p:cNvPr id="18" name="Content Placeholder 10"/>
          <p:cNvSpPr>
            <a:spLocks noGrp="1"/>
          </p:cNvSpPr>
          <p:nvPr>
            <p:ph sz="quarter" idx="41"/>
          </p:nvPr>
        </p:nvSpPr>
        <p:spPr>
          <a:xfrm>
            <a:off x="533400" y="1752600"/>
            <a:ext cx="2560320" cy="4419600"/>
          </a:xfrm>
        </p:spPr>
        <p:txBody>
          <a:bodyPr/>
          <a:lstStyle>
            <a:lvl1pP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Clr>
                <a:schemeClr val="bg1"/>
              </a:buClr>
              <a:defRPr>
                <a:solidFill>
                  <a:schemeClr val="bg1"/>
                </a:solidFill>
              </a:defRPr>
            </a:lvl5pPr>
            <a:lvl6pPr>
              <a:buClr>
                <a:schemeClr val="bg1"/>
              </a:buClr>
              <a:defRPr>
                <a:solidFill>
                  <a:schemeClr val="bg1"/>
                </a:solidFill>
              </a:defRPr>
            </a:lvl6pPr>
            <a:lvl7pPr>
              <a:buClr>
                <a:schemeClr val="bg1"/>
              </a:buClr>
              <a:defRPr>
                <a:solidFill>
                  <a:schemeClr val="bg1"/>
                </a:solidFill>
              </a:defRPr>
            </a:lvl7pPr>
            <a:lvl8pPr>
              <a:buClr>
                <a:schemeClr val="bg1"/>
              </a:buClr>
              <a:defRPr>
                <a:solidFill>
                  <a:schemeClr val="bg1"/>
                </a:solidFill>
              </a:defRPr>
            </a:lvl8pPr>
            <a:lvl9pPr>
              <a:buClr>
                <a:schemeClr val="bg1"/>
              </a:buClr>
              <a:defRPr>
                <a:solidFill>
                  <a:schemeClr val="bg1"/>
                </a:solidFill>
              </a:defRPr>
            </a:lvl9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AU" dirty="0" smtClean="0"/>
          </a:p>
        </p:txBody>
      </p:sp>
      <p:sp>
        <p:nvSpPr>
          <p:cNvPr id="19" name="Content Placeholder 10"/>
          <p:cNvSpPr>
            <a:spLocks noGrp="1"/>
          </p:cNvSpPr>
          <p:nvPr>
            <p:ph sz="quarter" idx="42"/>
          </p:nvPr>
        </p:nvSpPr>
        <p:spPr>
          <a:xfrm>
            <a:off x="3286125" y="1752600"/>
            <a:ext cx="2560320" cy="4419600"/>
          </a:xfrm>
        </p:spPr>
        <p:txBody>
          <a:bodyPr/>
          <a:lstStyle>
            <a:lvl1pP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Clr>
                <a:schemeClr val="bg1"/>
              </a:buClr>
              <a:defRPr>
                <a:solidFill>
                  <a:schemeClr val="bg1"/>
                </a:solidFill>
              </a:defRPr>
            </a:lvl5pPr>
            <a:lvl6pPr>
              <a:buClr>
                <a:schemeClr val="bg1"/>
              </a:buClr>
              <a:defRPr>
                <a:solidFill>
                  <a:schemeClr val="bg1"/>
                </a:solidFill>
              </a:defRPr>
            </a:lvl6pPr>
            <a:lvl7pPr>
              <a:buClr>
                <a:schemeClr val="bg1"/>
              </a:buClr>
              <a:defRPr>
                <a:solidFill>
                  <a:schemeClr val="bg1"/>
                </a:solidFill>
              </a:defRPr>
            </a:lvl7pPr>
            <a:lvl8pPr>
              <a:buClr>
                <a:schemeClr val="bg1"/>
              </a:buClr>
              <a:defRPr>
                <a:solidFill>
                  <a:schemeClr val="bg1"/>
                </a:solidFill>
              </a:defRPr>
            </a:lvl8pPr>
            <a:lvl9pPr>
              <a:buClr>
                <a:schemeClr val="bg1"/>
              </a:buClr>
              <a:defRPr>
                <a:solidFill>
                  <a:schemeClr val="bg1"/>
                </a:solidFill>
              </a:defRPr>
            </a:lvl9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AU" dirty="0" smtClean="0"/>
          </a:p>
        </p:txBody>
      </p:sp>
      <p:sp>
        <p:nvSpPr>
          <p:cNvPr id="20" name="Content Placeholder 10"/>
          <p:cNvSpPr>
            <a:spLocks noGrp="1"/>
          </p:cNvSpPr>
          <p:nvPr>
            <p:ph sz="quarter" idx="43"/>
          </p:nvPr>
        </p:nvSpPr>
        <p:spPr>
          <a:xfrm>
            <a:off x="6019800" y="1752600"/>
            <a:ext cx="2560320" cy="4419600"/>
          </a:xfrm>
        </p:spPr>
        <p:txBody>
          <a:bodyPr/>
          <a:lstStyle>
            <a:lvl1pP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Clr>
                <a:schemeClr val="bg1"/>
              </a:buClr>
              <a:defRPr>
                <a:solidFill>
                  <a:schemeClr val="bg1"/>
                </a:solidFill>
              </a:defRPr>
            </a:lvl5pPr>
            <a:lvl6pPr>
              <a:buClr>
                <a:schemeClr val="bg1"/>
              </a:buClr>
              <a:defRPr>
                <a:solidFill>
                  <a:schemeClr val="bg1"/>
                </a:solidFill>
              </a:defRPr>
            </a:lvl6pPr>
            <a:lvl7pPr>
              <a:buClr>
                <a:schemeClr val="bg1"/>
              </a:buClr>
              <a:defRPr>
                <a:solidFill>
                  <a:schemeClr val="bg1"/>
                </a:solidFill>
              </a:defRPr>
            </a:lvl7pPr>
            <a:lvl8pPr>
              <a:buClr>
                <a:schemeClr val="bg1"/>
              </a:buClr>
              <a:defRPr>
                <a:solidFill>
                  <a:schemeClr val="bg1"/>
                </a:solidFill>
              </a:defRPr>
            </a:lvl8pPr>
            <a:lvl9pPr>
              <a:buClr>
                <a:schemeClr val="bg1"/>
              </a:buClr>
              <a:defRPr>
                <a:solidFill>
                  <a:schemeClr val="bg1"/>
                </a:solidFill>
              </a:defRPr>
            </a:lvl9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AU" dirty="0" smtClean="0"/>
          </a:p>
        </p:txBody>
      </p:sp>
      <p:sp>
        <p:nvSpPr>
          <p:cNvPr id="21" name="PwCFirm"/>
          <p:cNvSpPr txBox="1"/>
          <p:nvPr/>
        </p:nvSpPr>
        <p:spPr>
          <a:xfrm>
            <a:off x="533400" y="6477000"/>
            <a:ext cx="2590800" cy="152401"/>
          </a:xfrm>
          <a:prstGeom prst="rect">
            <a:avLst/>
          </a:prstGeom>
          <a:noFill/>
        </p:spPr>
        <p:txBody>
          <a:bodyPr vert="horz" wrap="square" lIns="0" tIns="0" rIns="0" bIns="0" rtlCol="0" anchor="t" anchorCtr="0">
            <a:noAutofit/>
          </a:bodyPr>
          <a:lstStyle/>
          <a:p>
            <a:r>
              <a:rPr lang="en-AU" sz="1000" noProof="0" smtClean="0">
                <a:solidFill>
                  <a:schemeClr val="bg1"/>
                </a:solidFill>
                <a:latin typeface="Arial" pitchFamily="34" charset="0"/>
                <a:cs typeface="Arial" pitchFamily="34" charset="0"/>
              </a:rPr>
              <a:t>PwC</a:t>
            </a:r>
            <a:endParaRPr lang="en-AU" sz="1000" noProof="0" dirty="0">
              <a:solidFill>
                <a:schemeClr val="bg1"/>
              </a:solidFill>
              <a:latin typeface="Arial" pitchFamily="34" charset="0"/>
              <a:cs typeface="Arial" pitchFamily="34" charset="0"/>
            </a:endParaRPr>
          </a:p>
        </p:txBody>
      </p:sp>
      <p:cxnSp>
        <p:nvCxnSpPr>
          <p:cNvPr id="13" name="Shape 12"/>
          <p:cNvCxnSpPr/>
          <p:nvPr/>
        </p:nvCxnSpPr>
        <p:spPr>
          <a:xfrm rot="5400000" flipH="1" flipV="1">
            <a:off x="4423800" y="-3433199"/>
            <a:ext cx="144000" cy="8229600"/>
          </a:xfrm>
          <a:prstGeom prst="bentConnector2">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p:cSld name="Page with corner highlight box: Option 1">
    <p:spTree>
      <p:nvGrpSpPr>
        <p:cNvPr id="1" name=""/>
        <p:cNvGrpSpPr/>
        <p:nvPr/>
      </p:nvGrpSpPr>
      <p:grpSpPr>
        <a:xfrm>
          <a:off x="0" y="0"/>
          <a:ext cx="0" cy="0"/>
          <a:chOff x="0" y="0"/>
          <a:chExt cx="0" cy="0"/>
        </a:xfrm>
      </p:grpSpPr>
      <p:sp>
        <p:nvSpPr>
          <p:cNvPr id="18" name="Title 17"/>
          <p:cNvSpPr>
            <a:spLocks noGrp="1"/>
          </p:cNvSpPr>
          <p:nvPr>
            <p:ph type="title"/>
          </p:nvPr>
        </p:nvSpPr>
        <p:spPr>
          <a:xfrm>
            <a:off x="533400" y="685800"/>
            <a:ext cx="8077201" cy="914400"/>
          </a:xfrm>
        </p:spPr>
        <p:txBody>
          <a:bodyPr/>
          <a:lstStyle/>
          <a:p>
            <a:r>
              <a:rPr lang="en-US" smtClean="0"/>
              <a:t>Click to edit Master title style</a:t>
            </a:r>
            <a:endParaRPr lang="en-AU" dirty="0"/>
          </a:p>
        </p:txBody>
      </p:sp>
      <p:sp>
        <p:nvSpPr>
          <p:cNvPr id="9" name="Text Placeholder 6"/>
          <p:cNvSpPr>
            <a:spLocks noGrp="1"/>
          </p:cNvSpPr>
          <p:nvPr>
            <p:ph type="body" sz="quarter" idx="15" hasCustomPrompt="1"/>
          </p:nvPr>
        </p:nvSpPr>
        <p:spPr>
          <a:xfrm>
            <a:off x="6040316" y="1831271"/>
            <a:ext cx="2570285" cy="1447800"/>
          </a:xfrm>
          <a:ln>
            <a:noFill/>
            <a:prstDash val="dash"/>
          </a:ln>
        </p:spPr>
        <p:txBody>
          <a:bodyPr/>
          <a:lstStyle>
            <a:lvl1pPr>
              <a:defRPr sz="2000" b="1" i="1">
                <a:solidFill>
                  <a:schemeClr val="tx2"/>
                </a:solidFill>
              </a:defRPr>
            </a:lvl1pPr>
            <a:lvl2pPr marL="0" indent="0">
              <a:spcAft>
                <a:spcPts val="0"/>
              </a:spcAft>
              <a:buNone/>
              <a:defRPr sz="2000" i="1">
                <a:solidFill>
                  <a:schemeClr val="tx2"/>
                </a:solidFill>
              </a:defRPr>
            </a:lvl2pPr>
            <a:lvl3pPr marL="0" indent="0">
              <a:spcAft>
                <a:spcPts val="0"/>
              </a:spcAft>
              <a:buNone/>
              <a:defRPr sz="2000">
                <a:solidFill>
                  <a:schemeClr val="tx2"/>
                </a:solidFill>
              </a:defRPr>
            </a:lvl3pPr>
          </a:lstStyle>
          <a:p>
            <a:r>
              <a:rPr lang="en-AU" smtClean="0"/>
              <a:t>Level 1 </a:t>
            </a:r>
          </a:p>
          <a:p>
            <a:pPr lvl="1"/>
            <a:r>
              <a:rPr lang="en-AU" smtClean="0"/>
              <a:t>Second level</a:t>
            </a:r>
          </a:p>
          <a:p>
            <a:pPr lvl="2"/>
            <a:r>
              <a:rPr lang="en-AU" smtClean="0"/>
              <a:t>Third level</a:t>
            </a:r>
            <a:endParaRPr lang="en-AU" dirty="0" smtClean="0"/>
          </a:p>
        </p:txBody>
      </p:sp>
      <p:cxnSp>
        <p:nvCxnSpPr>
          <p:cNvPr id="24" name="Shape 23"/>
          <p:cNvCxnSpPr/>
          <p:nvPr/>
        </p:nvCxnSpPr>
        <p:spPr>
          <a:xfrm rot="5400000" flipH="1" flipV="1">
            <a:off x="4423802" y="-3433199"/>
            <a:ext cx="144000" cy="8229600"/>
          </a:xfrm>
          <a:prstGeom prst="bentConnector2">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19" name="Slide Number Placeholder 5"/>
          <p:cNvSpPr>
            <a:spLocks noGrp="1"/>
          </p:cNvSpPr>
          <p:nvPr>
            <p:ph type="sldNum" sz="quarter" idx="4"/>
          </p:nvPr>
        </p:nvSpPr>
        <p:spPr>
          <a:xfrm>
            <a:off x="7086600" y="6477000"/>
            <a:ext cx="1527048"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fld id="{9EBD5762-3BDC-484D-9503-7EA6D5A9A8CE}" type="slidenum">
              <a:rPr lang="en-AU" smtClean="0"/>
              <a:pPr/>
              <a:t>‹#›</a:t>
            </a:fld>
            <a:endParaRPr lang="en-AU"/>
          </a:p>
        </p:txBody>
      </p:sp>
      <p:sp>
        <p:nvSpPr>
          <p:cNvPr id="20" name="Date Placeholder 3"/>
          <p:cNvSpPr>
            <a:spLocks noGrp="1"/>
          </p:cNvSpPr>
          <p:nvPr>
            <p:ph type="dt" sz="half" idx="2"/>
          </p:nvPr>
        </p:nvSpPr>
        <p:spPr>
          <a:xfrm>
            <a:off x="7086600" y="6324600"/>
            <a:ext cx="1524000"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endParaRPr lang="en-AU" dirty="0"/>
          </a:p>
        </p:txBody>
      </p:sp>
      <p:sp>
        <p:nvSpPr>
          <p:cNvPr id="21" name="Footer Placeholder 4"/>
          <p:cNvSpPr>
            <a:spLocks noGrp="1"/>
          </p:cNvSpPr>
          <p:nvPr>
            <p:ph type="ftr" sz="quarter" idx="3"/>
          </p:nvPr>
        </p:nvSpPr>
        <p:spPr>
          <a:xfrm>
            <a:off x="530352" y="6324600"/>
            <a:ext cx="5260848" cy="150876"/>
          </a:xfrm>
          <a:prstGeom prst="rect">
            <a:avLst/>
          </a:prstGeom>
        </p:spPr>
        <p:txBody>
          <a:bodyPr vert="horz" lIns="0" tIns="0" rIns="0" bIns="0" anchor="b" anchorCtr="0">
            <a:noAutofit/>
          </a:bodyPr>
          <a:lstStyle>
            <a:lvl1pPr algn="l">
              <a:defRPr sz="1000">
                <a:solidFill>
                  <a:schemeClr val="tx1"/>
                </a:solidFill>
                <a:latin typeface="Arial" pitchFamily="34" charset="0"/>
                <a:cs typeface="Arial" pitchFamily="34" charset="0"/>
              </a:defRPr>
            </a:lvl1pPr>
          </a:lstStyle>
          <a:p>
            <a:endParaRPr lang="en-AU"/>
          </a:p>
        </p:txBody>
      </p:sp>
      <p:sp>
        <p:nvSpPr>
          <p:cNvPr id="27" name="Content Placeholder 14"/>
          <p:cNvSpPr>
            <a:spLocks noGrp="1"/>
          </p:cNvSpPr>
          <p:nvPr>
            <p:ph sz="quarter" idx="38"/>
          </p:nvPr>
        </p:nvSpPr>
        <p:spPr>
          <a:xfrm>
            <a:off x="533401" y="1750314"/>
            <a:ext cx="2359152" cy="4421886"/>
          </a:xfrm>
        </p:spPr>
        <p:txBody>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AU" dirty="0" smtClean="0"/>
          </a:p>
        </p:txBody>
      </p:sp>
      <p:sp>
        <p:nvSpPr>
          <p:cNvPr id="28" name="Content Placeholder 14"/>
          <p:cNvSpPr>
            <a:spLocks noGrp="1"/>
          </p:cNvSpPr>
          <p:nvPr>
            <p:ph sz="quarter" idx="39"/>
          </p:nvPr>
        </p:nvSpPr>
        <p:spPr>
          <a:xfrm>
            <a:off x="3179763" y="1750314"/>
            <a:ext cx="2359152" cy="4421886"/>
          </a:xfrm>
        </p:spPr>
        <p:txBody>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AU" dirty="0" smtClean="0"/>
          </a:p>
        </p:txBody>
      </p:sp>
      <p:cxnSp>
        <p:nvCxnSpPr>
          <p:cNvPr id="37" name="Shape 36"/>
          <p:cNvCxnSpPr/>
          <p:nvPr/>
        </p:nvCxnSpPr>
        <p:spPr>
          <a:xfrm rot="5400000" flipH="1" flipV="1">
            <a:off x="7183057" y="456121"/>
            <a:ext cx="143637" cy="2711450"/>
          </a:xfrm>
          <a:prstGeom prst="bentConnector2">
            <a:avLst/>
          </a:prstGeom>
          <a:ln w="12700">
            <a:prstDash val="sysDot"/>
          </a:ln>
        </p:spPr>
        <p:style>
          <a:lnRef idx="1">
            <a:schemeClr val="accent1"/>
          </a:lnRef>
          <a:fillRef idx="0">
            <a:schemeClr val="accent1"/>
          </a:fillRef>
          <a:effectRef idx="0">
            <a:schemeClr val="accent1"/>
          </a:effectRef>
          <a:fontRef idx="minor">
            <a:schemeClr val="tx1"/>
          </a:fontRef>
        </p:style>
      </p:cxnSp>
      <p:sp>
        <p:nvSpPr>
          <p:cNvPr id="52" name="PwCFirm"/>
          <p:cNvSpPr txBox="1"/>
          <p:nvPr/>
        </p:nvSpPr>
        <p:spPr>
          <a:xfrm>
            <a:off x="533400" y="6477000"/>
            <a:ext cx="2590800" cy="152401"/>
          </a:xfrm>
          <a:prstGeom prst="rect">
            <a:avLst/>
          </a:prstGeom>
          <a:noFill/>
        </p:spPr>
        <p:txBody>
          <a:bodyPr vert="horz" wrap="square" lIns="0" tIns="0" rIns="0" bIns="0" rtlCol="0" anchor="t" anchorCtr="0">
            <a:noAutofit/>
          </a:bodyPr>
          <a:lstStyle/>
          <a:p>
            <a:r>
              <a:rPr lang="en-AU" sz="1000" noProof="0" smtClean="0">
                <a:latin typeface="Arial" pitchFamily="34" charset="0"/>
                <a:cs typeface="Arial" pitchFamily="34" charset="0"/>
              </a:rPr>
              <a:t>PwC</a:t>
            </a:r>
            <a:endParaRPr lang="en-AU" sz="1000" noProof="0" dirty="0">
              <a:latin typeface="Arial" pitchFamily="34" charset="0"/>
              <a:cs typeface="Arial" pitchFamily="34" charset="0"/>
            </a:endParaRPr>
          </a:p>
        </p:txBody>
      </p:sp>
    </p:spTree>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p:cSld name="Quote page: Option 1">
    <p:bg>
      <p:bgPr>
        <a:solidFill>
          <a:schemeClr val="tx2"/>
        </a:solidFill>
        <a:effectLst/>
      </p:bgPr>
    </p:bg>
    <p:spTree>
      <p:nvGrpSpPr>
        <p:cNvPr id="1" name=""/>
        <p:cNvGrpSpPr/>
        <p:nvPr/>
      </p:nvGrpSpPr>
      <p:grpSpPr>
        <a:xfrm>
          <a:off x="0" y="0"/>
          <a:ext cx="0" cy="0"/>
          <a:chOff x="0" y="0"/>
          <a:chExt cx="0" cy="0"/>
        </a:xfrm>
      </p:grpSpPr>
      <p:sp>
        <p:nvSpPr>
          <p:cNvPr id="8" name="Text Placeholder 7"/>
          <p:cNvSpPr>
            <a:spLocks noGrp="1"/>
          </p:cNvSpPr>
          <p:nvPr>
            <p:ph type="body" sz="quarter" idx="10"/>
          </p:nvPr>
        </p:nvSpPr>
        <p:spPr>
          <a:xfrm>
            <a:off x="514351" y="692150"/>
            <a:ext cx="8077199" cy="5480050"/>
          </a:xfrm>
        </p:spPr>
        <p:txBody>
          <a:bodyPr anchor="ctr"/>
          <a:lstStyle>
            <a:lvl1pPr indent="0">
              <a:spcAft>
                <a:spcPts val="0"/>
              </a:spcAft>
              <a:defRPr sz="2000" b="1" i="1">
                <a:solidFill>
                  <a:schemeClr val="bg1"/>
                </a:solidFill>
              </a:defRPr>
            </a:lvl1pPr>
          </a:lstStyle>
          <a:p>
            <a:pPr lvl="0"/>
            <a:r>
              <a:rPr lang="en-US" sz="1600" baseline="-48000" smtClean="0">
                <a:solidFill>
                  <a:schemeClr val="bg1"/>
                </a:solidFill>
                <a:latin typeface="Georgia" pitchFamily="18" charset="0"/>
              </a:rPr>
              <a:t>Click to edit Master text styles</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ntent: Two under Text">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077200" cy="914400"/>
          </a:xfrm>
        </p:spPr>
        <p:txBody>
          <a:bodyPr/>
          <a:lstStyle/>
          <a:p>
            <a:r>
              <a:rPr lang="en-US" noProof="0" smtClean="0"/>
              <a:t>Click to edit Master title style</a:t>
            </a:r>
            <a:endParaRPr lang="en-AU" noProof="0"/>
          </a:p>
        </p:txBody>
      </p:sp>
      <p:sp>
        <p:nvSpPr>
          <p:cNvPr id="28" name="Content Placeholder 26"/>
          <p:cNvSpPr>
            <a:spLocks noGrp="1"/>
          </p:cNvSpPr>
          <p:nvPr>
            <p:ph sz="quarter" idx="14"/>
          </p:nvPr>
        </p:nvSpPr>
        <p:spPr>
          <a:xfrm>
            <a:off x="533400" y="3352800"/>
            <a:ext cx="3962400" cy="2819400"/>
          </a:xfrm>
        </p:spPr>
        <p:txBody>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AU" noProof="0"/>
          </a:p>
        </p:txBody>
      </p:sp>
      <p:sp>
        <p:nvSpPr>
          <p:cNvPr id="31" name="Content Placeholder 26"/>
          <p:cNvSpPr>
            <a:spLocks noGrp="1"/>
          </p:cNvSpPr>
          <p:nvPr>
            <p:ph sz="quarter" idx="15"/>
          </p:nvPr>
        </p:nvSpPr>
        <p:spPr>
          <a:xfrm>
            <a:off x="4648199" y="3352800"/>
            <a:ext cx="3962401" cy="2819400"/>
          </a:xfrm>
        </p:spPr>
        <p:txBody>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AU" noProof="0"/>
          </a:p>
        </p:txBody>
      </p:sp>
      <p:sp>
        <p:nvSpPr>
          <p:cNvPr id="32" name="Footer Placeholder 4"/>
          <p:cNvSpPr>
            <a:spLocks noGrp="1"/>
          </p:cNvSpPr>
          <p:nvPr>
            <p:ph type="ftr" sz="quarter" idx="3"/>
          </p:nvPr>
        </p:nvSpPr>
        <p:spPr>
          <a:xfrm>
            <a:off x="533400" y="6324600"/>
            <a:ext cx="5257800" cy="152400"/>
          </a:xfrm>
          <a:prstGeom prst="rect">
            <a:avLst/>
          </a:prstGeom>
        </p:spPr>
        <p:txBody>
          <a:bodyPr vert="horz" lIns="0" tIns="0" rIns="0" bIns="0" anchor="b" anchorCtr="0">
            <a:noAutofit/>
          </a:bodyPr>
          <a:lstStyle>
            <a:lvl1pPr algn="l">
              <a:defRPr sz="1000">
                <a:solidFill>
                  <a:schemeClr val="tx1"/>
                </a:solidFill>
                <a:latin typeface="Arial" pitchFamily="34" charset="0"/>
                <a:cs typeface="Arial" pitchFamily="34" charset="0"/>
              </a:defRPr>
            </a:lvl1pPr>
          </a:lstStyle>
          <a:p>
            <a:endParaRPr lang="en-AU"/>
          </a:p>
        </p:txBody>
      </p:sp>
      <p:sp>
        <p:nvSpPr>
          <p:cNvPr id="13" name="Text Placeholder 12"/>
          <p:cNvSpPr>
            <a:spLocks noGrp="1"/>
          </p:cNvSpPr>
          <p:nvPr>
            <p:ph type="body" sz="quarter" idx="16"/>
          </p:nvPr>
        </p:nvSpPr>
        <p:spPr>
          <a:xfrm>
            <a:off x="533400" y="1752600"/>
            <a:ext cx="8077200" cy="1447800"/>
          </a:xfrm>
        </p:spPr>
        <p:txBody>
          <a:bodyPr/>
          <a:lstStyle/>
          <a:p>
            <a:pPr lvl="0"/>
            <a:r>
              <a:rPr lang="en-US" noProof="0" smtClean="0"/>
              <a:t>Click to edit Master text styles</a:t>
            </a:r>
          </a:p>
        </p:txBody>
      </p:sp>
      <p:cxnSp>
        <p:nvCxnSpPr>
          <p:cNvPr id="14" name="Shape 13"/>
          <p:cNvCxnSpPr/>
          <p:nvPr/>
        </p:nvCxnSpPr>
        <p:spPr>
          <a:xfrm rot="5400000" flipH="1" flipV="1">
            <a:off x="4423800" y="-3433199"/>
            <a:ext cx="144000" cy="8229600"/>
          </a:xfrm>
          <a:prstGeom prst="bentConnector2">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11" name="Slide Number Placeholder 5"/>
          <p:cNvSpPr>
            <a:spLocks noGrp="1"/>
          </p:cNvSpPr>
          <p:nvPr>
            <p:ph type="sldNum" sz="quarter" idx="4"/>
          </p:nvPr>
        </p:nvSpPr>
        <p:spPr>
          <a:xfrm>
            <a:off x="7086600" y="6477000"/>
            <a:ext cx="1527048"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fld id="{9EBD5762-3BDC-484D-9503-7EA6D5A9A8CE}" type="slidenum">
              <a:rPr lang="en-AU" smtClean="0"/>
              <a:pPr/>
              <a:t>‹#›</a:t>
            </a:fld>
            <a:endParaRPr lang="en-AU"/>
          </a:p>
        </p:txBody>
      </p:sp>
      <p:sp>
        <p:nvSpPr>
          <p:cNvPr id="12" name="Date Placeholder 3"/>
          <p:cNvSpPr>
            <a:spLocks noGrp="1"/>
          </p:cNvSpPr>
          <p:nvPr>
            <p:ph type="dt" sz="half" idx="2"/>
          </p:nvPr>
        </p:nvSpPr>
        <p:spPr>
          <a:xfrm>
            <a:off x="7086600" y="6324600"/>
            <a:ext cx="1524000"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endParaRPr lang="en-AU" dirty="0"/>
          </a:p>
        </p:txBody>
      </p:sp>
      <p:sp>
        <p:nvSpPr>
          <p:cNvPr id="15" name="PwCFirm"/>
          <p:cNvSpPr txBox="1"/>
          <p:nvPr/>
        </p:nvSpPr>
        <p:spPr>
          <a:xfrm>
            <a:off x="533400" y="6477000"/>
            <a:ext cx="2590800" cy="152401"/>
          </a:xfrm>
          <a:prstGeom prst="rect">
            <a:avLst/>
          </a:prstGeom>
          <a:noFill/>
        </p:spPr>
        <p:txBody>
          <a:bodyPr vert="horz" wrap="square" lIns="0" tIns="0" rIns="0" bIns="0" rtlCol="0" anchor="t" anchorCtr="0">
            <a:noAutofit/>
          </a:bodyPr>
          <a:lstStyle/>
          <a:p>
            <a:r>
              <a:rPr lang="en-AU" sz="1000" noProof="0" smtClean="0">
                <a:latin typeface="Arial" pitchFamily="34" charset="0"/>
                <a:cs typeface="Arial" pitchFamily="34" charset="0"/>
              </a:rPr>
              <a:t>PwC</a:t>
            </a:r>
            <a:endParaRPr lang="en-AU" sz="1000" noProof="0" dirty="0">
              <a:latin typeface="Arial" pitchFamily="34" charset="0"/>
              <a:cs typeface="Arial" pitchFamily="34" charset="0"/>
            </a:endParaRPr>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showMasterSp="0" preserve="1" userDrawn="1">
  <p:cSld name="1_Cover Slide">
    <p:spTree>
      <p:nvGrpSpPr>
        <p:cNvPr id="1" name=""/>
        <p:cNvGrpSpPr/>
        <p:nvPr/>
      </p:nvGrpSpPr>
      <p:grpSpPr>
        <a:xfrm>
          <a:off x="0" y="0"/>
          <a:ext cx="0" cy="0"/>
          <a:chOff x="0" y="0"/>
          <a:chExt cx="0" cy="0"/>
        </a:xfrm>
      </p:grpSpPr>
      <p:grpSp>
        <p:nvGrpSpPr>
          <p:cNvPr id="23" name="Group 22"/>
          <p:cNvGrpSpPr/>
          <p:nvPr userDrawn="1"/>
        </p:nvGrpSpPr>
        <p:grpSpPr>
          <a:xfrm>
            <a:off x="968592" y="1"/>
            <a:ext cx="8175409" cy="6704469"/>
            <a:chOff x="968592" y="1"/>
            <a:chExt cx="8175409" cy="6704469"/>
          </a:xfrm>
        </p:grpSpPr>
        <p:grpSp>
          <p:nvGrpSpPr>
            <p:cNvPr id="21" name="Group 20"/>
            <p:cNvGrpSpPr/>
            <p:nvPr userDrawn="1"/>
          </p:nvGrpSpPr>
          <p:grpSpPr bwMode="gray">
            <a:xfrm>
              <a:off x="1752601" y="1"/>
              <a:ext cx="7391400" cy="6176009"/>
              <a:chOff x="19140488" y="13674"/>
              <a:chExt cx="7443798" cy="6145827"/>
            </a:xfrm>
          </p:grpSpPr>
          <p:sp>
            <p:nvSpPr>
              <p:cNvPr id="22" name="Rectangle 17"/>
              <p:cNvSpPr>
                <a:spLocks noChangeArrowheads="1"/>
              </p:cNvSpPr>
              <p:nvPr/>
            </p:nvSpPr>
            <p:spPr bwMode="gray">
              <a:xfrm>
                <a:off x="19140488" y="4188799"/>
                <a:ext cx="2302206" cy="1970702"/>
              </a:xfrm>
              <a:prstGeom prst="rect">
                <a:avLst/>
              </a:prstGeom>
              <a:solidFill>
                <a:srgbClr val="9A1702"/>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26" name="Rectangle 7"/>
              <p:cNvSpPr>
                <a:spLocks noChangeArrowheads="1"/>
              </p:cNvSpPr>
              <p:nvPr/>
            </p:nvSpPr>
            <p:spPr bwMode="gray">
              <a:xfrm>
                <a:off x="25663403" y="4032250"/>
                <a:ext cx="920883" cy="2127250"/>
              </a:xfrm>
              <a:prstGeom prst="rect">
                <a:avLst/>
              </a:prstGeom>
              <a:solidFill>
                <a:srgbClr val="F3BE26"/>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27" name="Rectangle 8"/>
              <p:cNvSpPr>
                <a:spLocks noChangeArrowheads="1"/>
              </p:cNvSpPr>
              <p:nvPr/>
            </p:nvSpPr>
            <p:spPr bwMode="gray">
              <a:xfrm>
                <a:off x="25049482" y="2899477"/>
                <a:ext cx="734694" cy="1289321"/>
              </a:xfrm>
              <a:prstGeom prst="rect">
                <a:avLst/>
              </a:prstGeom>
              <a:solidFill>
                <a:srgbClr val="F3BC87"/>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29" name="Rectangle 9"/>
              <p:cNvSpPr>
                <a:spLocks noChangeArrowheads="1"/>
              </p:cNvSpPr>
              <p:nvPr/>
            </p:nvSpPr>
            <p:spPr bwMode="gray">
              <a:xfrm>
                <a:off x="25049482" y="4032250"/>
                <a:ext cx="734693" cy="2127250"/>
              </a:xfrm>
              <a:prstGeom prst="rect">
                <a:avLst/>
              </a:prstGeom>
              <a:solidFill>
                <a:srgbClr val="E88C14"/>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30" name="Rectangle 11"/>
              <p:cNvSpPr>
                <a:spLocks noChangeArrowheads="1"/>
              </p:cNvSpPr>
              <p:nvPr/>
            </p:nvSpPr>
            <p:spPr bwMode="gray">
              <a:xfrm>
                <a:off x="24665780" y="706365"/>
                <a:ext cx="477045" cy="2263848"/>
              </a:xfrm>
              <a:prstGeom prst="rect">
                <a:avLst/>
              </a:prstGeom>
              <a:solidFill>
                <a:srgbClr val="E669A2"/>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31" name="Rectangle 12"/>
              <p:cNvSpPr>
                <a:spLocks noChangeArrowheads="1"/>
              </p:cNvSpPr>
              <p:nvPr/>
            </p:nvSpPr>
            <p:spPr bwMode="gray">
              <a:xfrm>
                <a:off x="24665780" y="2899478"/>
                <a:ext cx="477045" cy="1289321"/>
              </a:xfrm>
              <a:prstGeom prst="rect">
                <a:avLst/>
              </a:prstGeom>
              <a:solidFill>
                <a:srgbClr val="DB4D56"/>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32" name="Rectangle 13"/>
              <p:cNvSpPr>
                <a:spLocks noChangeArrowheads="1"/>
              </p:cNvSpPr>
              <p:nvPr/>
            </p:nvSpPr>
            <p:spPr bwMode="gray">
              <a:xfrm>
                <a:off x="24665780" y="4032250"/>
                <a:ext cx="477045" cy="2127250"/>
              </a:xfrm>
              <a:prstGeom prst="rect">
                <a:avLst/>
              </a:prstGeom>
              <a:solidFill>
                <a:srgbClr val="D13A0D"/>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41" name="Rectangle 14"/>
              <p:cNvSpPr>
                <a:spLocks noChangeArrowheads="1"/>
              </p:cNvSpPr>
              <p:nvPr/>
            </p:nvSpPr>
            <p:spPr bwMode="gray">
              <a:xfrm>
                <a:off x="19140488" y="669925"/>
                <a:ext cx="5662612" cy="2300288"/>
              </a:xfrm>
              <a:prstGeom prst="rect">
                <a:avLst/>
              </a:prstGeom>
              <a:solidFill>
                <a:srgbClr val="D74021"/>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42" name="Rectangle 15"/>
              <p:cNvSpPr>
                <a:spLocks noChangeArrowheads="1"/>
              </p:cNvSpPr>
              <p:nvPr/>
            </p:nvSpPr>
            <p:spPr bwMode="gray">
              <a:xfrm>
                <a:off x="19140488" y="2899478"/>
                <a:ext cx="5662612" cy="1289321"/>
              </a:xfrm>
              <a:prstGeom prst="rect">
                <a:avLst/>
              </a:prstGeom>
              <a:solidFill>
                <a:srgbClr val="CD2F12"/>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43" name="Freeform 16"/>
              <p:cNvSpPr>
                <a:spLocks/>
              </p:cNvSpPr>
              <p:nvPr/>
            </p:nvSpPr>
            <p:spPr bwMode="gray">
              <a:xfrm>
                <a:off x="19140488" y="4032250"/>
                <a:ext cx="5662612" cy="2127250"/>
              </a:xfrm>
              <a:custGeom>
                <a:avLst/>
                <a:gdLst/>
                <a:ahLst/>
                <a:cxnLst>
                  <a:cxn ang="0">
                    <a:pos x="0" y="0"/>
                  </a:cxn>
                  <a:cxn ang="0">
                    <a:pos x="3567" y="0"/>
                  </a:cxn>
                  <a:cxn ang="0">
                    <a:pos x="3567" y="1340"/>
                  </a:cxn>
                  <a:cxn ang="0">
                    <a:pos x="1372" y="1340"/>
                  </a:cxn>
                  <a:cxn ang="0">
                    <a:pos x="1372" y="181"/>
                  </a:cxn>
                  <a:cxn ang="0">
                    <a:pos x="0" y="181"/>
                  </a:cxn>
                  <a:cxn ang="0">
                    <a:pos x="0" y="0"/>
                  </a:cxn>
                </a:cxnLst>
                <a:rect l="0" t="0" r="r" b="b"/>
                <a:pathLst>
                  <a:path w="3567" h="1340">
                    <a:moveTo>
                      <a:pt x="0" y="0"/>
                    </a:moveTo>
                    <a:lnTo>
                      <a:pt x="3567" y="0"/>
                    </a:lnTo>
                    <a:lnTo>
                      <a:pt x="3567" y="1340"/>
                    </a:lnTo>
                    <a:lnTo>
                      <a:pt x="1372" y="1340"/>
                    </a:lnTo>
                    <a:lnTo>
                      <a:pt x="1372" y="181"/>
                    </a:lnTo>
                    <a:lnTo>
                      <a:pt x="0" y="181"/>
                    </a:lnTo>
                    <a:lnTo>
                      <a:pt x="0" y="0"/>
                    </a:lnTo>
                    <a:close/>
                  </a:path>
                </a:pathLst>
              </a:custGeom>
              <a:solidFill>
                <a:srgbClr val="C42303"/>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AU"/>
              </a:p>
            </p:txBody>
          </p:sp>
          <p:sp>
            <p:nvSpPr>
              <p:cNvPr id="44" name="Rectangle 10"/>
              <p:cNvSpPr>
                <a:spLocks noChangeArrowheads="1"/>
              </p:cNvSpPr>
              <p:nvPr/>
            </p:nvSpPr>
            <p:spPr bwMode="gray">
              <a:xfrm>
                <a:off x="19140488" y="13674"/>
                <a:ext cx="5662612" cy="692692"/>
              </a:xfrm>
              <a:prstGeom prst="rect">
                <a:avLst/>
              </a:prstGeom>
              <a:solidFill>
                <a:srgbClr val="EE9C34"/>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grpSp>
        <p:grpSp>
          <p:nvGrpSpPr>
            <p:cNvPr id="16" name="Group 32"/>
            <p:cNvGrpSpPr/>
            <p:nvPr/>
          </p:nvGrpSpPr>
          <p:grpSpPr>
            <a:xfrm>
              <a:off x="968592" y="6170991"/>
              <a:ext cx="914400" cy="533479"/>
              <a:chOff x="518032" y="978681"/>
              <a:chExt cx="4572000" cy="2667393"/>
            </a:xfrm>
          </p:grpSpPr>
          <p:sp>
            <p:nvSpPr>
              <p:cNvPr id="17" name="Rectangle 37"/>
              <p:cNvSpPr>
                <a:spLocks noChangeArrowheads="1"/>
              </p:cNvSpPr>
              <p:nvPr userDrawn="1"/>
            </p:nvSpPr>
            <p:spPr bwMode="black">
              <a:xfrm>
                <a:off x="3295650" y="978681"/>
                <a:ext cx="1143000" cy="263229"/>
              </a:xfrm>
              <a:prstGeom prst="rect">
                <a:avLst/>
              </a:prstGeom>
              <a:solidFill>
                <a:srgbClr val="A10000"/>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AU" noProof="0"/>
              </a:p>
            </p:txBody>
          </p:sp>
          <p:sp>
            <p:nvSpPr>
              <p:cNvPr id="20" name="Freeform 7"/>
              <p:cNvSpPr>
                <a:spLocks noEditPoints="1"/>
              </p:cNvSpPr>
              <p:nvPr userDrawn="1"/>
            </p:nvSpPr>
            <p:spPr bwMode="black">
              <a:xfrm>
                <a:off x="518032" y="1922794"/>
                <a:ext cx="4572000" cy="1723280"/>
              </a:xfrm>
              <a:custGeom>
                <a:avLst/>
                <a:gdLst/>
                <a:ahLst/>
                <a:cxnLst>
                  <a:cxn ang="0">
                    <a:pos x="581" y="233"/>
                  </a:cxn>
                  <a:cxn ang="0">
                    <a:pos x="538" y="949"/>
                  </a:cxn>
                  <a:cxn ang="0">
                    <a:pos x="630" y="946"/>
                  </a:cxn>
                  <a:cxn ang="0">
                    <a:pos x="793" y="880"/>
                  </a:cxn>
                  <a:cxn ang="0">
                    <a:pos x="886" y="728"/>
                  </a:cxn>
                  <a:cxn ang="0">
                    <a:pos x="905" y="505"/>
                  </a:cxn>
                  <a:cxn ang="0">
                    <a:pos x="850" y="329"/>
                  </a:cxn>
                  <a:cxn ang="0">
                    <a:pos x="727" y="241"/>
                  </a:cxn>
                  <a:cxn ang="0">
                    <a:pos x="521" y="3"/>
                  </a:cxn>
                  <a:cxn ang="0">
                    <a:pos x="643" y="74"/>
                  </a:cxn>
                  <a:cxn ang="0">
                    <a:pos x="761" y="24"/>
                  </a:cxn>
                  <a:cxn ang="0">
                    <a:pos x="855" y="9"/>
                  </a:cxn>
                  <a:cxn ang="0">
                    <a:pos x="1026" y="40"/>
                  </a:cxn>
                  <a:cxn ang="0">
                    <a:pos x="1180" y="172"/>
                  </a:cxn>
                  <a:cxn ang="0">
                    <a:pos x="1265" y="383"/>
                  </a:cxn>
                  <a:cxn ang="0">
                    <a:pos x="1265" y="641"/>
                  </a:cxn>
                  <a:cxn ang="0">
                    <a:pos x="1175" y="857"/>
                  </a:cxn>
                  <a:cxn ang="0">
                    <a:pos x="1005" y="1006"/>
                  </a:cxn>
                  <a:cxn ang="0">
                    <a:pos x="766" y="1074"/>
                  </a:cxn>
                  <a:cxn ang="0">
                    <a:pos x="601" y="1074"/>
                  </a:cxn>
                  <a:cxn ang="0">
                    <a:pos x="692" y="1447"/>
                  </a:cxn>
                  <a:cxn ang="0">
                    <a:pos x="171" y="1408"/>
                  </a:cxn>
                  <a:cxn ang="0">
                    <a:pos x="413" y="3"/>
                  </a:cxn>
                  <a:cxn ang="0">
                    <a:pos x="3876" y="20"/>
                  </a:cxn>
                  <a:cxn ang="0">
                    <a:pos x="4036" y="100"/>
                  </a:cxn>
                  <a:cxn ang="0">
                    <a:pos x="4113" y="232"/>
                  </a:cxn>
                  <a:cxn ang="0">
                    <a:pos x="4091" y="362"/>
                  </a:cxn>
                  <a:cxn ang="0">
                    <a:pos x="3995" y="436"/>
                  </a:cxn>
                  <a:cxn ang="0">
                    <a:pos x="3859" y="438"/>
                  </a:cxn>
                  <a:cxn ang="0">
                    <a:pos x="3757" y="114"/>
                  </a:cxn>
                  <a:cxn ang="0">
                    <a:pos x="3597" y="187"/>
                  </a:cxn>
                  <a:cxn ang="0">
                    <a:pos x="3508" y="339"/>
                  </a:cxn>
                  <a:cxn ang="0">
                    <a:pos x="3489" y="565"/>
                  </a:cxn>
                  <a:cxn ang="0">
                    <a:pos x="3547" y="753"/>
                  </a:cxn>
                  <a:cxn ang="0">
                    <a:pos x="3668" y="869"/>
                  </a:cxn>
                  <a:cxn ang="0">
                    <a:pos x="3821" y="896"/>
                  </a:cxn>
                  <a:cxn ang="0">
                    <a:pos x="3931" y="872"/>
                  </a:cxn>
                  <a:cxn ang="0">
                    <a:pos x="4079" y="810"/>
                  </a:cxn>
                  <a:cxn ang="0">
                    <a:pos x="4016" y="1024"/>
                  </a:cxn>
                  <a:cxn ang="0">
                    <a:pos x="3830" y="1080"/>
                  </a:cxn>
                  <a:cxn ang="0">
                    <a:pos x="3651" y="1095"/>
                  </a:cxn>
                  <a:cxn ang="0">
                    <a:pos x="3426" y="1060"/>
                  </a:cxn>
                  <a:cxn ang="0">
                    <a:pos x="3255" y="947"/>
                  </a:cxn>
                  <a:cxn ang="0">
                    <a:pos x="3140" y="772"/>
                  </a:cxn>
                  <a:cxn ang="0">
                    <a:pos x="3101" y="561"/>
                  </a:cxn>
                  <a:cxn ang="0">
                    <a:pos x="3153" y="318"/>
                  </a:cxn>
                  <a:cxn ang="0">
                    <a:pos x="3293" y="135"/>
                  </a:cxn>
                  <a:cxn ang="0">
                    <a:pos x="3508" y="27"/>
                  </a:cxn>
                  <a:cxn ang="0">
                    <a:pos x="2910" y="0"/>
                  </a:cxn>
                  <a:cxn ang="0">
                    <a:pos x="3040" y="52"/>
                  </a:cxn>
                  <a:cxn ang="0">
                    <a:pos x="3093" y="178"/>
                  </a:cxn>
                  <a:cxn ang="0">
                    <a:pos x="3071" y="277"/>
                  </a:cxn>
                  <a:cxn ang="0">
                    <a:pos x="3004" y="393"/>
                  </a:cxn>
                  <a:cxn ang="0">
                    <a:pos x="2876" y="561"/>
                  </a:cxn>
                  <a:cxn ang="0">
                    <a:pos x="1784" y="1078"/>
                  </a:cxn>
                  <a:cxn ang="0">
                    <a:pos x="1313" y="118"/>
                  </a:cxn>
                  <a:cxn ang="0">
                    <a:pos x="2247" y="25"/>
                  </a:cxn>
                  <a:cxn ang="0">
                    <a:pos x="2759" y="62"/>
                  </a:cxn>
                  <a:cxn ang="0">
                    <a:pos x="2872" y="4"/>
                  </a:cxn>
                </a:cxnLst>
                <a:rect l="0" t="0" r="r" b="b"/>
                <a:pathLst>
                  <a:path w="4127" h="1544">
                    <a:moveTo>
                      <a:pt x="640" y="229"/>
                    </a:moveTo>
                    <a:lnTo>
                      <a:pt x="622" y="229"/>
                    </a:lnTo>
                    <a:lnTo>
                      <a:pt x="603" y="230"/>
                    </a:lnTo>
                    <a:lnTo>
                      <a:pt x="581" y="233"/>
                    </a:lnTo>
                    <a:lnTo>
                      <a:pt x="553" y="235"/>
                    </a:lnTo>
                    <a:lnTo>
                      <a:pt x="521" y="241"/>
                    </a:lnTo>
                    <a:lnTo>
                      <a:pt x="521" y="947"/>
                    </a:lnTo>
                    <a:lnTo>
                      <a:pt x="538" y="949"/>
                    </a:lnTo>
                    <a:lnTo>
                      <a:pt x="553" y="949"/>
                    </a:lnTo>
                    <a:lnTo>
                      <a:pt x="566" y="949"/>
                    </a:lnTo>
                    <a:lnTo>
                      <a:pt x="578" y="949"/>
                    </a:lnTo>
                    <a:lnTo>
                      <a:pt x="630" y="946"/>
                    </a:lnTo>
                    <a:lnTo>
                      <a:pt x="677" y="937"/>
                    </a:lnTo>
                    <a:lnTo>
                      <a:pt x="720" y="924"/>
                    </a:lnTo>
                    <a:lnTo>
                      <a:pt x="758" y="905"/>
                    </a:lnTo>
                    <a:lnTo>
                      <a:pt x="793" y="880"/>
                    </a:lnTo>
                    <a:lnTo>
                      <a:pt x="824" y="850"/>
                    </a:lnTo>
                    <a:lnTo>
                      <a:pt x="849" y="815"/>
                    </a:lnTo>
                    <a:lnTo>
                      <a:pt x="870" y="775"/>
                    </a:lnTo>
                    <a:lnTo>
                      <a:pt x="886" y="728"/>
                    </a:lnTo>
                    <a:lnTo>
                      <a:pt x="897" y="678"/>
                    </a:lnTo>
                    <a:lnTo>
                      <a:pt x="905" y="622"/>
                    </a:lnTo>
                    <a:lnTo>
                      <a:pt x="907" y="561"/>
                    </a:lnTo>
                    <a:lnTo>
                      <a:pt x="905" y="505"/>
                    </a:lnTo>
                    <a:lnTo>
                      <a:pt x="897" y="452"/>
                    </a:lnTo>
                    <a:lnTo>
                      <a:pt x="886" y="407"/>
                    </a:lnTo>
                    <a:lnTo>
                      <a:pt x="870" y="366"/>
                    </a:lnTo>
                    <a:lnTo>
                      <a:pt x="850" y="329"/>
                    </a:lnTo>
                    <a:lnTo>
                      <a:pt x="826" y="299"/>
                    </a:lnTo>
                    <a:lnTo>
                      <a:pt x="797" y="274"/>
                    </a:lnTo>
                    <a:lnTo>
                      <a:pt x="763" y="254"/>
                    </a:lnTo>
                    <a:lnTo>
                      <a:pt x="727" y="241"/>
                    </a:lnTo>
                    <a:lnTo>
                      <a:pt x="686" y="232"/>
                    </a:lnTo>
                    <a:lnTo>
                      <a:pt x="640" y="229"/>
                    </a:lnTo>
                    <a:close/>
                    <a:moveTo>
                      <a:pt x="413" y="3"/>
                    </a:moveTo>
                    <a:lnTo>
                      <a:pt x="521" y="3"/>
                    </a:lnTo>
                    <a:lnTo>
                      <a:pt x="521" y="143"/>
                    </a:lnTo>
                    <a:lnTo>
                      <a:pt x="566" y="117"/>
                    </a:lnTo>
                    <a:lnTo>
                      <a:pt x="607" y="93"/>
                    </a:lnTo>
                    <a:lnTo>
                      <a:pt x="643" y="74"/>
                    </a:lnTo>
                    <a:lnTo>
                      <a:pt x="677" y="57"/>
                    </a:lnTo>
                    <a:lnTo>
                      <a:pt x="707" y="44"/>
                    </a:lnTo>
                    <a:lnTo>
                      <a:pt x="735" y="33"/>
                    </a:lnTo>
                    <a:lnTo>
                      <a:pt x="761" y="24"/>
                    </a:lnTo>
                    <a:lnTo>
                      <a:pt x="785" y="18"/>
                    </a:lnTo>
                    <a:lnTo>
                      <a:pt x="809" y="13"/>
                    </a:lnTo>
                    <a:lnTo>
                      <a:pt x="831" y="10"/>
                    </a:lnTo>
                    <a:lnTo>
                      <a:pt x="855" y="9"/>
                    </a:lnTo>
                    <a:lnTo>
                      <a:pt x="879" y="8"/>
                    </a:lnTo>
                    <a:lnTo>
                      <a:pt x="931" y="12"/>
                    </a:lnTo>
                    <a:lnTo>
                      <a:pt x="980" y="23"/>
                    </a:lnTo>
                    <a:lnTo>
                      <a:pt x="1026" y="40"/>
                    </a:lnTo>
                    <a:lnTo>
                      <a:pt x="1070" y="64"/>
                    </a:lnTo>
                    <a:lnTo>
                      <a:pt x="1110" y="94"/>
                    </a:lnTo>
                    <a:lnTo>
                      <a:pt x="1148" y="130"/>
                    </a:lnTo>
                    <a:lnTo>
                      <a:pt x="1180" y="172"/>
                    </a:lnTo>
                    <a:lnTo>
                      <a:pt x="1209" y="218"/>
                    </a:lnTo>
                    <a:lnTo>
                      <a:pt x="1233" y="268"/>
                    </a:lnTo>
                    <a:lnTo>
                      <a:pt x="1252" y="324"/>
                    </a:lnTo>
                    <a:lnTo>
                      <a:pt x="1265" y="383"/>
                    </a:lnTo>
                    <a:lnTo>
                      <a:pt x="1274" y="446"/>
                    </a:lnTo>
                    <a:lnTo>
                      <a:pt x="1278" y="512"/>
                    </a:lnTo>
                    <a:lnTo>
                      <a:pt x="1274" y="578"/>
                    </a:lnTo>
                    <a:lnTo>
                      <a:pt x="1265" y="641"/>
                    </a:lnTo>
                    <a:lnTo>
                      <a:pt x="1252" y="701"/>
                    </a:lnTo>
                    <a:lnTo>
                      <a:pt x="1232" y="756"/>
                    </a:lnTo>
                    <a:lnTo>
                      <a:pt x="1205" y="809"/>
                    </a:lnTo>
                    <a:lnTo>
                      <a:pt x="1175" y="857"/>
                    </a:lnTo>
                    <a:lnTo>
                      <a:pt x="1140" y="901"/>
                    </a:lnTo>
                    <a:lnTo>
                      <a:pt x="1099" y="941"/>
                    </a:lnTo>
                    <a:lnTo>
                      <a:pt x="1054" y="976"/>
                    </a:lnTo>
                    <a:lnTo>
                      <a:pt x="1005" y="1006"/>
                    </a:lnTo>
                    <a:lnTo>
                      <a:pt x="951" y="1031"/>
                    </a:lnTo>
                    <a:lnTo>
                      <a:pt x="894" y="1051"/>
                    </a:lnTo>
                    <a:lnTo>
                      <a:pt x="831" y="1065"/>
                    </a:lnTo>
                    <a:lnTo>
                      <a:pt x="766" y="1074"/>
                    </a:lnTo>
                    <a:lnTo>
                      <a:pt x="696" y="1078"/>
                    </a:lnTo>
                    <a:lnTo>
                      <a:pt x="670" y="1078"/>
                    </a:lnTo>
                    <a:lnTo>
                      <a:pt x="637" y="1076"/>
                    </a:lnTo>
                    <a:lnTo>
                      <a:pt x="601" y="1074"/>
                    </a:lnTo>
                    <a:lnTo>
                      <a:pt x="561" y="1071"/>
                    </a:lnTo>
                    <a:lnTo>
                      <a:pt x="521" y="1068"/>
                    </a:lnTo>
                    <a:lnTo>
                      <a:pt x="521" y="1408"/>
                    </a:lnTo>
                    <a:lnTo>
                      <a:pt x="692" y="1447"/>
                    </a:lnTo>
                    <a:lnTo>
                      <a:pt x="692" y="1544"/>
                    </a:lnTo>
                    <a:lnTo>
                      <a:pt x="18" y="1544"/>
                    </a:lnTo>
                    <a:lnTo>
                      <a:pt x="18" y="1447"/>
                    </a:lnTo>
                    <a:lnTo>
                      <a:pt x="171" y="1408"/>
                    </a:lnTo>
                    <a:lnTo>
                      <a:pt x="171" y="229"/>
                    </a:lnTo>
                    <a:lnTo>
                      <a:pt x="0" y="229"/>
                    </a:lnTo>
                    <a:lnTo>
                      <a:pt x="0" y="128"/>
                    </a:lnTo>
                    <a:lnTo>
                      <a:pt x="413" y="3"/>
                    </a:lnTo>
                    <a:close/>
                    <a:moveTo>
                      <a:pt x="3711" y="0"/>
                    </a:moveTo>
                    <a:lnTo>
                      <a:pt x="3770" y="3"/>
                    </a:lnTo>
                    <a:lnTo>
                      <a:pt x="3825" y="9"/>
                    </a:lnTo>
                    <a:lnTo>
                      <a:pt x="3876" y="20"/>
                    </a:lnTo>
                    <a:lnTo>
                      <a:pt x="3923" y="34"/>
                    </a:lnTo>
                    <a:lnTo>
                      <a:pt x="3965" y="53"/>
                    </a:lnTo>
                    <a:lnTo>
                      <a:pt x="4004" y="75"/>
                    </a:lnTo>
                    <a:lnTo>
                      <a:pt x="4036" y="100"/>
                    </a:lnTo>
                    <a:lnTo>
                      <a:pt x="4064" y="129"/>
                    </a:lnTo>
                    <a:lnTo>
                      <a:pt x="4086" y="160"/>
                    </a:lnTo>
                    <a:lnTo>
                      <a:pt x="4103" y="194"/>
                    </a:lnTo>
                    <a:lnTo>
                      <a:pt x="4113" y="232"/>
                    </a:lnTo>
                    <a:lnTo>
                      <a:pt x="4117" y="271"/>
                    </a:lnTo>
                    <a:lnTo>
                      <a:pt x="4114" y="304"/>
                    </a:lnTo>
                    <a:lnTo>
                      <a:pt x="4105" y="334"/>
                    </a:lnTo>
                    <a:lnTo>
                      <a:pt x="4091" y="362"/>
                    </a:lnTo>
                    <a:lnTo>
                      <a:pt x="4074" y="387"/>
                    </a:lnTo>
                    <a:lnTo>
                      <a:pt x="4051" y="407"/>
                    </a:lnTo>
                    <a:lnTo>
                      <a:pt x="4025" y="423"/>
                    </a:lnTo>
                    <a:lnTo>
                      <a:pt x="3995" y="436"/>
                    </a:lnTo>
                    <a:lnTo>
                      <a:pt x="3961" y="443"/>
                    </a:lnTo>
                    <a:lnTo>
                      <a:pt x="3925" y="446"/>
                    </a:lnTo>
                    <a:lnTo>
                      <a:pt x="3891" y="444"/>
                    </a:lnTo>
                    <a:lnTo>
                      <a:pt x="3859" y="438"/>
                    </a:lnTo>
                    <a:lnTo>
                      <a:pt x="3826" y="428"/>
                    </a:lnTo>
                    <a:lnTo>
                      <a:pt x="3792" y="413"/>
                    </a:lnTo>
                    <a:lnTo>
                      <a:pt x="3757" y="394"/>
                    </a:lnTo>
                    <a:lnTo>
                      <a:pt x="3757" y="114"/>
                    </a:lnTo>
                    <a:lnTo>
                      <a:pt x="3711" y="125"/>
                    </a:lnTo>
                    <a:lnTo>
                      <a:pt x="3668" y="140"/>
                    </a:lnTo>
                    <a:lnTo>
                      <a:pt x="3631" y="162"/>
                    </a:lnTo>
                    <a:lnTo>
                      <a:pt x="3597" y="187"/>
                    </a:lnTo>
                    <a:lnTo>
                      <a:pt x="3568" y="218"/>
                    </a:lnTo>
                    <a:lnTo>
                      <a:pt x="3543" y="253"/>
                    </a:lnTo>
                    <a:lnTo>
                      <a:pt x="3523" y="294"/>
                    </a:lnTo>
                    <a:lnTo>
                      <a:pt x="3508" y="339"/>
                    </a:lnTo>
                    <a:lnTo>
                      <a:pt x="3497" y="391"/>
                    </a:lnTo>
                    <a:lnTo>
                      <a:pt x="3489" y="447"/>
                    </a:lnTo>
                    <a:lnTo>
                      <a:pt x="3487" y="507"/>
                    </a:lnTo>
                    <a:lnTo>
                      <a:pt x="3489" y="565"/>
                    </a:lnTo>
                    <a:lnTo>
                      <a:pt x="3497" y="617"/>
                    </a:lnTo>
                    <a:lnTo>
                      <a:pt x="3509" y="667"/>
                    </a:lnTo>
                    <a:lnTo>
                      <a:pt x="3526" y="712"/>
                    </a:lnTo>
                    <a:lnTo>
                      <a:pt x="3547" y="753"/>
                    </a:lnTo>
                    <a:lnTo>
                      <a:pt x="3571" y="790"/>
                    </a:lnTo>
                    <a:lnTo>
                      <a:pt x="3600" y="821"/>
                    </a:lnTo>
                    <a:lnTo>
                      <a:pt x="3632" y="847"/>
                    </a:lnTo>
                    <a:lnTo>
                      <a:pt x="3668" y="869"/>
                    </a:lnTo>
                    <a:lnTo>
                      <a:pt x="3707" y="885"/>
                    </a:lnTo>
                    <a:lnTo>
                      <a:pt x="3750" y="894"/>
                    </a:lnTo>
                    <a:lnTo>
                      <a:pt x="3795" y="897"/>
                    </a:lnTo>
                    <a:lnTo>
                      <a:pt x="3821" y="896"/>
                    </a:lnTo>
                    <a:lnTo>
                      <a:pt x="3847" y="894"/>
                    </a:lnTo>
                    <a:lnTo>
                      <a:pt x="3874" y="889"/>
                    </a:lnTo>
                    <a:lnTo>
                      <a:pt x="3901" y="881"/>
                    </a:lnTo>
                    <a:lnTo>
                      <a:pt x="3931" y="872"/>
                    </a:lnTo>
                    <a:lnTo>
                      <a:pt x="3964" y="861"/>
                    </a:lnTo>
                    <a:lnTo>
                      <a:pt x="3999" y="846"/>
                    </a:lnTo>
                    <a:lnTo>
                      <a:pt x="4036" y="830"/>
                    </a:lnTo>
                    <a:lnTo>
                      <a:pt x="4079" y="810"/>
                    </a:lnTo>
                    <a:lnTo>
                      <a:pt x="4127" y="787"/>
                    </a:lnTo>
                    <a:lnTo>
                      <a:pt x="4127" y="976"/>
                    </a:lnTo>
                    <a:lnTo>
                      <a:pt x="4069" y="1001"/>
                    </a:lnTo>
                    <a:lnTo>
                      <a:pt x="4016" y="1024"/>
                    </a:lnTo>
                    <a:lnTo>
                      <a:pt x="3966" y="1041"/>
                    </a:lnTo>
                    <a:lnTo>
                      <a:pt x="3919" y="1058"/>
                    </a:lnTo>
                    <a:lnTo>
                      <a:pt x="3874" y="1070"/>
                    </a:lnTo>
                    <a:lnTo>
                      <a:pt x="3830" y="1080"/>
                    </a:lnTo>
                    <a:lnTo>
                      <a:pt x="3786" y="1086"/>
                    </a:lnTo>
                    <a:lnTo>
                      <a:pt x="3742" y="1091"/>
                    </a:lnTo>
                    <a:lnTo>
                      <a:pt x="3697" y="1094"/>
                    </a:lnTo>
                    <a:lnTo>
                      <a:pt x="3651" y="1095"/>
                    </a:lnTo>
                    <a:lnTo>
                      <a:pt x="3588" y="1093"/>
                    </a:lnTo>
                    <a:lnTo>
                      <a:pt x="3530" y="1086"/>
                    </a:lnTo>
                    <a:lnTo>
                      <a:pt x="3476" y="1075"/>
                    </a:lnTo>
                    <a:lnTo>
                      <a:pt x="3426" y="1060"/>
                    </a:lnTo>
                    <a:lnTo>
                      <a:pt x="3378" y="1039"/>
                    </a:lnTo>
                    <a:lnTo>
                      <a:pt x="3334" y="1014"/>
                    </a:lnTo>
                    <a:lnTo>
                      <a:pt x="3294" y="984"/>
                    </a:lnTo>
                    <a:lnTo>
                      <a:pt x="3255" y="947"/>
                    </a:lnTo>
                    <a:lnTo>
                      <a:pt x="3219" y="907"/>
                    </a:lnTo>
                    <a:lnTo>
                      <a:pt x="3188" y="865"/>
                    </a:lnTo>
                    <a:lnTo>
                      <a:pt x="3162" y="820"/>
                    </a:lnTo>
                    <a:lnTo>
                      <a:pt x="3140" y="772"/>
                    </a:lnTo>
                    <a:lnTo>
                      <a:pt x="3124" y="722"/>
                    </a:lnTo>
                    <a:lnTo>
                      <a:pt x="3111" y="670"/>
                    </a:lnTo>
                    <a:lnTo>
                      <a:pt x="3104" y="616"/>
                    </a:lnTo>
                    <a:lnTo>
                      <a:pt x="3101" y="561"/>
                    </a:lnTo>
                    <a:lnTo>
                      <a:pt x="3105" y="494"/>
                    </a:lnTo>
                    <a:lnTo>
                      <a:pt x="3115" y="433"/>
                    </a:lnTo>
                    <a:lnTo>
                      <a:pt x="3130" y="373"/>
                    </a:lnTo>
                    <a:lnTo>
                      <a:pt x="3153" y="318"/>
                    </a:lnTo>
                    <a:lnTo>
                      <a:pt x="3179" y="267"/>
                    </a:lnTo>
                    <a:lnTo>
                      <a:pt x="3213" y="219"/>
                    </a:lnTo>
                    <a:lnTo>
                      <a:pt x="3250" y="175"/>
                    </a:lnTo>
                    <a:lnTo>
                      <a:pt x="3293" y="135"/>
                    </a:lnTo>
                    <a:lnTo>
                      <a:pt x="3341" y="102"/>
                    </a:lnTo>
                    <a:lnTo>
                      <a:pt x="3392" y="72"/>
                    </a:lnTo>
                    <a:lnTo>
                      <a:pt x="3448" y="47"/>
                    </a:lnTo>
                    <a:lnTo>
                      <a:pt x="3508" y="27"/>
                    </a:lnTo>
                    <a:lnTo>
                      <a:pt x="3573" y="12"/>
                    </a:lnTo>
                    <a:lnTo>
                      <a:pt x="3640" y="3"/>
                    </a:lnTo>
                    <a:lnTo>
                      <a:pt x="3711" y="0"/>
                    </a:lnTo>
                    <a:close/>
                    <a:moveTo>
                      <a:pt x="2910" y="0"/>
                    </a:moveTo>
                    <a:lnTo>
                      <a:pt x="2948" y="4"/>
                    </a:lnTo>
                    <a:lnTo>
                      <a:pt x="2983" y="14"/>
                    </a:lnTo>
                    <a:lnTo>
                      <a:pt x="3014" y="30"/>
                    </a:lnTo>
                    <a:lnTo>
                      <a:pt x="3040" y="52"/>
                    </a:lnTo>
                    <a:lnTo>
                      <a:pt x="3063" y="78"/>
                    </a:lnTo>
                    <a:lnTo>
                      <a:pt x="3079" y="109"/>
                    </a:lnTo>
                    <a:lnTo>
                      <a:pt x="3089" y="142"/>
                    </a:lnTo>
                    <a:lnTo>
                      <a:pt x="3093" y="178"/>
                    </a:lnTo>
                    <a:lnTo>
                      <a:pt x="3091" y="203"/>
                    </a:lnTo>
                    <a:lnTo>
                      <a:pt x="3088" y="227"/>
                    </a:lnTo>
                    <a:lnTo>
                      <a:pt x="3081" y="252"/>
                    </a:lnTo>
                    <a:lnTo>
                      <a:pt x="3071" y="277"/>
                    </a:lnTo>
                    <a:lnTo>
                      <a:pt x="3060" y="303"/>
                    </a:lnTo>
                    <a:lnTo>
                      <a:pt x="3044" y="331"/>
                    </a:lnTo>
                    <a:lnTo>
                      <a:pt x="3025" y="361"/>
                    </a:lnTo>
                    <a:lnTo>
                      <a:pt x="3004" y="393"/>
                    </a:lnTo>
                    <a:lnTo>
                      <a:pt x="2978" y="429"/>
                    </a:lnTo>
                    <a:lnTo>
                      <a:pt x="2948" y="468"/>
                    </a:lnTo>
                    <a:lnTo>
                      <a:pt x="2914" y="512"/>
                    </a:lnTo>
                    <a:lnTo>
                      <a:pt x="2876" y="561"/>
                    </a:lnTo>
                    <a:lnTo>
                      <a:pt x="2472" y="1078"/>
                    </a:lnTo>
                    <a:lnTo>
                      <a:pt x="2182" y="1078"/>
                    </a:lnTo>
                    <a:lnTo>
                      <a:pt x="2182" y="424"/>
                    </a:lnTo>
                    <a:lnTo>
                      <a:pt x="1784" y="1078"/>
                    </a:lnTo>
                    <a:lnTo>
                      <a:pt x="1518" y="1078"/>
                    </a:lnTo>
                    <a:lnTo>
                      <a:pt x="1518" y="234"/>
                    </a:lnTo>
                    <a:lnTo>
                      <a:pt x="1313" y="214"/>
                    </a:lnTo>
                    <a:lnTo>
                      <a:pt x="1313" y="118"/>
                    </a:lnTo>
                    <a:lnTo>
                      <a:pt x="1690" y="25"/>
                    </a:lnTo>
                    <a:lnTo>
                      <a:pt x="1832" y="25"/>
                    </a:lnTo>
                    <a:lnTo>
                      <a:pt x="1832" y="713"/>
                    </a:lnTo>
                    <a:lnTo>
                      <a:pt x="2247" y="25"/>
                    </a:lnTo>
                    <a:lnTo>
                      <a:pt x="2497" y="25"/>
                    </a:lnTo>
                    <a:lnTo>
                      <a:pt x="2497" y="822"/>
                    </a:lnTo>
                    <a:lnTo>
                      <a:pt x="2759" y="473"/>
                    </a:lnTo>
                    <a:lnTo>
                      <a:pt x="2759" y="62"/>
                    </a:lnTo>
                    <a:lnTo>
                      <a:pt x="2779" y="44"/>
                    </a:lnTo>
                    <a:lnTo>
                      <a:pt x="2806" y="27"/>
                    </a:lnTo>
                    <a:lnTo>
                      <a:pt x="2837" y="13"/>
                    </a:lnTo>
                    <a:lnTo>
                      <a:pt x="2872" y="4"/>
                    </a:lnTo>
                    <a:lnTo>
                      <a:pt x="2910" y="0"/>
                    </a:lnTo>
                    <a:close/>
                  </a:path>
                </a:pathLst>
              </a:custGeom>
              <a:solidFill>
                <a:srgbClr val="0000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AU" noProof="0"/>
              </a:p>
            </p:txBody>
          </p:sp>
        </p:grpSp>
      </p:grpSp>
      <p:sp>
        <p:nvSpPr>
          <p:cNvPr id="15" name="Title 1"/>
          <p:cNvSpPr>
            <a:spLocks noGrp="1"/>
          </p:cNvSpPr>
          <p:nvPr>
            <p:ph type="ctrTitle" hasCustomPrompt="1"/>
          </p:nvPr>
        </p:nvSpPr>
        <p:spPr bwMode="white">
          <a:xfrm>
            <a:off x="1895475" y="838200"/>
            <a:ext cx="5343525" cy="914400"/>
          </a:xfrm>
        </p:spPr>
        <p:txBody>
          <a:bodyPr anchor="t" anchorCtr="0">
            <a:noAutofit/>
          </a:bodyPr>
          <a:lstStyle>
            <a:lvl1pPr>
              <a:lnSpc>
                <a:spcPct val="90000"/>
              </a:lnSpc>
              <a:defRPr sz="3200" b="1" i="1" baseline="0">
                <a:solidFill>
                  <a:schemeClr val="bg1"/>
                </a:solidFill>
              </a:defRPr>
            </a:lvl1pPr>
          </a:lstStyle>
          <a:p>
            <a:r>
              <a:rPr lang="en-AU" noProof="0" smtClean="0"/>
              <a:t>Click to add the presentation’s main title</a:t>
            </a:r>
            <a:endParaRPr lang="en-AU" noProof="0" dirty="0"/>
          </a:p>
        </p:txBody>
      </p:sp>
      <p:sp>
        <p:nvSpPr>
          <p:cNvPr id="18" name="Subtitle 2"/>
          <p:cNvSpPr>
            <a:spLocks noGrp="1"/>
          </p:cNvSpPr>
          <p:nvPr>
            <p:ph type="subTitle" idx="1" hasCustomPrompt="1"/>
          </p:nvPr>
        </p:nvSpPr>
        <p:spPr bwMode="white">
          <a:xfrm>
            <a:off x="1895475" y="1828799"/>
            <a:ext cx="5343525" cy="914401"/>
          </a:xfrm>
        </p:spPr>
        <p:txBody>
          <a:bodyPr>
            <a:noAutofit/>
          </a:bodyPr>
          <a:lstStyle>
            <a:lvl1pPr marL="0" indent="0" algn="l">
              <a:lnSpc>
                <a:spcPct val="90000"/>
              </a:lnSpc>
              <a:spcAft>
                <a:spcPts val="0"/>
              </a:spcAft>
              <a:buNone/>
              <a:defRPr sz="3200" baseline="0">
                <a:solidFill>
                  <a:schemeClr val="bg1"/>
                </a:solidFill>
                <a:latin typeface="+mj-lt"/>
              </a:defRPr>
            </a:lvl1pPr>
            <a:lvl2pPr marL="0" indent="0" algn="l">
              <a:buNone/>
              <a:defRPr sz="1800">
                <a:solidFill>
                  <a:schemeClr val="bg1"/>
                </a:solidFill>
                <a:latin typeface="+mj-lt"/>
              </a:defRPr>
            </a:lvl2pPr>
            <a:lvl3pPr marL="457200" indent="0" algn="l">
              <a:buNone/>
              <a:defRPr sz="1800">
                <a:solidFill>
                  <a:schemeClr val="bg1"/>
                </a:solidFill>
                <a:latin typeface="+mj-lt"/>
              </a:defRPr>
            </a:lvl3pPr>
            <a:lvl4pPr marL="914400" indent="0" algn="l">
              <a:buNone/>
              <a:defRPr sz="1800">
                <a:solidFill>
                  <a:schemeClr val="bg1"/>
                </a:solidFill>
                <a:latin typeface="+mj-lt"/>
              </a:defRPr>
            </a:lvl4pPr>
            <a:lvl5pPr marL="1371600" indent="0" algn="l">
              <a:buNone/>
              <a:defRPr sz="1800">
                <a:solidFill>
                  <a:schemeClr val="bg1"/>
                </a:solidFill>
                <a:latin typeface="+mj-lt"/>
              </a:defRPr>
            </a:lvl5pPr>
            <a:lvl6pPr marL="1828800" indent="0" algn="l">
              <a:buNone/>
              <a:defRPr sz="1800">
                <a:solidFill>
                  <a:schemeClr val="bg1"/>
                </a:solidFill>
                <a:latin typeface="+mj-lt"/>
              </a:defRPr>
            </a:lvl6pPr>
            <a:lvl7pPr marL="2286000" indent="0" algn="l">
              <a:buNone/>
              <a:defRPr sz="1800">
                <a:solidFill>
                  <a:schemeClr val="bg1"/>
                </a:solidFill>
                <a:latin typeface="+mj-lt"/>
              </a:defRPr>
            </a:lvl7pPr>
            <a:lvl8pPr marL="2743200" indent="0" algn="l">
              <a:buNone/>
              <a:defRPr sz="1800">
                <a:solidFill>
                  <a:schemeClr val="bg1"/>
                </a:solidFill>
                <a:latin typeface="+mj-lt"/>
              </a:defRPr>
            </a:lvl8pPr>
            <a:lvl9pPr marL="3200400" indent="0" algn="l">
              <a:buNone/>
              <a:defRPr sz="1800">
                <a:solidFill>
                  <a:schemeClr val="bg1"/>
                </a:solidFill>
                <a:latin typeface="+mj-lt"/>
              </a:defRPr>
            </a:lvl9pPr>
          </a:lstStyle>
          <a:p>
            <a:r>
              <a:rPr lang="en-AU" noProof="0" smtClean="0"/>
              <a:t>Subtitle and date (move higher if title is only one line)</a:t>
            </a:r>
            <a:endParaRPr lang="en-AU" noProof="0" dirty="0" smtClean="0"/>
          </a:p>
        </p:txBody>
      </p:sp>
      <p:sp>
        <p:nvSpPr>
          <p:cNvPr id="49" name="Text Placeholder 31"/>
          <p:cNvSpPr>
            <a:spLocks noGrp="1"/>
          </p:cNvSpPr>
          <p:nvPr>
            <p:ph type="body" sz="quarter" idx="10" hasCustomPrompt="1"/>
          </p:nvPr>
        </p:nvSpPr>
        <p:spPr bwMode="white">
          <a:xfrm>
            <a:off x="1895475" y="374904"/>
            <a:ext cx="4105656" cy="146304"/>
          </a:xfrm>
        </p:spPr>
        <p:txBody>
          <a:bodyPr/>
          <a:lstStyle>
            <a:lvl1pPr>
              <a:defRPr sz="1100">
                <a:solidFill>
                  <a:schemeClr val="bg1"/>
                </a:solidFill>
                <a:latin typeface="+mj-lt"/>
              </a:defRPr>
            </a:lvl1pPr>
            <a:lvl2pPr>
              <a:defRPr sz="1000">
                <a:solidFill>
                  <a:schemeClr val="bg1"/>
                </a:solidFill>
                <a:latin typeface="+mj-lt"/>
              </a:defRPr>
            </a:lvl2pPr>
            <a:lvl3pPr>
              <a:defRPr sz="1000">
                <a:solidFill>
                  <a:schemeClr val="bg1"/>
                </a:solidFill>
                <a:latin typeface="+mj-lt"/>
              </a:defRPr>
            </a:lvl3pPr>
            <a:lvl4pPr>
              <a:defRPr sz="1000">
                <a:solidFill>
                  <a:schemeClr val="bg1"/>
                </a:solidFill>
                <a:latin typeface="+mj-lt"/>
              </a:defRPr>
            </a:lvl4pPr>
            <a:lvl5pPr>
              <a:defRPr sz="1000">
                <a:solidFill>
                  <a:schemeClr val="bg1"/>
                </a:solidFill>
                <a:latin typeface="+mj-lt"/>
              </a:defRPr>
            </a:lvl5pPr>
          </a:lstStyle>
          <a:p>
            <a:pPr lvl="0"/>
            <a:r>
              <a:rPr lang="en-AU" noProof="0" dirty="0" smtClean="0"/>
              <a:t>www.pwc.com.au</a:t>
            </a:r>
            <a:endParaRPr lang="en-AU" noProof="0" dirty="0"/>
          </a:p>
        </p:txBody>
      </p:sp>
    </p:spTree>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userDrawn="1">
  <p:cSld name="1_Cover Slide: Fixed Logo">
    <p:spTree>
      <p:nvGrpSpPr>
        <p:cNvPr id="1" name=""/>
        <p:cNvGrpSpPr/>
        <p:nvPr/>
      </p:nvGrpSpPr>
      <p:grpSpPr>
        <a:xfrm>
          <a:off x="0" y="0"/>
          <a:ext cx="0" cy="0"/>
          <a:chOff x="0" y="0"/>
          <a:chExt cx="0" cy="0"/>
        </a:xfrm>
      </p:grpSpPr>
      <p:sp>
        <p:nvSpPr>
          <p:cNvPr id="142" name="Title 1"/>
          <p:cNvSpPr>
            <a:spLocks noGrp="1"/>
          </p:cNvSpPr>
          <p:nvPr>
            <p:ph type="ctrTitle" hasCustomPrompt="1"/>
          </p:nvPr>
        </p:nvSpPr>
        <p:spPr bwMode="black">
          <a:xfrm>
            <a:off x="1895475" y="838200"/>
            <a:ext cx="5343525" cy="914400"/>
          </a:xfrm>
        </p:spPr>
        <p:txBody>
          <a:bodyPr anchor="t" anchorCtr="0">
            <a:noAutofit/>
          </a:bodyPr>
          <a:lstStyle>
            <a:lvl1pPr>
              <a:lnSpc>
                <a:spcPct val="90000"/>
              </a:lnSpc>
              <a:defRPr sz="3200" b="1" i="1" baseline="0">
                <a:solidFill>
                  <a:schemeClr val="tx1"/>
                </a:solidFill>
              </a:defRPr>
            </a:lvl1pPr>
          </a:lstStyle>
          <a:p>
            <a:r>
              <a:rPr lang="en-AU" noProof="0" smtClean="0"/>
              <a:t>Click to add the presentation’s main title</a:t>
            </a:r>
            <a:endParaRPr lang="en-AU" noProof="0" dirty="0"/>
          </a:p>
        </p:txBody>
      </p:sp>
      <p:sp>
        <p:nvSpPr>
          <p:cNvPr id="143" name="Subtitle 2"/>
          <p:cNvSpPr>
            <a:spLocks noGrp="1"/>
          </p:cNvSpPr>
          <p:nvPr>
            <p:ph type="subTitle" idx="1" hasCustomPrompt="1"/>
          </p:nvPr>
        </p:nvSpPr>
        <p:spPr bwMode="black">
          <a:xfrm>
            <a:off x="1895475" y="1828799"/>
            <a:ext cx="5343525" cy="914401"/>
          </a:xfrm>
        </p:spPr>
        <p:txBody>
          <a:bodyPr>
            <a:noAutofit/>
          </a:bodyPr>
          <a:lstStyle>
            <a:lvl1pPr marL="0" indent="0" algn="l">
              <a:lnSpc>
                <a:spcPct val="90000"/>
              </a:lnSpc>
              <a:spcAft>
                <a:spcPts val="0"/>
              </a:spcAft>
              <a:buNone/>
              <a:defRPr sz="3200" baseline="0">
                <a:solidFill>
                  <a:schemeClr val="tx1"/>
                </a:solidFill>
                <a:latin typeface="+mj-lt"/>
              </a:defRPr>
            </a:lvl1pPr>
            <a:lvl2pPr marL="0" indent="0" algn="l">
              <a:buNone/>
              <a:defRPr sz="1800">
                <a:solidFill>
                  <a:schemeClr val="bg1"/>
                </a:solidFill>
                <a:latin typeface="+mj-lt"/>
              </a:defRPr>
            </a:lvl2pPr>
            <a:lvl3pPr marL="457200" indent="0" algn="l">
              <a:buNone/>
              <a:defRPr sz="1800">
                <a:solidFill>
                  <a:schemeClr val="bg1"/>
                </a:solidFill>
                <a:latin typeface="+mj-lt"/>
              </a:defRPr>
            </a:lvl3pPr>
            <a:lvl4pPr marL="914400" indent="0" algn="l">
              <a:buNone/>
              <a:defRPr sz="1800">
                <a:solidFill>
                  <a:schemeClr val="bg1"/>
                </a:solidFill>
                <a:latin typeface="+mj-lt"/>
              </a:defRPr>
            </a:lvl4pPr>
            <a:lvl5pPr marL="1371600" indent="0" algn="l">
              <a:buNone/>
              <a:defRPr sz="1800">
                <a:solidFill>
                  <a:schemeClr val="bg1"/>
                </a:solidFill>
                <a:latin typeface="+mj-lt"/>
              </a:defRPr>
            </a:lvl5pPr>
            <a:lvl6pPr marL="1828800" indent="0" algn="l">
              <a:buNone/>
              <a:defRPr sz="1800">
                <a:solidFill>
                  <a:schemeClr val="bg1"/>
                </a:solidFill>
                <a:latin typeface="+mj-lt"/>
              </a:defRPr>
            </a:lvl6pPr>
            <a:lvl7pPr marL="2286000" indent="0" algn="l">
              <a:buNone/>
              <a:defRPr sz="1800">
                <a:solidFill>
                  <a:schemeClr val="bg1"/>
                </a:solidFill>
                <a:latin typeface="+mj-lt"/>
              </a:defRPr>
            </a:lvl7pPr>
            <a:lvl8pPr marL="2743200" indent="0" algn="l">
              <a:buNone/>
              <a:defRPr sz="1800">
                <a:solidFill>
                  <a:schemeClr val="bg1"/>
                </a:solidFill>
                <a:latin typeface="+mj-lt"/>
              </a:defRPr>
            </a:lvl8pPr>
            <a:lvl9pPr marL="3200400" indent="0" algn="l">
              <a:buNone/>
              <a:defRPr sz="1800">
                <a:solidFill>
                  <a:schemeClr val="bg1"/>
                </a:solidFill>
                <a:latin typeface="+mj-lt"/>
              </a:defRPr>
            </a:lvl9pPr>
          </a:lstStyle>
          <a:p>
            <a:r>
              <a:rPr lang="en-AU" noProof="0" smtClean="0"/>
              <a:t>Subtitle and date (move higher if title is only one line)</a:t>
            </a:r>
            <a:endParaRPr lang="en-AU" noProof="0" dirty="0" smtClean="0"/>
          </a:p>
        </p:txBody>
      </p:sp>
      <p:grpSp>
        <p:nvGrpSpPr>
          <p:cNvPr id="102" name="Group 101"/>
          <p:cNvGrpSpPr>
            <a:grpSpLocks noChangeAspect="1"/>
          </p:cNvGrpSpPr>
          <p:nvPr/>
        </p:nvGrpSpPr>
        <p:grpSpPr>
          <a:xfrm>
            <a:off x="968592" y="5768681"/>
            <a:ext cx="1232283" cy="935789"/>
            <a:chOff x="518032" y="-1032869"/>
            <a:chExt cx="6161413" cy="4678943"/>
          </a:xfrm>
        </p:grpSpPr>
        <p:grpSp>
          <p:nvGrpSpPr>
            <p:cNvPr id="103" name="Group 73"/>
            <p:cNvGrpSpPr>
              <a:grpSpLocks noChangeAspect="1"/>
            </p:cNvGrpSpPr>
            <p:nvPr/>
          </p:nvGrpSpPr>
          <p:grpSpPr>
            <a:xfrm>
              <a:off x="4438637" y="-1032863"/>
              <a:ext cx="2240792" cy="2011550"/>
              <a:chOff x="1905000" y="5715000"/>
              <a:chExt cx="445770" cy="381000"/>
            </a:xfrm>
          </p:grpSpPr>
          <p:sp>
            <p:nvSpPr>
              <p:cNvPr id="107" name="Rectangle 25"/>
              <p:cNvSpPr>
                <a:spLocks noChangeArrowheads="1"/>
              </p:cNvSpPr>
              <p:nvPr userDrawn="1"/>
            </p:nvSpPr>
            <p:spPr bwMode="gray">
              <a:xfrm>
                <a:off x="2293620" y="5988118"/>
                <a:ext cx="57150" cy="107882"/>
              </a:xfrm>
              <a:prstGeom prst="rect">
                <a:avLst/>
              </a:prstGeom>
              <a:solidFill>
                <a:srgbClr val="F445F6"/>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AU" noProof="0"/>
              </a:p>
            </p:txBody>
          </p:sp>
          <p:sp>
            <p:nvSpPr>
              <p:cNvPr id="108" name="Rectangle 26"/>
              <p:cNvSpPr>
                <a:spLocks noChangeArrowheads="1"/>
              </p:cNvSpPr>
              <p:nvPr userDrawn="1"/>
            </p:nvSpPr>
            <p:spPr bwMode="gray">
              <a:xfrm>
                <a:off x="2132171" y="5757333"/>
                <a:ext cx="44291" cy="66914"/>
              </a:xfrm>
              <a:prstGeom prst="rect">
                <a:avLst/>
              </a:prstGeom>
              <a:solidFill>
                <a:srgbClr val="F6B67F"/>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AU" noProof="0"/>
              </a:p>
            </p:txBody>
          </p:sp>
          <p:sp>
            <p:nvSpPr>
              <p:cNvPr id="109" name="Rectangle 27"/>
              <p:cNvSpPr>
                <a:spLocks noChangeArrowheads="1"/>
              </p:cNvSpPr>
              <p:nvPr userDrawn="1"/>
            </p:nvSpPr>
            <p:spPr bwMode="gray">
              <a:xfrm>
                <a:off x="1905000" y="5715000"/>
                <a:ext cx="227171" cy="42333"/>
              </a:xfrm>
              <a:prstGeom prst="rect">
                <a:avLst/>
              </a:prstGeom>
              <a:solidFill>
                <a:srgbClr val="F48F17"/>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AU" noProof="0"/>
              </a:p>
            </p:txBody>
          </p:sp>
          <p:sp>
            <p:nvSpPr>
              <p:cNvPr id="110" name="Rectangle 28"/>
              <p:cNvSpPr>
                <a:spLocks noChangeArrowheads="1"/>
              </p:cNvSpPr>
              <p:nvPr userDrawn="1"/>
            </p:nvSpPr>
            <p:spPr bwMode="gray">
              <a:xfrm>
                <a:off x="1905000" y="5757333"/>
                <a:ext cx="227171" cy="66914"/>
              </a:xfrm>
              <a:prstGeom prst="rect">
                <a:avLst/>
              </a:prstGeom>
              <a:solidFill>
                <a:srgbClr val="EB660B"/>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AU" noProof="0"/>
              </a:p>
            </p:txBody>
          </p:sp>
          <p:sp>
            <p:nvSpPr>
              <p:cNvPr id="111" name="Rectangle 29"/>
              <p:cNvSpPr>
                <a:spLocks noChangeArrowheads="1"/>
              </p:cNvSpPr>
              <p:nvPr userDrawn="1"/>
            </p:nvSpPr>
            <p:spPr bwMode="gray">
              <a:xfrm>
                <a:off x="2176462" y="5824247"/>
                <a:ext cx="117158" cy="163871"/>
              </a:xfrm>
              <a:prstGeom prst="rect">
                <a:avLst/>
              </a:prstGeom>
              <a:solidFill>
                <a:srgbClr val="F3BF09"/>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AU" noProof="0"/>
              </a:p>
            </p:txBody>
          </p:sp>
          <p:sp>
            <p:nvSpPr>
              <p:cNvPr id="112" name="Rectangle 30"/>
              <p:cNvSpPr>
                <a:spLocks noChangeArrowheads="1"/>
              </p:cNvSpPr>
              <p:nvPr userDrawn="1"/>
            </p:nvSpPr>
            <p:spPr bwMode="gray">
              <a:xfrm>
                <a:off x="2176462" y="5988118"/>
                <a:ext cx="117158" cy="107882"/>
              </a:xfrm>
              <a:prstGeom prst="rect">
                <a:avLst/>
              </a:prstGeom>
              <a:solidFill>
                <a:srgbClr val="E93409"/>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AU" noProof="0"/>
              </a:p>
            </p:txBody>
          </p:sp>
          <p:sp>
            <p:nvSpPr>
              <p:cNvPr id="113" name="Rectangle 31"/>
              <p:cNvSpPr>
                <a:spLocks noChangeArrowheads="1"/>
              </p:cNvSpPr>
              <p:nvPr userDrawn="1"/>
            </p:nvSpPr>
            <p:spPr bwMode="gray">
              <a:xfrm>
                <a:off x="2132171" y="5824247"/>
                <a:ext cx="44291" cy="163871"/>
              </a:xfrm>
              <a:prstGeom prst="rect">
                <a:avLst/>
              </a:prstGeom>
              <a:solidFill>
                <a:srgbClr val="EA8804"/>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AU" noProof="0"/>
              </a:p>
            </p:txBody>
          </p:sp>
          <p:sp>
            <p:nvSpPr>
              <p:cNvPr id="114" name="Rectangle 32"/>
              <p:cNvSpPr>
                <a:spLocks noChangeArrowheads="1"/>
              </p:cNvSpPr>
              <p:nvPr userDrawn="1"/>
            </p:nvSpPr>
            <p:spPr bwMode="gray">
              <a:xfrm>
                <a:off x="2132171" y="5988118"/>
                <a:ext cx="44291" cy="107882"/>
              </a:xfrm>
              <a:prstGeom prst="rect">
                <a:avLst/>
              </a:prstGeom>
              <a:solidFill>
                <a:srgbClr val="E02504"/>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AU" noProof="0"/>
              </a:p>
            </p:txBody>
          </p:sp>
          <p:sp>
            <p:nvSpPr>
              <p:cNvPr id="115" name="Freeform 33"/>
              <p:cNvSpPr>
                <a:spLocks/>
              </p:cNvSpPr>
              <p:nvPr userDrawn="1"/>
            </p:nvSpPr>
            <p:spPr bwMode="gray">
              <a:xfrm>
                <a:off x="1905000" y="5824247"/>
                <a:ext cx="227171" cy="163871"/>
              </a:xfrm>
              <a:custGeom>
                <a:avLst/>
                <a:gdLst/>
                <a:ahLst/>
                <a:cxnLst>
                  <a:cxn ang="0">
                    <a:pos x="0" y="0"/>
                  </a:cxn>
                  <a:cxn ang="0">
                    <a:pos x="159" y="0"/>
                  </a:cxn>
                  <a:cxn ang="0">
                    <a:pos x="159" y="120"/>
                  </a:cxn>
                  <a:cxn ang="0">
                    <a:pos x="99" y="120"/>
                  </a:cxn>
                  <a:cxn ang="0">
                    <a:pos x="99" y="80"/>
                  </a:cxn>
                  <a:cxn ang="0">
                    <a:pos x="0" y="80"/>
                  </a:cxn>
                  <a:cxn ang="0">
                    <a:pos x="0" y="0"/>
                  </a:cxn>
                </a:cxnLst>
                <a:rect l="0" t="0" r="r" b="b"/>
                <a:pathLst>
                  <a:path w="159" h="120">
                    <a:moveTo>
                      <a:pt x="0" y="0"/>
                    </a:moveTo>
                    <a:lnTo>
                      <a:pt x="159" y="0"/>
                    </a:lnTo>
                    <a:lnTo>
                      <a:pt x="159" y="120"/>
                    </a:lnTo>
                    <a:lnTo>
                      <a:pt x="99" y="120"/>
                    </a:lnTo>
                    <a:lnTo>
                      <a:pt x="99" y="80"/>
                    </a:lnTo>
                    <a:lnTo>
                      <a:pt x="0" y="80"/>
                    </a:lnTo>
                    <a:lnTo>
                      <a:pt x="0" y="0"/>
                    </a:lnTo>
                    <a:close/>
                  </a:path>
                </a:pathLst>
              </a:custGeom>
              <a:solidFill>
                <a:srgbClr val="E04C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AU" noProof="0"/>
              </a:p>
            </p:txBody>
          </p:sp>
          <p:sp>
            <p:nvSpPr>
              <p:cNvPr id="116" name="Rectangle 34"/>
              <p:cNvSpPr>
                <a:spLocks noChangeArrowheads="1"/>
              </p:cNvSpPr>
              <p:nvPr userDrawn="1"/>
            </p:nvSpPr>
            <p:spPr bwMode="gray">
              <a:xfrm>
                <a:off x="2046446" y="5988118"/>
                <a:ext cx="85725" cy="107882"/>
              </a:xfrm>
              <a:prstGeom prst="rect">
                <a:avLst/>
              </a:prstGeom>
              <a:solidFill>
                <a:srgbClr val="D61400"/>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AU" noProof="0"/>
              </a:p>
            </p:txBody>
          </p:sp>
          <p:sp>
            <p:nvSpPr>
              <p:cNvPr id="117" name="Rectangle 35"/>
              <p:cNvSpPr>
                <a:spLocks noChangeArrowheads="1"/>
              </p:cNvSpPr>
              <p:nvPr userDrawn="1"/>
            </p:nvSpPr>
            <p:spPr bwMode="gray">
              <a:xfrm>
                <a:off x="1905000" y="5933495"/>
                <a:ext cx="141446" cy="54624"/>
              </a:xfrm>
              <a:prstGeom prst="rect">
                <a:avLst/>
              </a:prstGeom>
              <a:solidFill>
                <a:srgbClr val="C93C00"/>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AU" noProof="0"/>
              </a:p>
            </p:txBody>
          </p:sp>
          <p:sp>
            <p:nvSpPr>
              <p:cNvPr id="118" name="Rectangle 36"/>
              <p:cNvSpPr>
                <a:spLocks noChangeArrowheads="1"/>
              </p:cNvSpPr>
              <p:nvPr userDrawn="1"/>
            </p:nvSpPr>
            <p:spPr bwMode="gray">
              <a:xfrm>
                <a:off x="1905000" y="5988118"/>
                <a:ext cx="141446" cy="107882"/>
              </a:xfrm>
              <a:prstGeom prst="rect">
                <a:avLst/>
              </a:prstGeom>
              <a:solidFill>
                <a:srgbClr val="C01000"/>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AU" noProof="0"/>
              </a:p>
            </p:txBody>
          </p:sp>
          <p:sp>
            <p:nvSpPr>
              <p:cNvPr id="119" name="Rectangle 25"/>
              <p:cNvSpPr>
                <a:spLocks noChangeArrowheads="1"/>
              </p:cNvSpPr>
              <p:nvPr/>
            </p:nvSpPr>
            <p:spPr bwMode="gray">
              <a:xfrm>
                <a:off x="2293620" y="5988118"/>
                <a:ext cx="57150" cy="107882"/>
              </a:xfrm>
              <a:prstGeom prst="rect">
                <a:avLst/>
              </a:prstGeom>
              <a:solidFill>
                <a:srgbClr val="F445F6"/>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AU" noProof="0"/>
              </a:p>
            </p:txBody>
          </p:sp>
          <p:sp>
            <p:nvSpPr>
              <p:cNvPr id="120" name="Rectangle 26"/>
              <p:cNvSpPr>
                <a:spLocks noChangeArrowheads="1"/>
              </p:cNvSpPr>
              <p:nvPr/>
            </p:nvSpPr>
            <p:spPr bwMode="gray">
              <a:xfrm>
                <a:off x="2132171" y="5757333"/>
                <a:ext cx="44291" cy="66914"/>
              </a:xfrm>
              <a:prstGeom prst="rect">
                <a:avLst/>
              </a:prstGeom>
              <a:solidFill>
                <a:srgbClr val="F6B67F"/>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AU" noProof="0"/>
              </a:p>
            </p:txBody>
          </p:sp>
          <p:sp>
            <p:nvSpPr>
              <p:cNvPr id="121" name="Rectangle 27"/>
              <p:cNvSpPr>
                <a:spLocks noChangeArrowheads="1"/>
              </p:cNvSpPr>
              <p:nvPr/>
            </p:nvSpPr>
            <p:spPr bwMode="gray">
              <a:xfrm>
                <a:off x="1905000" y="5715000"/>
                <a:ext cx="227171" cy="42333"/>
              </a:xfrm>
              <a:prstGeom prst="rect">
                <a:avLst/>
              </a:prstGeom>
              <a:solidFill>
                <a:srgbClr val="F48F17"/>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AU" noProof="0"/>
              </a:p>
            </p:txBody>
          </p:sp>
          <p:sp>
            <p:nvSpPr>
              <p:cNvPr id="122" name="Rectangle 28"/>
              <p:cNvSpPr>
                <a:spLocks noChangeArrowheads="1"/>
              </p:cNvSpPr>
              <p:nvPr/>
            </p:nvSpPr>
            <p:spPr bwMode="gray">
              <a:xfrm>
                <a:off x="1905000" y="5757333"/>
                <a:ext cx="227171" cy="66914"/>
              </a:xfrm>
              <a:prstGeom prst="rect">
                <a:avLst/>
              </a:prstGeom>
              <a:solidFill>
                <a:srgbClr val="EB660B"/>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AU" noProof="0"/>
              </a:p>
            </p:txBody>
          </p:sp>
          <p:sp>
            <p:nvSpPr>
              <p:cNvPr id="123" name="Rectangle 29"/>
              <p:cNvSpPr>
                <a:spLocks noChangeArrowheads="1"/>
              </p:cNvSpPr>
              <p:nvPr/>
            </p:nvSpPr>
            <p:spPr bwMode="gray">
              <a:xfrm>
                <a:off x="2176462" y="5824247"/>
                <a:ext cx="117158" cy="163871"/>
              </a:xfrm>
              <a:prstGeom prst="rect">
                <a:avLst/>
              </a:prstGeom>
              <a:solidFill>
                <a:srgbClr val="F3BF09"/>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AU" noProof="0"/>
              </a:p>
            </p:txBody>
          </p:sp>
          <p:sp>
            <p:nvSpPr>
              <p:cNvPr id="124" name="Rectangle 30"/>
              <p:cNvSpPr>
                <a:spLocks noChangeArrowheads="1"/>
              </p:cNvSpPr>
              <p:nvPr/>
            </p:nvSpPr>
            <p:spPr bwMode="gray">
              <a:xfrm>
                <a:off x="2176462" y="5988118"/>
                <a:ext cx="117158" cy="107882"/>
              </a:xfrm>
              <a:prstGeom prst="rect">
                <a:avLst/>
              </a:prstGeom>
              <a:solidFill>
                <a:srgbClr val="E93409"/>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AU" noProof="0"/>
              </a:p>
            </p:txBody>
          </p:sp>
          <p:sp>
            <p:nvSpPr>
              <p:cNvPr id="125" name="Rectangle 31"/>
              <p:cNvSpPr>
                <a:spLocks noChangeArrowheads="1"/>
              </p:cNvSpPr>
              <p:nvPr/>
            </p:nvSpPr>
            <p:spPr bwMode="gray">
              <a:xfrm>
                <a:off x="2132171" y="5824247"/>
                <a:ext cx="44291" cy="163871"/>
              </a:xfrm>
              <a:prstGeom prst="rect">
                <a:avLst/>
              </a:prstGeom>
              <a:solidFill>
                <a:srgbClr val="EA8804"/>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AU" noProof="0"/>
              </a:p>
            </p:txBody>
          </p:sp>
          <p:sp>
            <p:nvSpPr>
              <p:cNvPr id="126" name="Rectangle 32"/>
              <p:cNvSpPr>
                <a:spLocks noChangeArrowheads="1"/>
              </p:cNvSpPr>
              <p:nvPr/>
            </p:nvSpPr>
            <p:spPr bwMode="gray">
              <a:xfrm>
                <a:off x="2132171" y="5988118"/>
                <a:ext cx="44291" cy="107882"/>
              </a:xfrm>
              <a:prstGeom prst="rect">
                <a:avLst/>
              </a:prstGeom>
              <a:solidFill>
                <a:srgbClr val="E02504"/>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AU" noProof="0"/>
              </a:p>
            </p:txBody>
          </p:sp>
          <p:sp>
            <p:nvSpPr>
              <p:cNvPr id="127" name="Freeform 33"/>
              <p:cNvSpPr>
                <a:spLocks/>
              </p:cNvSpPr>
              <p:nvPr/>
            </p:nvSpPr>
            <p:spPr bwMode="gray">
              <a:xfrm>
                <a:off x="1905000" y="5824247"/>
                <a:ext cx="227171" cy="163871"/>
              </a:xfrm>
              <a:custGeom>
                <a:avLst/>
                <a:gdLst/>
                <a:ahLst/>
                <a:cxnLst>
                  <a:cxn ang="0">
                    <a:pos x="0" y="0"/>
                  </a:cxn>
                  <a:cxn ang="0">
                    <a:pos x="159" y="0"/>
                  </a:cxn>
                  <a:cxn ang="0">
                    <a:pos x="159" y="120"/>
                  </a:cxn>
                  <a:cxn ang="0">
                    <a:pos x="99" y="120"/>
                  </a:cxn>
                  <a:cxn ang="0">
                    <a:pos x="99" y="80"/>
                  </a:cxn>
                  <a:cxn ang="0">
                    <a:pos x="0" y="80"/>
                  </a:cxn>
                  <a:cxn ang="0">
                    <a:pos x="0" y="0"/>
                  </a:cxn>
                </a:cxnLst>
                <a:rect l="0" t="0" r="r" b="b"/>
                <a:pathLst>
                  <a:path w="159" h="120">
                    <a:moveTo>
                      <a:pt x="0" y="0"/>
                    </a:moveTo>
                    <a:lnTo>
                      <a:pt x="159" y="0"/>
                    </a:lnTo>
                    <a:lnTo>
                      <a:pt x="159" y="120"/>
                    </a:lnTo>
                    <a:lnTo>
                      <a:pt x="99" y="120"/>
                    </a:lnTo>
                    <a:lnTo>
                      <a:pt x="99" y="80"/>
                    </a:lnTo>
                    <a:lnTo>
                      <a:pt x="0" y="80"/>
                    </a:lnTo>
                    <a:lnTo>
                      <a:pt x="0" y="0"/>
                    </a:lnTo>
                    <a:close/>
                  </a:path>
                </a:pathLst>
              </a:custGeom>
              <a:solidFill>
                <a:srgbClr val="E04C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AU" noProof="0"/>
              </a:p>
            </p:txBody>
          </p:sp>
          <p:sp>
            <p:nvSpPr>
              <p:cNvPr id="128" name="Rectangle 34"/>
              <p:cNvSpPr>
                <a:spLocks noChangeArrowheads="1"/>
              </p:cNvSpPr>
              <p:nvPr/>
            </p:nvSpPr>
            <p:spPr bwMode="gray">
              <a:xfrm>
                <a:off x="2046446" y="5988118"/>
                <a:ext cx="85725" cy="107882"/>
              </a:xfrm>
              <a:prstGeom prst="rect">
                <a:avLst/>
              </a:prstGeom>
              <a:solidFill>
                <a:srgbClr val="D61400"/>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AU" noProof="0"/>
              </a:p>
            </p:txBody>
          </p:sp>
          <p:sp>
            <p:nvSpPr>
              <p:cNvPr id="129" name="Rectangle 35"/>
              <p:cNvSpPr>
                <a:spLocks noChangeArrowheads="1"/>
              </p:cNvSpPr>
              <p:nvPr/>
            </p:nvSpPr>
            <p:spPr bwMode="gray">
              <a:xfrm>
                <a:off x="1905000" y="5933495"/>
                <a:ext cx="141446" cy="54624"/>
              </a:xfrm>
              <a:prstGeom prst="rect">
                <a:avLst/>
              </a:prstGeom>
              <a:solidFill>
                <a:srgbClr val="C93C00"/>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AU" noProof="0"/>
              </a:p>
            </p:txBody>
          </p:sp>
          <p:sp>
            <p:nvSpPr>
              <p:cNvPr id="130" name="Rectangle 36"/>
              <p:cNvSpPr>
                <a:spLocks noChangeArrowheads="1"/>
              </p:cNvSpPr>
              <p:nvPr/>
            </p:nvSpPr>
            <p:spPr bwMode="gray">
              <a:xfrm>
                <a:off x="1905000" y="5988118"/>
                <a:ext cx="141446" cy="107882"/>
              </a:xfrm>
              <a:prstGeom prst="rect">
                <a:avLst/>
              </a:prstGeom>
              <a:solidFill>
                <a:srgbClr val="C01000"/>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AU" noProof="0"/>
              </a:p>
            </p:txBody>
          </p:sp>
        </p:grpSp>
        <p:grpSp>
          <p:nvGrpSpPr>
            <p:cNvPr id="104" name="Group 32"/>
            <p:cNvGrpSpPr/>
            <p:nvPr/>
          </p:nvGrpSpPr>
          <p:grpSpPr>
            <a:xfrm>
              <a:off x="518032" y="978681"/>
              <a:ext cx="4572000" cy="2667393"/>
              <a:chOff x="518032" y="978681"/>
              <a:chExt cx="4572000" cy="2667393"/>
            </a:xfrm>
          </p:grpSpPr>
          <p:sp>
            <p:nvSpPr>
              <p:cNvPr id="105" name="Rectangle 37"/>
              <p:cNvSpPr>
                <a:spLocks noChangeArrowheads="1"/>
              </p:cNvSpPr>
              <p:nvPr userDrawn="1"/>
            </p:nvSpPr>
            <p:spPr bwMode="black">
              <a:xfrm>
                <a:off x="3295650" y="978681"/>
                <a:ext cx="1143000" cy="263229"/>
              </a:xfrm>
              <a:prstGeom prst="rect">
                <a:avLst/>
              </a:prstGeom>
              <a:solidFill>
                <a:srgbClr val="A10000"/>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AU" noProof="0"/>
              </a:p>
            </p:txBody>
          </p:sp>
          <p:sp>
            <p:nvSpPr>
              <p:cNvPr id="106" name="Freeform 7"/>
              <p:cNvSpPr>
                <a:spLocks noEditPoints="1"/>
              </p:cNvSpPr>
              <p:nvPr userDrawn="1"/>
            </p:nvSpPr>
            <p:spPr bwMode="black">
              <a:xfrm>
                <a:off x="518032" y="1922794"/>
                <a:ext cx="4572000" cy="1723280"/>
              </a:xfrm>
              <a:custGeom>
                <a:avLst/>
                <a:gdLst/>
                <a:ahLst/>
                <a:cxnLst>
                  <a:cxn ang="0">
                    <a:pos x="581" y="233"/>
                  </a:cxn>
                  <a:cxn ang="0">
                    <a:pos x="538" y="949"/>
                  </a:cxn>
                  <a:cxn ang="0">
                    <a:pos x="630" y="946"/>
                  </a:cxn>
                  <a:cxn ang="0">
                    <a:pos x="793" y="880"/>
                  </a:cxn>
                  <a:cxn ang="0">
                    <a:pos x="886" y="728"/>
                  </a:cxn>
                  <a:cxn ang="0">
                    <a:pos x="905" y="505"/>
                  </a:cxn>
                  <a:cxn ang="0">
                    <a:pos x="850" y="329"/>
                  </a:cxn>
                  <a:cxn ang="0">
                    <a:pos x="727" y="241"/>
                  </a:cxn>
                  <a:cxn ang="0">
                    <a:pos x="521" y="3"/>
                  </a:cxn>
                  <a:cxn ang="0">
                    <a:pos x="643" y="74"/>
                  </a:cxn>
                  <a:cxn ang="0">
                    <a:pos x="761" y="24"/>
                  </a:cxn>
                  <a:cxn ang="0">
                    <a:pos x="855" y="9"/>
                  </a:cxn>
                  <a:cxn ang="0">
                    <a:pos x="1026" y="40"/>
                  </a:cxn>
                  <a:cxn ang="0">
                    <a:pos x="1180" y="172"/>
                  </a:cxn>
                  <a:cxn ang="0">
                    <a:pos x="1265" y="383"/>
                  </a:cxn>
                  <a:cxn ang="0">
                    <a:pos x="1265" y="641"/>
                  </a:cxn>
                  <a:cxn ang="0">
                    <a:pos x="1175" y="857"/>
                  </a:cxn>
                  <a:cxn ang="0">
                    <a:pos x="1005" y="1006"/>
                  </a:cxn>
                  <a:cxn ang="0">
                    <a:pos x="766" y="1074"/>
                  </a:cxn>
                  <a:cxn ang="0">
                    <a:pos x="601" y="1074"/>
                  </a:cxn>
                  <a:cxn ang="0">
                    <a:pos x="692" y="1447"/>
                  </a:cxn>
                  <a:cxn ang="0">
                    <a:pos x="171" y="1408"/>
                  </a:cxn>
                  <a:cxn ang="0">
                    <a:pos x="413" y="3"/>
                  </a:cxn>
                  <a:cxn ang="0">
                    <a:pos x="3876" y="20"/>
                  </a:cxn>
                  <a:cxn ang="0">
                    <a:pos x="4036" y="100"/>
                  </a:cxn>
                  <a:cxn ang="0">
                    <a:pos x="4113" y="232"/>
                  </a:cxn>
                  <a:cxn ang="0">
                    <a:pos x="4091" y="362"/>
                  </a:cxn>
                  <a:cxn ang="0">
                    <a:pos x="3995" y="436"/>
                  </a:cxn>
                  <a:cxn ang="0">
                    <a:pos x="3859" y="438"/>
                  </a:cxn>
                  <a:cxn ang="0">
                    <a:pos x="3757" y="114"/>
                  </a:cxn>
                  <a:cxn ang="0">
                    <a:pos x="3597" y="187"/>
                  </a:cxn>
                  <a:cxn ang="0">
                    <a:pos x="3508" y="339"/>
                  </a:cxn>
                  <a:cxn ang="0">
                    <a:pos x="3489" y="565"/>
                  </a:cxn>
                  <a:cxn ang="0">
                    <a:pos x="3547" y="753"/>
                  </a:cxn>
                  <a:cxn ang="0">
                    <a:pos x="3668" y="869"/>
                  </a:cxn>
                  <a:cxn ang="0">
                    <a:pos x="3821" y="896"/>
                  </a:cxn>
                  <a:cxn ang="0">
                    <a:pos x="3931" y="872"/>
                  </a:cxn>
                  <a:cxn ang="0">
                    <a:pos x="4079" y="810"/>
                  </a:cxn>
                  <a:cxn ang="0">
                    <a:pos x="4016" y="1024"/>
                  </a:cxn>
                  <a:cxn ang="0">
                    <a:pos x="3830" y="1080"/>
                  </a:cxn>
                  <a:cxn ang="0">
                    <a:pos x="3651" y="1095"/>
                  </a:cxn>
                  <a:cxn ang="0">
                    <a:pos x="3426" y="1060"/>
                  </a:cxn>
                  <a:cxn ang="0">
                    <a:pos x="3255" y="947"/>
                  </a:cxn>
                  <a:cxn ang="0">
                    <a:pos x="3140" y="772"/>
                  </a:cxn>
                  <a:cxn ang="0">
                    <a:pos x="3101" y="561"/>
                  </a:cxn>
                  <a:cxn ang="0">
                    <a:pos x="3153" y="318"/>
                  </a:cxn>
                  <a:cxn ang="0">
                    <a:pos x="3293" y="135"/>
                  </a:cxn>
                  <a:cxn ang="0">
                    <a:pos x="3508" y="27"/>
                  </a:cxn>
                  <a:cxn ang="0">
                    <a:pos x="2910" y="0"/>
                  </a:cxn>
                  <a:cxn ang="0">
                    <a:pos x="3040" y="52"/>
                  </a:cxn>
                  <a:cxn ang="0">
                    <a:pos x="3093" y="178"/>
                  </a:cxn>
                  <a:cxn ang="0">
                    <a:pos x="3071" y="277"/>
                  </a:cxn>
                  <a:cxn ang="0">
                    <a:pos x="3004" y="393"/>
                  </a:cxn>
                  <a:cxn ang="0">
                    <a:pos x="2876" y="561"/>
                  </a:cxn>
                  <a:cxn ang="0">
                    <a:pos x="1784" y="1078"/>
                  </a:cxn>
                  <a:cxn ang="0">
                    <a:pos x="1313" y="118"/>
                  </a:cxn>
                  <a:cxn ang="0">
                    <a:pos x="2247" y="25"/>
                  </a:cxn>
                  <a:cxn ang="0">
                    <a:pos x="2759" y="62"/>
                  </a:cxn>
                  <a:cxn ang="0">
                    <a:pos x="2872" y="4"/>
                  </a:cxn>
                </a:cxnLst>
                <a:rect l="0" t="0" r="r" b="b"/>
                <a:pathLst>
                  <a:path w="4127" h="1544">
                    <a:moveTo>
                      <a:pt x="640" y="229"/>
                    </a:moveTo>
                    <a:lnTo>
                      <a:pt x="622" y="229"/>
                    </a:lnTo>
                    <a:lnTo>
                      <a:pt x="603" y="230"/>
                    </a:lnTo>
                    <a:lnTo>
                      <a:pt x="581" y="233"/>
                    </a:lnTo>
                    <a:lnTo>
                      <a:pt x="553" y="235"/>
                    </a:lnTo>
                    <a:lnTo>
                      <a:pt x="521" y="241"/>
                    </a:lnTo>
                    <a:lnTo>
                      <a:pt x="521" y="947"/>
                    </a:lnTo>
                    <a:lnTo>
                      <a:pt x="538" y="949"/>
                    </a:lnTo>
                    <a:lnTo>
                      <a:pt x="553" y="949"/>
                    </a:lnTo>
                    <a:lnTo>
                      <a:pt x="566" y="949"/>
                    </a:lnTo>
                    <a:lnTo>
                      <a:pt x="578" y="949"/>
                    </a:lnTo>
                    <a:lnTo>
                      <a:pt x="630" y="946"/>
                    </a:lnTo>
                    <a:lnTo>
                      <a:pt x="677" y="937"/>
                    </a:lnTo>
                    <a:lnTo>
                      <a:pt x="720" y="924"/>
                    </a:lnTo>
                    <a:lnTo>
                      <a:pt x="758" y="905"/>
                    </a:lnTo>
                    <a:lnTo>
                      <a:pt x="793" y="880"/>
                    </a:lnTo>
                    <a:lnTo>
                      <a:pt x="824" y="850"/>
                    </a:lnTo>
                    <a:lnTo>
                      <a:pt x="849" y="815"/>
                    </a:lnTo>
                    <a:lnTo>
                      <a:pt x="870" y="775"/>
                    </a:lnTo>
                    <a:lnTo>
                      <a:pt x="886" y="728"/>
                    </a:lnTo>
                    <a:lnTo>
                      <a:pt x="897" y="678"/>
                    </a:lnTo>
                    <a:lnTo>
                      <a:pt x="905" y="622"/>
                    </a:lnTo>
                    <a:lnTo>
                      <a:pt x="907" y="561"/>
                    </a:lnTo>
                    <a:lnTo>
                      <a:pt x="905" y="505"/>
                    </a:lnTo>
                    <a:lnTo>
                      <a:pt x="897" y="452"/>
                    </a:lnTo>
                    <a:lnTo>
                      <a:pt x="886" y="407"/>
                    </a:lnTo>
                    <a:lnTo>
                      <a:pt x="870" y="366"/>
                    </a:lnTo>
                    <a:lnTo>
                      <a:pt x="850" y="329"/>
                    </a:lnTo>
                    <a:lnTo>
                      <a:pt x="826" y="299"/>
                    </a:lnTo>
                    <a:lnTo>
                      <a:pt x="797" y="274"/>
                    </a:lnTo>
                    <a:lnTo>
                      <a:pt x="763" y="254"/>
                    </a:lnTo>
                    <a:lnTo>
                      <a:pt x="727" y="241"/>
                    </a:lnTo>
                    <a:lnTo>
                      <a:pt x="686" y="232"/>
                    </a:lnTo>
                    <a:lnTo>
                      <a:pt x="640" y="229"/>
                    </a:lnTo>
                    <a:close/>
                    <a:moveTo>
                      <a:pt x="413" y="3"/>
                    </a:moveTo>
                    <a:lnTo>
                      <a:pt x="521" y="3"/>
                    </a:lnTo>
                    <a:lnTo>
                      <a:pt x="521" y="143"/>
                    </a:lnTo>
                    <a:lnTo>
                      <a:pt x="566" y="117"/>
                    </a:lnTo>
                    <a:lnTo>
                      <a:pt x="607" y="93"/>
                    </a:lnTo>
                    <a:lnTo>
                      <a:pt x="643" y="74"/>
                    </a:lnTo>
                    <a:lnTo>
                      <a:pt x="677" y="57"/>
                    </a:lnTo>
                    <a:lnTo>
                      <a:pt x="707" y="44"/>
                    </a:lnTo>
                    <a:lnTo>
                      <a:pt x="735" y="33"/>
                    </a:lnTo>
                    <a:lnTo>
                      <a:pt x="761" y="24"/>
                    </a:lnTo>
                    <a:lnTo>
                      <a:pt x="785" y="18"/>
                    </a:lnTo>
                    <a:lnTo>
                      <a:pt x="809" y="13"/>
                    </a:lnTo>
                    <a:lnTo>
                      <a:pt x="831" y="10"/>
                    </a:lnTo>
                    <a:lnTo>
                      <a:pt x="855" y="9"/>
                    </a:lnTo>
                    <a:lnTo>
                      <a:pt x="879" y="8"/>
                    </a:lnTo>
                    <a:lnTo>
                      <a:pt x="931" y="12"/>
                    </a:lnTo>
                    <a:lnTo>
                      <a:pt x="980" y="23"/>
                    </a:lnTo>
                    <a:lnTo>
                      <a:pt x="1026" y="40"/>
                    </a:lnTo>
                    <a:lnTo>
                      <a:pt x="1070" y="64"/>
                    </a:lnTo>
                    <a:lnTo>
                      <a:pt x="1110" y="94"/>
                    </a:lnTo>
                    <a:lnTo>
                      <a:pt x="1148" y="130"/>
                    </a:lnTo>
                    <a:lnTo>
                      <a:pt x="1180" y="172"/>
                    </a:lnTo>
                    <a:lnTo>
                      <a:pt x="1209" y="218"/>
                    </a:lnTo>
                    <a:lnTo>
                      <a:pt x="1233" y="268"/>
                    </a:lnTo>
                    <a:lnTo>
                      <a:pt x="1252" y="324"/>
                    </a:lnTo>
                    <a:lnTo>
                      <a:pt x="1265" y="383"/>
                    </a:lnTo>
                    <a:lnTo>
                      <a:pt x="1274" y="446"/>
                    </a:lnTo>
                    <a:lnTo>
                      <a:pt x="1278" y="512"/>
                    </a:lnTo>
                    <a:lnTo>
                      <a:pt x="1274" y="578"/>
                    </a:lnTo>
                    <a:lnTo>
                      <a:pt x="1265" y="641"/>
                    </a:lnTo>
                    <a:lnTo>
                      <a:pt x="1252" y="701"/>
                    </a:lnTo>
                    <a:lnTo>
                      <a:pt x="1232" y="756"/>
                    </a:lnTo>
                    <a:lnTo>
                      <a:pt x="1205" y="809"/>
                    </a:lnTo>
                    <a:lnTo>
                      <a:pt x="1175" y="857"/>
                    </a:lnTo>
                    <a:lnTo>
                      <a:pt x="1140" y="901"/>
                    </a:lnTo>
                    <a:lnTo>
                      <a:pt x="1099" y="941"/>
                    </a:lnTo>
                    <a:lnTo>
                      <a:pt x="1054" y="976"/>
                    </a:lnTo>
                    <a:lnTo>
                      <a:pt x="1005" y="1006"/>
                    </a:lnTo>
                    <a:lnTo>
                      <a:pt x="951" y="1031"/>
                    </a:lnTo>
                    <a:lnTo>
                      <a:pt x="894" y="1051"/>
                    </a:lnTo>
                    <a:lnTo>
                      <a:pt x="831" y="1065"/>
                    </a:lnTo>
                    <a:lnTo>
                      <a:pt x="766" y="1074"/>
                    </a:lnTo>
                    <a:lnTo>
                      <a:pt x="696" y="1078"/>
                    </a:lnTo>
                    <a:lnTo>
                      <a:pt x="670" y="1078"/>
                    </a:lnTo>
                    <a:lnTo>
                      <a:pt x="637" y="1076"/>
                    </a:lnTo>
                    <a:lnTo>
                      <a:pt x="601" y="1074"/>
                    </a:lnTo>
                    <a:lnTo>
                      <a:pt x="561" y="1071"/>
                    </a:lnTo>
                    <a:lnTo>
                      <a:pt x="521" y="1068"/>
                    </a:lnTo>
                    <a:lnTo>
                      <a:pt x="521" y="1408"/>
                    </a:lnTo>
                    <a:lnTo>
                      <a:pt x="692" y="1447"/>
                    </a:lnTo>
                    <a:lnTo>
                      <a:pt x="692" y="1544"/>
                    </a:lnTo>
                    <a:lnTo>
                      <a:pt x="18" y="1544"/>
                    </a:lnTo>
                    <a:lnTo>
                      <a:pt x="18" y="1447"/>
                    </a:lnTo>
                    <a:lnTo>
                      <a:pt x="171" y="1408"/>
                    </a:lnTo>
                    <a:lnTo>
                      <a:pt x="171" y="229"/>
                    </a:lnTo>
                    <a:lnTo>
                      <a:pt x="0" y="229"/>
                    </a:lnTo>
                    <a:lnTo>
                      <a:pt x="0" y="128"/>
                    </a:lnTo>
                    <a:lnTo>
                      <a:pt x="413" y="3"/>
                    </a:lnTo>
                    <a:close/>
                    <a:moveTo>
                      <a:pt x="3711" y="0"/>
                    </a:moveTo>
                    <a:lnTo>
                      <a:pt x="3770" y="3"/>
                    </a:lnTo>
                    <a:lnTo>
                      <a:pt x="3825" y="9"/>
                    </a:lnTo>
                    <a:lnTo>
                      <a:pt x="3876" y="20"/>
                    </a:lnTo>
                    <a:lnTo>
                      <a:pt x="3923" y="34"/>
                    </a:lnTo>
                    <a:lnTo>
                      <a:pt x="3965" y="53"/>
                    </a:lnTo>
                    <a:lnTo>
                      <a:pt x="4004" y="75"/>
                    </a:lnTo>
                    <a:lnTo>
                      <a:pt x="4036" y="100"/>
                    </a:lnTo>
                    <a:lnTo>
                      <a:pt x="4064" y="129"/>
                    </a:lnTo>
                    <a:lnTo>
                      <a:pt x="4086" y="160"/>
                    </a:lnTo>
                    <a:lnTo>
                      <a:pt x="4103" y="194"/>
                    </a:lnTo>
                    <a:lnTo>
                      <a:pt x="4113" y="232"/>
                    </a:lnTo>
                    <a:lnTo>
                      <a:pt x="4117" y="271"/>
                    </a:lnTo>
                    <a:lnTo>
                      <a:pt x="4114" y="304"/>
                    </a:lnTo>
                    <a:lnTo>
                      <a:pt x="4105" y="334"/>
                    </a:lnTo>
                    <a:lnTo>
                      <a:pt x="4091" y="362"/>
                    </a:lnTo>
                    <a:lnTo>
                      <a:pt x="4074" y="387"/>
                    </a:lnTo>
                    <a:lnTo>
                      <a:pt x="4051" y="407"/>
                    </a:lnTo>
                    <a:lnTo>
                      <a:pt x="4025" y="423"/>
                    </a:lnTo>
                    <a:lnTo>
                      <a:pt x="3995" y="436"/>
                    </a:lnTo>
                    <a:lnTo>
                      <a:pt x="3961" y="443"/>
                    </a:lnTo>
                    <a:lnTo>
                      <a:pt x="3925" y="446"/>
                    </a:lnTo>
                    <a:lnTo>
                      <a:pt x="3891" y="444"/>
                    </a:lnTo>
                    <a:lnTo>
                      <a:pt x="3859" y="438"/>
                    </a:lnTo>
                    <a:lnTo>
                      <a:pt x="3826" y="428"/>
                    </a:lnTo>
                    <a:lnTo>
                      <a:pt x="3792" y="413"/>
                    </a:lnTo>
                    <a:lnTo>
                      <a:pt x="3757" y="394"/>
                    </a:lnTo>
                    <a:lnTo>
                      <a:pt x="3757" y="114"/>
                    </a:lnTo>
                    <a:lnTo>
                      <a:pt x="3711" y="125"/>
                    </a:lnTo>
                    <a:lnTo>
                      <a:pt x="3668" y="140"/>
                    </a:lnTo>
                    <a:lnTo>
                      <a:pt x="3631" y="162"/>
                    </a:lnTo>
                    <a:lnTo>
                      <a:pt x="3597" y="187"/>
                    </a:lnTo>
                    <a:lnTo>
                      <a:pt x="3568" y="218"/>
                    </a:lnTo>
                    <a:lnTo>
                      <a:pt x="3543" y="253"/>
                    </a:lnTo>
                    <a:lnTo>
                      <a:pt x="3523" y="294"/>
                    </a:lnTo>
                    <a:lnTo>
                      <a:pt x="3508" y="339"/>
                    </a:lnTo>
                    <a:lnTo>
                      <a:pt x="3497" y="391"/>
                    </a:lnTo>
                    <a:lnTo>
                      <a:pt x="3489" y="447"/>
                    </a:lnTo>
                    <a:lnTo>
                      <a:pt x="3487" y="507"/>
                    </a:lnTo>
                    <a:lnTo>
                      <a:pt x="3489" y="565"/>
                    </a:lnTo>
                    <a:lnTo>
                      <a:pt x="3497" y="617"/>
                    </a:lnTo>
                    <a:lnTo>
                      <a:pt x="3509" y="667"/>
                    </a:lnTo>
                    <a:lnTo>
                      <a:pt x="3526" y="712"/>
                    </a:lnTo>
                    <a:lnTo>
                      <a:pt x="3547" y="753"/>
                    </a:lnTo>
                    <a:lnTo>
                      <a:pt x="3571" y="790"/>
                    </a:lnTo>
                    <a:lnTo>
                      <a:pt x="3600" y="821"/>
                    </a:lnTo>
                    <a:lnTo>
                      <a:pt x="3632" y="847"/>
                    </a:lnTo>
                    <a:lnTo>
                      <a:pt x="3668" y="869"/>
                    </a:lnTo>
                    <a:lnTo>
                      <a:pt x="3707" y="885"/>
                    </a:lnTo>
                    <a:lnTo>
                      <a:pt x="3750" y="894"/>
                    </a:lnTo>
                    <a:lnTo>
                      <a:pt x="3795" y="897"/>
                    </a:lnTo>
                    <a:lnTo>
                      <a:pt x="3821" y="896"/>
                    </a:lnTo>
                    <a:lnTo>
                      <a:pt x="3847" y="894"/>
                    </a:lnTo>
                    <a:lnTo>
                      <a:pt x="3874" y="889"/>
                    </a:lnTo>
                    <a:lnTo>
                      <a:pt x="3901" y="881"/>
                    </a:lnTo>
                    <a:lnTo>
                      <a:pt x="3931" y="872"/>
                    </a:lnTo>
                    <a:lnTo>
                      <a:pt x="3964" y="861"/>
                    </a:lnTo>
                    <a:lnTo>
                      <a:pt x="3999" y="846"/>
                    </a:lnTo>
                    <a:lnTo>
                      <a:pt x="4036" y="830"/>
                    </a:lnTo>
                    <a:lnTo>
                      <a:pt x="4079" y="810"/>
                    </a:lnTo>
                    <a:lnTo>
                      <a:pt x="4127" y="787"/>
                    </a:lnTo>
                    <a:lnTo>
                      <a:pt x="4127" y="976"/>
                    </a:lnTo>
                    <a:lnTo>
                      <a:pt x="4069" y="1001"/>
                    </a:lnTo>
                    <a:lnTo>
                      <a:pt x="4016" y="1024"/>
                    </a:lnTo>
                    <a:lnTo>
                      <a:pt x="3966" y="1041"/>
                    </a:lnTo>
                    <a:lnTo>
                      <a:pt x="3919" y="1058"/>
                    </a:lnTo>
                    <a:lnTo>
                      <a:pt x="3874" y="1070"/>
                    </a:lnTo>
                    <a:lnTo>
                      <a:pt x="3830" y="1080"/>
                    </a:lnTo>
                    <a:lnTo>
                      <a:pt x="3786" y="1086"/>
                    </a:lnTo>
                    <a:lnTo>
                      <a:pt x="3742" y="1091"/>
                    </a:lnTo>
                    <a:lnTo>
                      <a:pt x="3697" y="1094"/>
                    </a:lnTo>
                    <a:lnTo>
                      <a:pt x="3651" y="1095"/>
                    </a:lnTo>
                    <a:lnTo>
                      <a:pt x="3588" y="1093"/>
                    </a:lnTo>
                    <a:lnTo>
                      <a:pt x="3530" y="1086"/>
                    </a:lnTo>
                    <a:lnTo>
                      <a:pt x="3476" y="1075"/>
                    </a:lnTo>
                    <a:lnTo>
                      <a:pt x="3426" y="1060"/>
                    </a:lnTo>
                    <a:lnTo>
                      <a:pt x="3378" y="1039"/>
                    </a:lnTo>
                    <a:lnTo>
                      <a:pt x="3334" y="1014"/>
                    </a:lnTo>
                    <a:lnTo>
                      <a:pt x="3294" y="984"/>
                    </a:lnTo>
                    <a:lnTo>
                      <a:pt x="3255" y="947"/>
                    </a:lnTo>
                    <a:lnTo>
                      <a:pt x="3219" y="907"/>
                    </a:lnTo>
                    <a:lnTo>
                      <a:pt x="3188" y="865"/>
                    </a:lnTo>
                    <a:lnTo>
                      <a:pt x="3162" y="820"/>
                    </a:lnTo>
                    <a:lnTo>
                      <a:pt x="3140" y="772"/>
                    </a:lnTo>
                    <a:lnTo>
                      <a:pt x="3124" y="722"/>
                    </a:lnTo>
                    <a:lnTo>
                      <a:pt x="3111" y="670"/>
                    </a:lnTo>
                    <a:lnTo>
                      <a:pt x="3104" y="616"/>
                    </a:lnTo>
                    <a:lnTo>
                      <a:pt x="3101" y="561"/>
                    </a:lnTo>
                    <a:lnTo>
                      <a:pt x="3105" y="494"/>
                    </a:lnTo>
                    <a:lnTo>
                      <a:pt x="3115" y="433"/>
                    </a:lnTo>
                    <a:lnTo>
                      <a:pt x="3130" y="373"/>
                    </a:lnTo>
                    <a:lnTo>
                      <a:pt x="3153" y="318"/>
                    </a:lnTo>
                    <a:lnTo>
                      <a:pt x="3179" y="267"/>
                    </a:lnTo>
                    <a:lnTo>
                      <a:pt x="3213" y="219"/>
                    </a:lnTo>
                    <a:lnTo>
                      <a:pt x="3250" y="175"/>
                    </a:lnTo>
                    <a:lnTo>
                      <a:pt x="3293" y="135"/>
                    </a:lnTo>
                    <a:lnTo>
                      <a:pt x="3341" y="102"/>
                    </a:lnTo>
                    <a:lnTo>
                      <a:pt x="3392" y="72"/>
                    </a:lnTo>
                    <a:lnTo>
                      <a:pt x="3448" y="47"/>
                    </a:lnTo>
                    <a:lnTo>
                      <a:pt x="3508" y="27"/>
                    </a:lnTo>
                    <a:lnTo>
                      <a:pt x="3573" y="12"/>
                    </a:lnTo>
                    <a:lnTo>
                      <a:pt x="3640" y="3"/>
                    </a:lnTo>
                    <a:lnTo>
                      <a:pt x="3711" y="0"/>
                    </a:lnTo>
                    <a:close/>
                    <a:moveTo>
                      <a:pt x="2910" y="0"/>
                    </a:moveTo>
                    <a:lnTo>
                      <a:pt x="2948" y="4"/>
                    </a:lnTo>
                    <a:lnTo>
                      <a:pt x="2983" y="14"/>
                    </a:lnTo>
                    <a:lnTo>
                      <a:pt x="3014" y="30"/>
                    </a:lnTo>
                    <a:lnTo>
                      <a:pt x="3040" y="52"/>
                    </a:lnTo>
                    <a:lnTo>
                      <a:pt x="3063" y="78"/>
                    </a:lnTo>
                    <a:lnTo>
                      <a:pt x="3079" y="109"/>
                    </a:lnTo>
                    <a:lnTo>
                      <a:pt x="3089" y="142"/>
                    </a:lnTo>
                    <a:lnTo>
                      <a:pt x="3093" y="178"/>
                    </a:lnTo>
                    <a:lnTo>
                      <a:pt x="3091" y="203"/>
                    </a:lnTo>
                    <a:lnTo>
                      <a:pt x="3088" y="227"/>
                    </a:lnTo>
                    <a:lnTo>
                      <a:pt x="3081" y="252"/>
                    </a:lnTo>
                    <a:lnTo>
                      <a:pt x="3071" y="277"/>
                    </a:lnTo>
                    <a:lnTo>
                      <a:pt x="3060" y="303"/>
                    </a:lnTo>
                    <a:lnTo>
                      <a:pt x="3044" y="331"/>
                    </a:lnTo>
                    <a:lnTo>
                      <a:pt x="3025" y="361"/>
                    </a:lnTo>
                    <a:lnTo>
                      <a:pt x="3004" y="393"/>
                    </a:lnTo>
                    <a:lnTo>
                      <a:pt x="2978" y="429"/>
                    </a:lnTo>
                    <a:lnTo>
                      <a:pt x="2948" y="468"/>
                    </a:lnTo>
                    <a:lnTo>
                      <a:pt x="2914" y="512"/>
                    </a:lnTo>
                    <a:lnTo>
                      <a:pt x="2876" y="561"/>
                    </a:lnTo>
                    <a:lnTo>
                      <a:pt x="2472" y="1078"/>
                    </a:lnTo>
                    <a:lnTo>
                      <a:pt x="2182" y="1078"/>
                    </a:lnTo>
                    <a:lnTo>
                      <a:pt x="2182" y="424"/>
                    </a:lnTo>
                    <a:lnTo>
                      <a:pt x="1784" y="1078"/>
                    </a:lnTo>
                    <a:lnTo>
                      <a:pt x="1518" y="1078"/>
                    </a:lnTo>
                    <a:lnTo>
                      <a:pt x="1518" y="234"/>
                    </a:lnTo>
                    <a:lnTo>
                      <a:pt x="1313" y="214"/>
                    </a:lnTo>
                    <a:lnTo>
                      <a:pt x="1313" y="118"/>
                    </a:lnTo>
                    <a:lnTo>
                      <a:pt x="1690" y="25"/>
                    </a:lnTo>
                    <a:lnTo>
                      <a:pt x="1832" y="25"/>
                    </a:lnTo>
                    <a:lnTo>
                      <a:pt x="1832" y="713"/>
                    </a:lnTo>
                    <a:lnTo>
                      <a:pt x="2247" y="25"/>
                    </a:lnTo>
                    <a:lnTo>
                      <a:pt x="2497" y="25"/>
                    </a:lnTo>
                    <a:lnTo>
                      <a:pt x="2497" y="822"/>
                    </a:lnTo>
                    <a:lnTo>
                      <a:pt x="2759" y="473"/>
                    </a:lnTo>
                    <a:lnTo>
                      <a:pt x="2759" y="62"/>
                    </a:lnTo>
                    <a:lnTo>
                      <a:pt x="2779" y="44"/>
                    </a:lnTo>
                    <a:lnTo>
                      <a:pt x="2806" y="27"/>
                    </a:lnTo>
                    <a:lnTo>
                      <a:pt x="2837" y="13"/>
                    </a:lnTo>
                    <a:lnTo>
                      <a:pt x="2872" y="4"/>
                    </a:lnTo>
                    <a:lnTo>
                      <a:pt x="2910" y="0"/>
                    </a:lnTo>
                    <a:close/>
                  </a:path>
                </a:pathLst>
              </a:custGeom>
              <a:solidFill>
                <a:srgbClr val="0000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AU" noProof="0"/>
              </a:p>
            </p:txBody>
          </p:sp>
        </p:grpSp>
      </p:grpSp>
      <p:cxnSp>
        <p:nvCxnSpPr>
          <p:cNvPr id="36" name="Shape 35"/>
          <p:cNvCxnSpPr/>
          <p:nvPr/>
        </p:nvCxnSpPr>
        <p:spPr>
          <a:xfrm rot="5400000" flipH="1" flipV="1">
            <a:off x="5100456" y="-2592965"/>
            <a:ext cx="144000" cy="6839712"/>
          </a:xfrm>
          <a:prstGeom prst="bentConnector2">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68" name="Text Placeholder 31"/>
          <p:cNvSpPr>
            <a:spLocks noGrp="1"/>
          </p:cNvSpPr>
          <p:nvPr>
            <p:ph type="body" sz="quarter" idx="10" hasCustomPrompt="1"/>
          </p:nvPr>
        </p:nvSpPr>
        <p:spPr bwMode="white">
          <a:xfrm>
            <a:off x="1895475" y="374904"/>
            <a:ext cx="4105656" cy="146304"/>
          </a:xfrm>
        </p:spPr>
        <p:txBody>
          <a:bodyPr/>
          <a:lstStyle>
            <a:lvl1pPr>
              <a:defRPr sz="1100">
                <a:solidFill>
                  <a:sysClr val="windowText" lastClr="000000"/>
                </a:solidFill>
                <a:latin typeface="+mj-lt"/>
              </a:defRPr>
            </a:lvl1pPr>
            <a:lvl2pPr>
              <a:defRPr sz="1000">
                <a:solidFill>
                  <a:schemeClr val="bg1"/>
                </a:solidFill>
                <a:latin typeface="+mj-lt"/>
              </a:defRPr>
            </a:lvl2pPr>
            <a:lvl3pPr>
              <a:defRPr sz="1000">
                <a:solidFill>
                  <a:schemeClr val="bg1"/>
                </a:solidFill>
                <a:latin typeface="+mj-lt"/>
              </a:defRPr>
            </a:lvl3pPr>
            <a:lvl4pPr>
              <a:defRPr sz="1000">
                <a:solidFill>
                  <a:schemeClr val="bg1"/>
                </a:solidFill>
                <a:latin typeface="+mj-lt"/>
              </a:defRPr>
            </a:lvl4pPr>
            <a:lvl5pPr>
              <a:defRPr sz="1000">
                <a:solidFill>
                  <a:schemeClr val="bg1"/>
                </a:solidFill>
                <a:latin typeface="+mj-lt"/>
              </a:defRPr>
            </a:lvl5pPr>
          </a:lstStyle>
          <a:p>
            <a:pPr lvl="0"/>
            <a:r>
              <a:rPr lang="en-AU" noProof="0" dirty="0" smtClean="0"/>
              <a:t>www.pwc.com.au</a:t>
            </a:r>
            <a:endParaRPr lang="en-AU" noProof="0" dirty="0"/>
          </a:p>
        </p:txBody>
      </p:sp>
    </p:spTree>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preserve="1" userDrawn="1">
  <p:cSld name="1_Cover Slide: Client Logo">
    <p:spTree>
      <p:nvGrpSpPr>
        <p:cNvPr id="1" name=""/>
        <p:cNvGrpSpPr/>
        <p:nvPr/>
      </p:nvGrpSpPr>
      <p:grpSpPr>
        <a:xfrm>
          <a:off x="0" y="0"/>
          <a:ext cx="0" cy="0"/>
          <a:chOff x="0" y="0"/>
          <a:chExt cx="0" cy="0"/>
        </a:xfrm>
      </p:grpSpPr>
      <p:grpSp>
        <p:nvGrpSpPr>
          <p:cNvPr id="25" name="Group 24"/>
          <p:cNvGrpSpPr/>
          <p:nvPr userDrawn="1"/>
        </p:nvGrpSpPr>
        <p:grpSpPr bwMode="gray">
          <a:xfrm>
            <a:off x="1752601" y="1"/>
            <a:ext cx="7391400" cy="6176009"/>
            <a:chOff x="19140488" y="13674"/>
            <a:chExt cx="7443798" cy="6145827"/>
          </a:xfrm>
        </p:grpSpPr>
        <p:sp>
          <p:nvSpPr>
            <p:cNvPr id="26" name="Rectangle 17"/>
            <p:cNvSpPr>
              <a:spLocks noChangeArrowheads="1"/>
            </p:cNvSpPr>
            <p:nvPr/>
          </p:nvSpPr>
          <p:spPr bwMode="gray">
            <a:xfrm>
              <a:off x="19140488" y="4188799"/>
              <a:ext cx="2302206" cy="1970702"/>
            </a:xfrm>
            <a:prstGeom prst="rect">
              <a:avLst/>
            </a:prstGeom>
            <a:solidFill>
              <a:srgbClr val="9A1702"/>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27" name="Rectangle 7"/>
            <p:cNvSpPr>
              <a:spLocks noChangeArrowheads="1"/>
            </p:cNvSpPr>
            <p:nvPr/>
          </p:nvSpPr>
          <p:spPr bwMode="gray">
            <a:xfrm>
              <a:off x="25663403" y="4032250"/>
              <a:ext cx="920883" cy="2127250"/>
            </a:xfrm>
            <a:prstGeom prst="rect">
              <a:avLst/>
            </a:prstGeom>
            <a:solidFill>
              <a:srgbClr val="F3BE26"/>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28" name="Rectangle 8"/>
            <p:cNvSpPr>
              <a:spLocks noChangeArrowheads="1"/>
            </p:cNvSpPr>
            <p:nvPr/>
          </p:nvSpPr>
          <p:spPr bwMode="gray">
            <a:xfrm>
              <a:off x="25049482" y="2899477"/>
              <a:ext cx="734694" cy="1289321"/>
            </a:xfrm>
            <a:prstGeom prst="rect">
              <a:avLst/>
            </a:prstGeom>
            <a:solidFill>
              <a:srgbClr val="F3BC87"/>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29" name="Rectangle 9"/>
            <p:cNvSpPr>
              <a:spLocks noChangeArrowheads="1"/>
            </p:cNvSpPr>
            <p:nvPr/>
          </p:nvSpPr>
          <p:spPr bwMode="gray">
            <a:xfrm>
              <a:off x="25049482" y="4032250"/>
              <a:ext cx="734693" cy="2127250"/>
            </a:xfrm>
            <a:prstGeom prst="rect">
              <a:avLst/>
            </a:prstGeom>
            <a:solidFill>
              <a:srgbClr val="E88C14"/>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30" name="Rectangle 11"/>
            <p:cNvSpPr>
              <a:spLocks noChangeArrowheads="1"/>
            </p:cNvSpPr>
            <p:nvPr/>
          </p:nvSpPr>
          <p:spPr bwMode="gray">
            <a:xfrm>
              <a:off x="24665780" y="706365"/>
              <a:ext cx="477045" cy="2263848"/>
            </a:xfrm>
            <a:prstGeom prst="rect">
              <a:avLst/>
            </a:prstGeom>
            <a:solidFill>
              <a:srgbClr val="E669A2"/>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38" name="Rectangle 12"/>
            <p:cNvSpPr>
              <a:spLocks noChangeArrowheads="1"/>
            </p:cNvSpPr>
            <p:nvPr/>
          </p:nvSpPr>
          <p:spPr bwMode="gray">
            <a:xfrm>
              <a:off x="24665780" y="2899478"/>
              <a:ext cx="477045" cy="1289321"/>
            </a:xfrm>
            <a:prstGeom prst="rect">
              <a:avLst/>
            </a:prstGeom>
            <a:solidFill>
              <a:srgbClr val="DB4D56"/>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39" name="Rectangle 13"/>
            <p:cNvSpPr>
              <a:spLocks noChangeArrowheads="1"/>
            </p:cNvSpPr>
            <p:nvPr/>
          </p:nvSpPr>
          <p:spPr bwMode="gray">
            <a:xfrm>
              <a:off x="24665780" y="4032250"/>
              <a:ext cx="477045" cy="2127250"/>
            </a:xfrm>
            <a:prstGeom prst="rect">
              <a:avLst/>
            </a:prstGeom>
            <a:solidFill>
              <a:srgbClr val="D13A0D"/>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40" name="Rectangle 14"/>
            <p:cNvSpPr>
              <a:spLocks noChangeArrowheads="1"/>
            </p:cNvSpPr>
            <p:nvPr/>
          </p:nvSpPr>
          <p:spPr bwMode="gray">
            <a:xfrm>
              <a:off x="19140488" y="669925"/>
              <a:ext cx="5662612" cy="2300288"/>
            </a:xfrm>
            <a:prstGeom prst="rect">
              <a:avLst/>
            </a:prstGeom>
            <a:solidFill>
              <a:srgbClr val="D74021"/>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41" name="Rectangle 15"/>
            <p:cNvSpPr>
              <a:spLocks noChangeArrowheads="1"/>
            </p:cNvSpPr>
            <p:nvPr/>
          </p:nvSpPr>
          <p:spPr bwMode="gray">
            <a:xfrm>
              <a:off x="19140488" y="2899478"/>
              <a:ext cx="5662612" cy="1289321"/>
            </a:xfrm>
            <a:prstGeom prst="rect">
              <a:avLst/>
            </a:prstGeom>
            <a:solidFill>
              <a:srgbClr val="CD2F12"/>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47" name="Freeform 16"/>
            <p:cNvSpPr>
              <a:spLocks/>
            </p:cNvSpPr>
            <p:nvPr/>
          </p:nvSpPr>
          <p:spPr bwMode="gray">
            <a:xfrm>
              <a:off x="19140488" y="4032250"/>
              <a:ext cx="5662612" cy="2127250"/>
            </a:xfrm>
            <a:custGeom>
              <a:avLst/>
              <a:gdLst/>
              <a:ahLst/>
              <a:cxnLst>
                <a:cxn ang="0">
                  <a:pos x="0" y="0"/>
                </a:cxn>
                <a:cxn ang="0">
                  <a:pos x="3567" y="0"/>
                </a:cxn>
                <a:cxn ang="0">
                  <a:pos x="3567" y="1340"/>
                </a:cxn>
                <a:cxn ang="0">
                  <a:pos x="1372" y="1340"/>
                </a:cxn>
                <a:cxn ang="0">
                  <a:pos x="1372" y="181"/>
                </a:cxn>
                <a:cxn ang="0">
                  <a:pos x="0" y="181"/>
                </a:cxn>
                <a:cxn ang="0">
                  <a:pos x="0" y="0"/>
                </a:cxn>
              </a:cxnLst>
              <a:rect l="0" t="0" r="r" b="b"/>
              <a:pathLst>
                <a:path w="3567" h="1340">
                  <a:moveTo>
                    <a:pt x="0" y="0"/>
                  </a:moveTo>
                  <a:lnTo>
                    <a:pt x="3567" y="0"/>
                  </a:lnTo>
                  <a:lnTo>
                    <a:pt x="3567" y="1340"/>
                  </a:lnTo>
                  <a:lnTo>
                    <a:pt x="1372" y="1340"/>
                  </a:lnTo>
                  <a:lnTo>
                    <a:pt x="1372" y="181"/>
                  </a:lnTo>
                  <a:lnTo>
                    <a:pt x="0" y="181"/>
                  </a:lnTo>
                  <a:lnTo>
                    <a:pt x="0" y="0"/>
                  </a:lnTo>
                  <a:close/>
                </a:path>
              </a:pathLst>
            </a:custGeom>
            <a:solidFill>
              <a:srgbClr val="C42303"/>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AU"/>
            </a:p>
          </p:txBody>
        </p:sp>
        <p:sp>
          <p:nvSpPr>
            <p:cNvPr id="53" name="Rectangle 10"/>
            <p:cNvSpPr>
              <a:spLocks noChangeArrowheads="1"/>
            </p:cNvSpPr>
            <p:nvPr/>
          </p:nvSpPr>
          <p:spPr bwMode="gray">
            <a:xfrm>
              <a:off x="19140488" y="13674"/>
              <a:ext cx="5662612" cy="692692"/>
            </a:xfrm>
            <a:prstGeom prst="rect">
              <a:avLst/>
            </a:prstGeom>
            <a:solidFill>
              <a:srgbClr val="EE9C34"/>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grpSp>
      <p:sp>
        <p:nvSpPr>
          <p:cNvPr id="31" name="Picture Placeholder 76"/>
          <p:cNvSpPr>
            <a:spLocks noGrp="1"/>
          </p:cNvSpPr>
          <p:nvPr>
            <p:ph type="pic" sz="quarter" idx="13"/>
          </p:nvPr>
        </p:nvSpPr>
        <p:spPr>
          <a:xfrm>
            <a:off x="609601" y="3048000"/>
            <a:ext cx="914400" cy="762000"/>
          </a:xfrm>
        </p:spPr>
        <p:txBody>
          <a:bodyPr/>
          <a:lstStyle>
            <a:lvl1pPr>
              <a:defRPr sz="1400"/>
            </a:lvl1pPr>
          </a:lstStyle>
          <a:p>
            <a:r>
              <a:rPr lang="en-US" noProof="0" smtClean="0"/>
              <a:t>Click icon to add picture</a:t>
            </a:r>
            <a:endParaRPr lang="en-AU" noProof="0" dirty="0"/>
          </a:p>
        </p:txBody>
      </p:sp>
      <p:grpSp>
        <p:nvGrpSpPr>
          <p:cNvPr id="3" name="Group 31"/>
          <p:cNvGrpSpPr/>
          <p:nvPr/>
        </p:nvGrpSpPr>
        <p:grpSpPr>
          <a:xfrm>
            <a:off x="489086" y="2901697"/>
            <a:ext cx="1209752" cy="151219"/>
            <a:chOff x="489087" y="2521685"/>
            <a:chExt cx="1209752" cy="151219"/>
          </a:xfrm>
        </p:grpSpPr>
        <p:cxnSp>
          <p:nvCxnSpPr>
            <p:cNvPr id="33" name="Straight Connector 32"/>
            <p:cNvCxnSpPr/>
            <p:nvPr userDrawn="1"/>
          </p:nvCxnSpPr>
          <p:spPr>
            <a:xfrm rot="10800000">
              <a:off x="489087" y="2521686"/>
              <a:ext cx="1209752" cy="0"/>
            </a:xfrm>
            <a:prstGeom prst="line">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userDrawn="1"/>
          </p:nvCxnSpPr>
          <p:spPr>
            <a:xfrm rot="5400000">
              <a:off x="413478" y="2597295"/>
              <a:ext cx="151219" cy="0"/>
            </a:xfrm>
            <a:prstGeom prst="line">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sp>
        <p:nvSpPr>
          <p:cNvPr id="45" name="Title 1"/>
          <p:cNvSpPr>
            <a:spLocks noGrp="1"/>
          </p:cNvSpPr>
          <p:nvPr>
            <p:ph type="ctrTitle" hasCustomPrompt="1"/>
          </p:nvPr>
        </p:nvSpPr>
        <p:spPr bwMode="white">
          <a:xfrm>
            <a:off x="1895475" y="838200"/>
            <a:ext cx="5343525" cy="914400"/>
          </a:xfrm>
        </p:spPr>
        <p:txBody>
          <a:bodyPr anchor="t" anchorCtr="0">
            <a:noAutofit/>
          </a:bodyPr>
          <a:lstStyle>
            <a:lvl1pPr>
              <a:lnSpc>
                <a:spcPct val="90000"/>
              </a:lnSpc>
              <a:defRPr sz="3200" b="1" i="1" baseline="0">
                <a:solidFill>
                  <a:schemeClr val="bg1"/>
                </a:solidFill>
              </a:defRPr>
            </a:lvl1pPr>
          </a:lstStyle>
          <a:p>
            <a:r>
              <a:rPr lang="en-AU" noProof="0" smtClean="0"/>
              <a:t>Click to add the presentation’s main title</a:t>
            </a:r>
            <a:endParaRPr lang="en-AU" noProof="0"/>
          </a:p>
        </p:txBody>
      </p:sp>
      <p:sp>
        <p:nvSpPr>
          <p:cNvPr id="46" name="Subtitle 2"/>
          <p:cNvSpPr>
            <a:spLocks noGrp="1"/>
          </p:cNvSpPr>
          <p:nvPr>
            <p:ph type="subTitle" idx="1" hasCustomPrompt="1"/>
          </p:nvPr>
        </p:nvSpPr>
        <p:spPr bwMode="white">
          <a:xfrm>
            <a:off x="1895475" y="1828799"/>
            <a:ext cx="5343525" cy="914401"/>
          </a:xfrm>
        </p:spPr>
        <p:txBody>
          <a:bodyPr>
            <a:noAutofit/>
          </a:bodyPr>
          <a:lstStyle>
            <a:lvl1pPr marL="0" indent="0" algn="l">
              <a:lnSpc>
                <a:spcPct val="90000"/>
              </a:lnSpc>
              <a:spcAft>
                <a:spcPts val="0"/>
              </a:spcAft>
              <a:buNone/>
              <a:defRPr sz="3200" baseline="0">
                <a:solidFill>
                  <a:schemeClr val="bg1"/>
                </a:solidFill>
                <a:latin typeface="+mj-lt"/>
              </a:defRPr>
            </a:lvl1pPr>
            <a:lvl2pPr marL="0" indent="0" algn="l">
              <a:buNone/>
              <a:defRPr sz="1800">
                <a:solidFill>
                  <a:schemeClr val="bg1"/>
                </a:solidFill>
                <a:latin typeface="+mj-lt"/>
              </a:defRPr>
            </a:lvl2pPr>
            <a:lvl3pPr marL="457200" indent="0" algn="l">
              <a:buNone/>
              <a:defRPr sz="1800">
                <a:solidFill>
                  <a:schemeClr val="bg1"/>
                </a:solidFill>
                <a:latin typeface="+mj-lt"/>
              </a:defRPr>
            </a:lvl3pPr>
            <a:lvl4pPr marL="914400" indent="0" algn="l">
              <a:buNone/>
              <a:defRPr sz="1800">
                <a:solidFill>
                  <a:schemeClr val="bg1"/>
                </a:solidFill>
                <a:latin typeface="+mj-lt"/>
              </a:defRPr>
            </a:lvl4pPr>
            <a:lvl5pPr marL="1371600" indent="0" algn="l">
              <a:buNone/>
              <a:defRPr sz="1800">
                <a:solidFill>
                  <a:schemeClr val="bg1"/>
                </a:solidFill>
                <a:latin typeface="+mj-lt"/>
              </a:defRPr>
            </a:lvl5pPr>
            <a:lvl6pPr marL="1828800" indent="0" algn="l">
              <a:buNone/>
              <a:defRPr sz="1800">
                <a:solidFill>
                  <a:schemeClr val="bg1"/>
                </a:solidFill>
                <a:latin typeface="+mj-lt"/>
              </a:defRPr>
            </a:lvl6pPr>
            <a:lvl7pPr marL="2286000" indent="0" algn="l">
              <a:buNone/>
              <a:defRPr sz="1800">
                <a:solidFill>
                  <a:schemeClr val="bg1"/>
                </a:solidFill>
                <a:latin typeface="+mj-lt"/>
              </a:defRPr>
            </a:lvl7pPr>
            <a:lvl8pPr marL="2743200" indent="0" algn="l">
              <a:buNone/>
              <a:defRPr sz="1800">
                <a:solidFill>
                  <a:schemeClr val="bg1"/>
                </a:solidFill>
                <a:latin typeface="+mj-lt"/>
              </a:defRPr>
            </a:lvl8pPr>
            <a:lvl9pPr marL="3200400" indent="0" algn="l">
              <a:buNone/>
              <a:defRPr sz="1800">
                <a:solidFill>
                  <a:schemeClr val="bg1"/>
                </a:solidFill>
                <a:latin typeface="+mj-lt"/>
              </a:defRPr>
            </a:lvl9pPr>
          </a:lstStyle>
          <a:p>
            <a:r>
              <a:rPr lang="en-AU" noProof="0" smtClean="0"/>
              <a:t>Subtitle and date (move higher if title is only one line)</a:t>
            </a:r>
            <a:endParaRPr lang="en-AU" noProof="0" dirty="0" smtClean="0"/>
          </a:p>
        </p:txBody>
      </p:sp>
      <p:grpSp>
        <p:nvGrpSpPr>
          <p:cNvPr id="96" name="Group 32"/>
          <p:cNvGrpSpPr/>
          <p:nvPr/>
        </p:nvGrpSpPr>
        <p:grpSpPr>
          <a:xfrm>
            <a:off x="968592" y="6170991"/>
            <a:ext cx="914400" cy="533479"/>
            <a:chOff x="518032" y="978681"/>
            <a:chExt cx="4572000" cy="2667393"/>
          </a:xfrm>
        </p:grpSpPr>
        <p:sp>
          <p:nvSpPr>
            <p:cNvPr id="97" name="Rectangle 37"/>
            <p:cNvSpPr>
              <a:spLocks noChangeArrowheads="1"/>
            </p:cNvSpPr>
            <p:nvPr userDrawn="1"/>
          </p:nvSpPr>
          <p:spPr bwMode="black">
            <a:xfrm>
              <a:off x="3295650" y="978681"/>
              <a:ext cx="1143000" cy="263229"/>
            </a:xfrm>
            <a:prstGeom prst="rect">
              <a:avLst/>
            </a:prstGeom>
            <a:solidFill>
              <a:srgbClr val="A10000"/>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AU" noProof="0"/>
            </a:p>
          </p:txBody>
        </p:sp>
        <p:sp>
          <p:nvSpPr>
            <p:cNvPr id="98" name="Freeform 7"/>
            <p:cNvSpPr>
              <a:spLocks noEditPoints="1"/>
            </p:cNvSpPr>
            <p:nvPr userDrawn="1"/>
          </p:nvSpPr>
          <p:spPr bwMode="black">
            <a:xfrm>
              <a:off x="518032" y="1922794"/>
              <a:ext cx="4572000" cy="1723280"/>
            </a:xfrm>
            <a:custGeom>
              <a:avLst/>
              <a:gdLst/>
              <a:ahLst/>
              <a:cxnLst>
                <a:cxn ang="0">
                  <a:pos x="581" y="233"/>
                </a:cxn>
                <a:cxn ang="0">
                  <a:pos x="538" y="949"/>
                </a:cxn>
                <a:cxn ang="0">
                  <a:pos x="630" y="946"/>
                </a:cxn>
                <a:cxn ang="0">
                  <a:pos x="793" y="880"/>
                </a:cxn>
                <a:cxn ang="0">
                  <a:pos x="886" y="728"/>
                </a:cxn>
                <a:cxn ang="0">
                  <a:pos x="905" y="505"/>
                </a:cxn>
                <a:cxn ang="0">
                  <a:pos x="850" y="329"/>
                </a:cxn>
                <a:cxn ang="0">
                  <a:pos x="727" y="241"/>
                </a:cxn>
                <a:cxn ang="0">
                  <a:pos x="521" y="3"/>
                </a:cxn>
                <a:cxn ang="0">
                  <a:pos x="643" y="74"/>
                </a:cxn>
                <a:cxn ang="0">
                  <a:pos x="761" y="24"/>
                </a:cxn>
                <a:cxn ang="0">
                  <a:pos x="855" y="9"/>
                </a:cxn>
                <a:cxn ang="0">
                  <a:pos x="1026" y="40"/>
                </a:cxn>
                <a:cxn ang="0">
                  <a:pos x="1180" y="172"/>
                </a:cxn>
                <a:cxn ang="0">
                  <a:pos x="1265" y="383"/>
                </a:cxn>
                <a:cxn ang="0">
                  <a:pos x="1265" y="641"/>
                </a:cxn>
                <a:cxn ang="0">
                  <a:pos x="1175" y="857"/>
                </a:cxn>
                <a:cxn ang="0">
                  <a:pos x="1005" y="1006"/>
                </a:cxn>
                <a:cxn ang="0">
                  <a:pos x="766" y="1074"/>
                </a:cxn>
                <a:cxn ang="0">
                  <a:pos x="601" y="1074"/>
                </a:cxn>
                <a:cxn ang="0">
                  <a:pos x="692" y="1447"/>
                </a:cxn>
                <a:cxn ang="0">
                  <a:pos x="171" y="1408"/>
                </a:cxn>
                <a:cxn ang="0">
                  <a:pos x="413" y="3"/>
                </a:cxn>
                <a:cxn ang="0">
                  <a:pos x="3876" y="20"/>
                </a:cxn>
                <a:cxn ang="0">
                  <a:pos x="4036" y="100"/>
                </a:cxn>
                <a:cxn ang="0">
                  <a:pos x="4113" y="232"/>
                </a:cxn>
                <a:cxn ang="0">
                  <a:pos x="4091" y="362"/>
                </a:cxn>
                <a:cxn ang="0">
                  <a:pos x="3995" y="436"/>
                </a:cxn>
                <a:cxn ang="0">
                  <a:pos x="3859" y="438"/>
                </a:cxn>
                <a:cxn ang="0">
                  <a:pos x="3757" y="114"/>
                </a:cxn>
                <a:cxn ang="0">
                  <a:pos x="3597" y="187"/>
                </a:cxn>
                <a:cxn ang="0">
                  <a:pos x="3508" y="339"/>
                </a:cxn>
                <a:cxn ang="0">
                  <a:pos x="3489" y="565"/>
                </a:cxn>
                <a:cxn ang="0">
                  <a:pos x="3547" y="753"/>
                </a:cxn>
                <a:cxn ang="0">
                  <a:pos x="3668" y="869"/>
                </a:cxn>
                <a:cxn ang="0">
                  <a:pos x="3821" y="896"/>
                </a:cxn>
                <a:cxn ang="0">
                  <a:pos x="3931" y="872"/>
                </a:cxn>
                <a:cxn ang="0">
                  <a:pos x="4079" y="810"/>
                </a:cxn>
                <a:cxn ang="0">
                  <a:pos x="4016" y="1024"/>
                </a:cxn>
                <a:cxn ang="0">
                  <a:pos x="3830" y="1080"/>
                </a:cxn>
                <a:cxn ang="0">
                  <a:pos x="3651" y="1095"/>
                </a:cxn>
                <a:cxn ang="0">
                  <a:pos x="3426" y="1060"/>
                </a:cxn>
                <a:cxn ang="0">
                  <a:pos x="3255" y="947"/>
                </a:cxn>
                <a:cxn ang="0">
                  <a:pos x="3140" y="772"/>
                </a:cxn>
                <a:cxn ang="0">
                  <a:pos x="3101" y="561"/>
                </a:cxn>
                <a:cxn ang="0">
                  <a:pos x="3153" y="318"/>
                </a:cxn>
                <a:cxn ang="0">
                  <a:pos x="3293" y="135"/>
                </a:cxn>
                <a:cxn ang="0">
                  <a:pos x="3508" y="27"/>
                </a:cxn>
                <a:cxn ang="0">
                  <a:pos x="2910" y="0"/>
                </a:cxn>
                <a:cxn ang="0">
                  <a:pos x="3040" y="52"/>
                </a:cxn>
                <a:cxn ang="0">
                  <a:pos x="3093" y="178"/>
                </a:cxn>
                <a:cxn ang="0">
                  <a:pos x="3071" y="277"/>
                </a:cxn>
                <a:cxn ang="0">
                  <a:pos x="3004" y="393"/>
                </a:cxn>
                <a:cxn ang="0">
                  <a:pos x="2876" y="561"/>
                </a:cxn>
                <a:cxn ang="0">
                  <a:pos x="1784" y="1078"/>
                </a:cxn>
                <a:cxn ang="0">
                  <a:pos x="1313" y="118"/>
                </a:cxn>
                <a:cxn ang="0">
                  <a:pos x="2247" y="25"/>
                </a:cxn>
                <a:cxn ang="0">
                  <a:pos x="2759" y="62"/>
                </a:cxn>
                <a:cxn ang="0">
                  <a:pos x="2872" y="4"/>
                </a:cxn>
              </a:cxnLst>
              <a:rect l="0" t="0" r="r" b="b"/>
              <a:pathLst>
                <a:path w="4127" h="1544">
                  <a:moveTo>
                    <a:pt x="640" y="229"/>
                  </a:moveTo>
                  <a:lnTo>
                    <a:pt x="622" y="229"/>
                  </a:lnTo>
                  <a:lnTo>
                    <a:pt x="603" y="230"/>
                  </a:lnTo>
                  <a:lnTo>
                    <a:pt x="581" y="233"/>
                  </a:lnTo>
                  <a:lnTo>
                    <a:pt x="553" y="235"/>
                  </a:lnTo>
                  <a:lnTo>
                    <a:pt x="521" y="241"/>
                  </a:lnTo>
                  <a:lnTo>
                    <a:pt x="521" y="947"/>
                  </a:lnTo>
                  <a:lnTo>
                    <a:pt x="538" y="949"/>
                  </a:lnTo>
                  <a:lnTo>
                    <a:pt x="553" y="949"/>
                  </a:lnTo>
                  <a:lnTo>
                    <a:pt x="566" y="949"/>
                  </a:lnTo>
                  <a:lnTo>
                    <a:pt x="578" y="949"/>
                  </a:lnTo>
                  <a:lnTo>
                    <a:pt x="630" y="946"/>
                  </a:lnTo>
                  <a:lnTo>
                    <a:pt x="677" y="937"/>
                  </a:lnTo>
                  <a:lnTo>
                    <a:pt x="720" y="924"/>
                  </a:lnTo>
                  <a:lnTo>
                    <a:pt x="758" y="905"/>
                  </a:lnTo>
                  <a:lnTo>
                    <a:pt x="793" y="880"/>
                  </a:lnTo>
                  <a:lnTo>
                    <a:pt x="824" y="850"/>
                  </a:lnTo>
                  <a:lnTo>
                    <a:pt x="849" y="815"/>
                  </a:lnTo>
                  <a:lnTo>
                    <a:pt x="870" y="775"/>
                  </a:lnTo>
                  <a:lnTo>
                    <a:pt x="886" y="728"/>
                  </a:lnTo>
                  <a:lnTo>
                    <a:pt x="897" y="678"/>
                  </a:lnTo>
                  <a:lnTo>
                    <a:pt x="905" y="622"/>
                  </a:lnTo>
                  <a:lnTo>
                    <a:pt x="907" y="561"/>
                  </a:lnTo>
                  <a:lnTo>
                    <a:pt x="905" y="505"/>
                  </a:lnTo>
                  <a:lnTo>
                    <a:pt x="897" y="452"/>
                  </a:lnTo>
                  <a:lnTo>
                    <a:pt x="886" y="407"/>
                  </a:lnTo>
                  <a:lnTo>
                    <a:pt x="870" y="366"/>
                  </a:lnTo>
                  <a:lnTo>
                    <a:pt x="850" y="329"/>
                  </a:lnTo>
                  <a:lnTo>
                    <a:pt x="826" y="299"/>
                  </a:lnTo>
                  <a:lnTo>
                    <a:pt x="797" y="274"/>
                  </a:lnTo>
                  <a:lnTo>
                    <a:pt x="763" y="254"/>
                  </a:lnTo>
                  <a:lnTo>
                    <a:pt x="727" y="241"/>
                  </a:lnTo>
                  <a:lnTo>
                    <a:pt x="686" y="232"/>
                  </a:lnTo>
                  <a:lnTo>
                    <a:pt x="640" y="229"/>
                  </a:lnTo>
                  <a:close/>
                  <a:moveTo>
                    <a:pt x="413" y="3"/>
                  </a:moveTo>
                  <a:lnTo>
                    <a:pt x="521" y="3"/>
                  </a:lnTo>
                  <a:lnTo>
                    <a:pt x="521" y="143"/>
                  </a:lnTo>
                  <a:lnTo>
                    <a:pt x="566" y="117"/>
                  </a:lnTo>
                  <a:lnTo>
                    <a:pt x="607" y="93"/>
                  </a:lnTo>
                  <a:lnTo>
                    <a:pt x="643" y="74"/>
                  </a:lnTo>
                  <a:lnTo>
                    <a:pt x="677" y="57"/>
                  </a:lnTo>
                  <a:lnTo>
                    <a:pt x="707" y="44"/>
                  </a:lnTo>
                  <a:lnTo>
                    <a:pt x="735" y="33"/>
                  </a:lnTo>
                  <a:lnTo>
                    <a:pt x="761" y="24"/>
                  </a:lnTo>
                  <a:lnTo>
                    <a:pt x="785" y="18"/>
                  </a:lnTo>
                  <a:lnTo>
                    <a:pt x="809" y="13"/>
                  </a:lnTo>
                  <a:lnTo>
                    <a:pt x="831" y="10"/>
                  </a:lnTo>
                  <a:lnTo>
                    <a:pt x="855" y="9"/>
                  </a:lnTo>
                  <a:lnTo>
                    <a:pt x="879" y="8"/>
                  </a:lnTo>
                  <a:lnTo>
                    <a:pt x="931" y="12"/>
                  </a:lnTo>
                  <a:lnTo>
                    <a:pt x="980" y="23"/>
                  </a:lnTo>
                  <a:lnTo>
                    <a:pt x="1026" y="40"/>
                  </a:lnTo>
                  <a:lnTo>
                    <a:pt x="1070" y="64"/>
                  </a:lnTo>
                  <a:lnTo>
                    <a:pt x="1110" y="94"/>
                  </a:lnTo>
                  <a:lnTo>
                    <a:pt x="1148" y="130"/>
                  </a:lnTo>
                  <a:lnTo>
                    <a:pt x="1180" y="172"/>
                  </a:lnTo>
                  <a:lnTo>
                    <a:pt x="1209" y="218"/>
                  </a:lnTo>
                  <a:lnTo>
                    <a:pt x="1233" y="268"/>
                  </a:lnTo>
                  <a:lnTo>
                    <a:pt x="1252" y="324"/>
                  </a:lnTo>
                  <a:lnTo>
                    <a:pt x="1265" y="383"/>
                  </a:lnTo>
                  <a:lnTo>
                    <a:pt x="1274" y="446"/>
                  </a:lnTo>
                  <a:lnTo>
                    <a:pt x="1278" y="512"/>
                  </a:lnTo>
                  <a:lnTo>
                    <a:pt x="1274" y="578"/>
                  </a:lnTo>
                  <a:lnTo>
                    <a:pt x="1265" y="641"/>
                  </a:lnTo>
                  <a:lnTo>
                    <a:pt x="1252" y="701"/>
                  </a:lnTo>
                  <a:lnTo>
                    <a:pt x="1232" y="756"/>
                  </a:lnTo>
                  <a:lnTo>
                    <a:pt x="1205" y="809"/>
                  </a:lnTo>
                  <a:lnTo>
                    <a:pt x="1175" y="857"/>
                  </a:lnTo>
                  <a:lnTo>
                    <a:pt x="1140" y="901"/>
                  </a:lnTo>
                  <a:lnTo>
                    <a:pt x="1099" y="941"/>
                  </a:lnTo>
                  <a:lnTo>
                    <a:pt x="1054" y="976"/>
                  </a:lnTo>
                  <a:lnTo>
                    <a:pt x="1005" y="1006"/>
                  </a:lnTo>
                  <a:lnTo>
                    <a:pt x="951" y="1031"/>
                  </a:lnTo>
                  <a:lnTo>
                    <a:pt x="894" y="1051"/>
                  </a:lnTo>
                  <a:lnTo>
                    <a:pt x="831" y="1065"/>
                  </a:lnTo>
                  <a:lnTo>
                    <a:pt x="766" y="1074"/>
                  </a:lnTo>
                  <a:lnTo>
                    <a:pt x="696" y="1078"/>
                  </a:lnTo>
                  <a:lnTo>
                    <a:pt x="670" y="1078"/>
                  </a:lnTo>
                  <a:lnTo>
                    <a:pt x="637" y="1076"/>
                  </a:lnTo>
                  <a:lnTo>
                    <a:pt x="601" y="1074"/>
                  </a:lnTo>
                  <a:lnTo>
                    <a:pt x="561" y="1071"/>
                  </a:lnTo>
                  <a:lnTo>
                    <a:pt x="521" y="1068"/>
                  </a:lnTo>
                  <a:lnTo>
                    <a:pt x="521" y="1408"/>
                  </a:lnTo>
                  <a:lnTo>
                    <a:pt x="692" y="1447"/>
                  </a:lnTo>
                  <a:lnTo>
                    <a:pt x="692" y="1544"/>
                  </a:lnTo>
                  <a:lnTo>
                    <a:pt x="18" y="1544"/>
                  </a:lnTo>
                  <a:lnTo>
                    <a:pt x="18" y="1447"/>
                  </a:lnTo>
                  <a:lnTo>
                    <a:pt x="171" y="1408"/>
                  </a:lnTo>
                  <a:lnTo>
                    <a:pt x="171" y="229"/>
                  </a:lnTo>
                  <a:lnTo>
                    <a:pt x="0" y="229"/>
                  </a:lnTo>
                  <a:lnTo>
                    <a:pt x="0" y="128"/>
                  </a:lnTo>
                  <a:lnTo>
                    <a:pt x="413" y="3"/>
                  </a:lnTo>
                  <a:close/>
                  <a:moveTo>
                    <a:pt x="3711" y="0"/>
                  </a:moveTo>
                  <a:lnTo>
                    <a:pt x="3770" y="3"/>
                  </a:lnTo>
                  <a:lnTo>
                    <a:pt x="3825" y="9"/>
                  </a:lnTo>
                  <a:lnTo>
                    <a:pt x="3876" y="20"/>
                  </a:lnTo>
                  <a:lnTo>
                    <a:pt x="3923" y="34"/>
                  </a:lnTo>
                  <a:lnTo>
                    <a:pt x="3965" y="53"/>
                  </a:lnTo>
                  <a:lnTo>
                    <a:pt x="4004" y="75"/>
                  </a:lnTo>
                  <a:lnTo>
                    <a:pt x="4036" y="100"/>
                  </a:lnTo>
                  <a:lnTo>
                    <a:pt x="4064" y="129"/>
                  </a:lnTo>
                  <a:lnTo>
                    <a:pt x="4086" y="160"/>
                  </a:lnTo>
                  <a:lnTo>
                    <a:pt x="4103" y="194"/>
                  </a:lnTo>
                  <a:lnTo>
                    <a:pt x="4113" y="232"/>
                  </a:lnTo>
                  <a:lnTo>
                    <a:pt x="4117" y="271"/>
                  </a:lnTo>
                  <a:lnTo>
                    <a:pt x="4114" y="304"/>
                  </a:lnTo>
                  <a:lnTo>
                    <a:pt x="4105" y="334"/>
                  </a:lnTo>
                  <a:lnTo>
                    <a:pt x="4091" y="362"/>
                  </a:lnTo>
                  <a:lnTo>
                    <a:pt x="4074" y="387"/>
                  </a:lnTo>
                  <a:lnTo>
                    <a:pt x="4051" y="407"/>
                  </a:lnTo>
                  <a:lnTo>
                    <a:pt x="4025" y="423"/>
                  </a:lnTo>
                  <a:lnTo>
                    <a:pt x="3995" y="436"/>
                  </a:lnTo>
                  <a:lnTo>
                    <a:pt x="3961" y="443"/>
                  </a:lnTo>
                  <a:lnTo>
                    <a:pt x="3925" y="446"/>
                  </a:lnTo>
                  <a:lnTo>
                    <a:pt x="3891" y="444"/>
                  </a:lnTo>
                  <a:lnTo>
                    <a:pt x="3859" y="438"/>
                  </a:lnTo>
                  <a:lnTo>
                    <a:pt x="3826" y="428"/>
                  </a:lnTo>
                  <a:lnTo>
                    <a:pt x="3792" y="413"/>
                  </a:lnTo>
                  <a:lnTo>
                    <a:pt x="3757" y="394"/>
                  </a:lnTo>
                  <a:lnTo>
                    <a:pt x="3757" y="114"/>
                  </a:lnTo>
                  <a:lnTo>
                    <a:pt x="3711" y="125"/>
                  </a:lnTo>
                  <a:lnTo>
                    <a:pt x="3668" y="140"/>
                  </a:lnTo>
                  <a:lnTo>
                    <a:pt x="3631" y="162"/>
                  </a:lnTo>
                  <a:lnTo>
                    <a:pt x="3597" y="187"/>
                  </a:lnTo>
                  <a:lnTo>
                    <a:pt x="3568" y="218"/>
                  </a:lnTo>
                  <a:lnTo>
                    <a:pt x="3543" y="253"/>
                  </a:lnTo>
                  <a:lnTo>
                    <a:pt x="3523" y="294"/>
                  </a:lnTo>
                  <a:lnTo>
                    <a:pt x="3508" y="339"/>
                  </a:lnTo>
                  <a:lnTo>
                    <a:pt x="3497" y="391"/>
                  </a:lnTo>
                  <a:lnTo>
                    <a:pt x="3489" y="447"/>
                  </a:lnTo>
                  <a:lnTo>
                    <a:pt x="3487" y="507"/>
                  </a:lnTo>
                  <a:lnTo>
                    <a:pt x="3489" y="565"/>
                  </a:lnTo>
                  <a:lnTo>
                    <a:pt x="3497" y="617"/>
                  </a:lnTo>
                  <a:lnTo>
                    <a:pt x="3509" y="667"/>
                  </a:lnTo>
                  <a:lnTo>
                    <a:pt x="3526" y="712"/>
                  </a:lnTo>
                  <a:lnTo>
                    <a:pt x="3547" y="753"/>
                  </a:lnTo>
                  <a:lnTo>
                    <a:pt x="3571" y="790"/>
                  </a:lnTo>
                  <a:lnTo>
                    <a:pt x="3600" y="821"/>
                  </a:lnTo>
                  <a:lnTo>
                    <a:pt x="3632" y="847"/>
                  </a:lnTo>
                  <a:lnTo>
                    <a:pt x="3668" y="869"/>
                  </a:lnTo>
                  <a:lnTo>
                    <a:pt x="3707" y="885"/>
                  </a:lnTo>
                  <a:lnTo>
                    <a:pt x="3750" y="894"/>
                  </a:lnTo>
                  <a:lnTo>
                    <a:pt x="3795" y="897"/>
                  </a:lnTo>
                  <a:lnTo>
                    <a:pt x="3821" y="896"/>
                  </a:lnTo>
                  <a:lnTo>
                    <a:pt x="3847" y="894"/>
                  </a:lnTo>
                  <a:lnTo>
                    <a:pt x="3874" y="889"/>
                  </a:lnTo>
                  <a:lnTo>
                    <a:pt x="3901" y="881"/>
                  </a:lnTo>
                  <a:lnTo>
                    <a:pt x="3931" y="872"/>
                  </a:lnTo>
                  <a:lnTo>
                    <a:pt x="3964" y="861"/>
                  </a:lnTo>
                  <a:lnTo>
                    <a:pt x="3999" y="846"/>
                  </a:lnTo>
                  <a:lnTo>
                    <a:pt x="4036" y="830"/>
                  </a:lnTo>
                  <a:lnTo>
                    <a:pt x="4079" y="810"/>
                  </a:lnTo>
                  <a:lnTo>
                    <a:pt x="4127" y="787"/>
                  </a:lnTo>
                  <a:lnTo>
                    <a:pt x="4127" y="976"/>
                  </a:lnTo>
                  <a:lnTo>
                    <a:pt x="4069" y="1001"/>
                  </a:lnTo>
                  <a:lnTo>
                    <a:pt x="4016" y="1024"/>
                  </a:lnTo>
                  <a:lnTo>
                    <a:pt x="3966" y="1041"/>
                  </a:lnTo>
                  <a:lnTo>
                    <a:pt x="3919" y="1058"/>
                  </a:lnTo>
                  <a:lnTo>
                    <a:pt x="3874" y="1070"/>
                  </a:lnTo>
                  <a:lnTo>
                    <a:pt x="3830" y="1080"/>
                  </a:lnTo>
                  <a:lnTo>
                    <a:pt x="3786" y="1086"/>
                  </a:lnTo>
                  <a:lnTo>
                    <a:pt x="3742" y="1091"/>
                  </a:lnTo>
                  <a:lnTo>
                    <a:pt x="3697" y="1094"/>
                  </a:lnTo>
                  <a:lnTo>
                    <a:pt x="3651" y="1095"/>
                  </a:lnTo>
                  <a:lnTo>
                    <a:pt x="3588" y="1093"/>
                  </a:lnTo>
                  <a:lnTo>
                    <a:pt x="3530" y="1086"/>
                  </a:lnTo>
                  <a:lnTo>
                    <a:pt x="3476" y="1075"/>
                  </a:lnTo>
                  <a:lnTo>
                    <a:pt x="3426" y="1060"/>
                  </a:lnTo>
                  <a:lnTo>
                    <a:pt x="3378" y="1039"/>
                  </a:lnTo>
                  <a:lnTo>
                    <a:pt x="3334" y="1014"/>
                  </a:lnTo>
                  <a:lnTo>
                    <a:pt x="3294" y="984"/>
                  </a:lnTo>
                  <a:lnTo>
                    <a:pt x="3255" y="947"/>
                  </a:lnTo>
                  <a:lnTo>
                    <a:pt x="3219" y="907"/>
                  </a:lnTo>
                  <a:lnTo>
                    <a:pt x="3188" y="865"/>
                  </a:lnTo>
                  <a:lnTo>
                    <a:pt x="3162" y="820"/>
                  </a:lnTo>
                  <a:lnTo>
                    <a:pt x="3140" y="772"/>
                  </a:lnTo>
                  <a:lnTo>
                    <a:pt x="3124" y="722"/>
                  </a:lnTo>
                  <a:lnTo>
                    <a:pt x="3111" y="670"/>
                  </a:lnTo>
                  <a:lnTo>
                    <a:pt x="3104" y="616"/>
                  </a:lnTo>
                  <a:lnTo>
                    <a:pt x="3101" y="561"/>
                  </a:lnTo>
                  <a:lnTo>
                    <a:pt x="3105" y="494"/>
                  </a:lnTo>
                  <a:lnTo>
                    <a:pt x="3115" y="433"/>
                  </a:lnTo>
                  <a:lnTo>
                    <a:pt x="3130" y="373"/>
                  </a:lnTo>
                  <a:lnTo>
                    <a:pt x="3153" y="318"/>
                  </a:lnTo>
                  <a:lnTo>
                    <a:pt x="3179" y="267"/>
                  </a:lnTo>
                  <a:lnTo>
                    <a:pt x="3213" y="219"/>
                  </a:lnTo>
                  <a:lnTo>
                    <a:pt x="3250" y="175"/>
                  </a:lnTo>
                  <a:lnTo>
                    <a:pt x="3293" y="135"/>
                  </a:lnTo>
                  <a:lnTo>
                    <a:pt x="3341" y="102"/>
                  </a:lnTo>
                  <a:lnTo>
                    <a:pt x="3392" y="72"/>
                  </a:lnTo>
                  <a:lnTo>
                    <a:pt x="3448" y="47"/>
                  </a:lnTo>
                  <a:lnTo>
                    <a:pt x="3508" y="27"/>
                  </a:lnTo>
                  <a:lnTo>
                    <a:pt x="3573" y="12"/>
                  </a:lnTo>
                  <a:lnTo>
                    <a:pt x="3640" y="3"/>
                  </a:lnTo>
                  <a:lnTo>
                    <a:pt x="3711" y="0"/>
                  </a:lnTo>
                  <a:close/>
                  <a:moveTo>
                    <a:pt x="2910" y="0"/>
                  </a:moveTo>
                  <a:lnTo>
                    <a:pt x="2948" y="4"/>
                  </a:lnTo>
                  <a:lnTo>
                    <a:pt x="2983" y="14"/>
                  </a:lnTo>
                  <a:lnTo>
                    <a:pt x="3014" y="30"/>
                  </a:lnTo>
                  <a:lnTo>
                    <a:pt x="3040" y="52"/>
                  </a:lnTo>
                  <a:lnTo>
                    <a:pt x="3063" y="78"/>
                  </a:lnTo>
                  <a:lnTo>
                    <a:pt x="3079" y="109"/>
                  </a:lnTo>
                  <a:lnTo>
                    <a:pt x="3089" y="142"/>
                  </a:lnTo>
                  <a:lnTo>
                    <a:pt x="3093" y="178"/>
                  </a:lnTo>
                  <a:lnTo>
                    <a:pt x="3091" y="203"/>
                  </a:lnTo>
                  <a:lnTo>
                    <a:pt x="3088" y="227"/>
                  </a:lnTo>
                  <a:lnTo>
                    <a:pt x="3081" y="252"/>
                  </a:lnTo>
                  <a:lnTo>
                    <a:pt x="3071" y="277"/>
                  </a:lnTo>
                  <a:lnTo>
                    <a:pt x="3060" y="303"/>
                  </a:lnTo>
                  <a:lnTo>
                    <a:pt x="3044" y="331"/>
                  </a:lnTo>
                  <a:lnTo>
                    <a:pt x="3025" y="361"/>
                  </a:lnTo>
                  <a:lnTo>
                    <a:pt x="3004" y="393"/>
                  </a:lnTo>
                  <a:lnTo>
                    <a:pt x="2978" y="429"/>
                  </a:lnTo>
                  <a:lnTo>
                    <a:pt x="2948" y="468"/>
                  </a:lnTo>
                  <a:lnTo>
                    <a:pt x="2914" y="512"/>
                  </a:lnTo>
                  <a:lnTo>
                    <a:pt x="2876" y="561"/>
                  </a:lnTo>
                  <a:lnTo>
                    <a:pt x="2472" y="1078"/>
                  </a:lnTo>
                  <a:lnTo>
                    <a:pt x="2182" y="1078"/>
                  </a:lnTo>
                  <a:lnTo>
                    <a:pt x="2182" y="424"/>
                  </a:lnTo>
                  <a:lnTo>
                    <a:pt x="1784" y="1078"/>
                  </a:lnTo>
                  <a:lnTo>
                    <a:pt x="1518" y="1078"/>
                  </a:lnTo>
                  <a:lnTo>
                    <a:pt x="1518" y="234"/>
                  </a:lnTo>
                  <a:lnTo>
                    <a:pt x="1313" y="214"/>
                  </a:lnTo>
                  <a:lnTo>
                    <a:pt x="1313" y="118"/>
                  </a:lnTo>
                  <a:lnTo>
                    <a:pt x="1690" y="25"/>
                  </a:lnTo>
                  <a:lnTo>
                    <a:pt x="1832" y="25"/>
                  </a:lnTo>
                  <a:lnTo>
                    <a:pt x="1832" y="713"/>
                  </a:lnTo>
                  <a:lnTo>
                    <a:pt x="2247" y="25"/>
                  </a:lnTo>
                  <a:lnTo>
                    <a:pt x="2497" y="25"/>
                  </a:lnTo>
                  <a:lnTo>
                    <a:pt x="2497" y="822"/>
                  </a:lnTo>
                  <a:lnTo>
                    <a:pt x="2759" y="473"/>
                  </a:lnTo>
                  <a:lnTo>
                    <a:pt x="2759" y="62"/>
                  </a:lnTo>
                  <a:lnTo>
                    <a:pt x="2779" y="44"/>
                  </a:lnTo>
                  <a:lnTo>
                    <a:pt x="2806" y="27"/>
                  </a:lnTo>
                  <a:lnTo>
                    <a:pt x="2837" y="13"/>
                  </a:lnTo>
                  <a:lnTo>
                    <a:pt x="2872" y="4"/>
                  </a:lnTo>
                  <a:lnTo>
                    <a:pt x="2910" y="0"/>
                  </a:lnTo>
                  <a:close/>
                </a:path>
              </a:pathLst>
            </a:custGeom>
            <a:solidFill>
              <a:srgbClr val="0000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AU" noProof="0"/>
            </a:p>
          </p:txBody>
        </p:sp>
      </p:grpSp>
      <p:sp>
        <p:nvSpPr>
          <p:cNvPr id="55" name="Text Placeholder 31"/>
          <p:cNvSpPr>
            <a:spLocks noGrp="1"/>
          </p:cNvSpPr>
          <p:nvPr>
            <p:ph type="body" sz="quarter" idx="10" hasCustomPrompt="1"/>
          </p:nvPr>
        </p:nvSpPr>
        <p:spPr bwMode="white">
          <a:xfrm>
            <a:off x="1895475" y="374904"/>
            <a:ext cx="4105656" cy="146304"/>
          </a:xfrm>
        </p:spPr>
        <p:txBody>
          <a:bodyPr/>
          <a:lstStyle>
            <a:lvl1pPr>
              <a:defRPr sz="1100">
                <a:solidFill>
                  <a:schemeClr val="bg1"/>
                </a:solidFill>
                <a:latin typeface="+mj-lt"/>
              </a:defRPr>
            </a:lvl1pPr>
            <a:lvl2pPr>
              <a:defRPr sz="1000">
                <a:solidFill>
                  <a:schemeClr val="bg1"/>
                </a:solidFill>
                <a:latin typeface="+mj-lt"/>
              </a:defRPr>
            </a:lvl2pPr>
            <a:lvl3pPr>
              <a:defRPr sz="1000">
                <a:solidFill>
                  <a:schemeClr val="bg1"/>
                </a:solidFill>
                <a:latin typeface="+mj-lt"/>
              </a:defRPr>
            </a:lvl3pPr>
            <a:lvl4pPr>
              <a:defRPr sz="1000">
                <a:solidFill>
                  <a:schemeClr val="bg1"/>
                </a:solidFill>
                <a:latin typeface="+mj-lt"/>
              </a:defRPr>
            </a:lvl4pPr>
            <a:lvl5pPr>
              <a:defRPr sz="1000">
                <a:solidFill>
                  <a:schemeClr val="bg1"/>
                </a:solidFill>
                <a:latin typeface="+mj-lt"/>
              </a:defRPr>
            </a:lvl5pPr>
          </a:lstStyle>
          <a:p>
            <a:pPr lvl="0"/>
            <a:r>
              <a:rPr lang="en-AU" noProof="0" dirty="0" smtClean="0"/>
              <a:t>www.pwc.com.au</a:t>
            </a:r>
            <a:endParaRPr lang="en-AU" noProof="0" dirty="0"/>
          </a:p>
        </p:txBody>
      </p:sp>
    </p:spTree>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preserve="1" userDrawn="1">
  <p:cSld name="1_Cover Slide: Picture">
    <p:spTree>
      <p:nvGrpSpPr>
        <p:cNvPr id="1" name=""/>
        <p:cNvGrpSpPr/>
        <p:nvPr/>
      </p:nvGrpSpPr>
      <p:grpSpPr>
        <a:xfrm>
          <a:off x="0" y="0"/>
          <a:ext cx="0" cy="0"/>
          <a:chOff x="0" y="0"/>
          <a:chExt cx="0" cy="0"/>
        </a:xfrm>
      </p:grpSpPr>
      <p:grpSp>
        <p:nvGrpSpPr>
          <p:cNvPr id="23" name="Group 22"/>
          <p:cNvGrpSpPr/>
          <p:nvPr userDrawn="1"/>
        </p:nvGrpSpPr>
        <p:grpSpPr bwMode="gray">
          <a:xfrm>
            <a:off x="1752601" y="1"/>
            <a:ext cx="7391400" cy="6176009"/>
            <a:chOff x="19140488" y="13674"/>
            <a:chExt cx="7443798" cy="6145827"/>
          </a:xfrm>
        </p:grpSpPr>
        <p:sp>
          <p:nvSpPr>
            <p:cNvPr id="24" name="Rectangle 17"/>
            <p:cNvSpPr>
              <a:spLocks noChangeArrowheads="1"/>
            </p:cNvSpPr>
            <p:nvPr/>
          </p:nvSpPr>
          <p:spPr bwMode="gray">
            <a:xfrm>
              <a:off x="19140488" y="4188799"/>
              <a:ext cx="2302206" cy="1970702"/>
            </a:xfrm>
            <a:prstGeom prst="rect">
              <a:avLst/>
            </a:prstGeom>
            <a:solidFill>
              <a:srgbClr val="9A1702"/>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25" name="Rectangle 7"/>
            <p:cNvSpPr>
              <a:spLocks noChangeArrowheads="1"/>
            </p:cNvSpPr>
            <p:nvPr/>
          </p:nvSpPr>
          <p:spPr bwMode="gray">
            <a:xfrm>
              <a:off x="25663403" y="4032250"/>
              <a:ext cx="920883" cy="2127250"/>
            </a:xfrm>
            <a:prstGeom prst="rect">
              <a:avLst/>
            </a:prstGeom>
            <a:solidFill>
              <a:srgbClr val="F3BE26"/>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26" name="Rectangle 8"/>
            <p:cNvSpPr>
              <a:spLocks noChangeArrowheads="1"/>
            </p:cNvSpPr>
            <p:nvPr/>
          </p:nvSpPr>
          <p:spPr bwMode="gray">
            <a:xfrm>
              <a:off x="25049482" y="2899477"/>
              <a:ext cx="734694" cy="1289321"/>
            </a:xfrm>
            <a:prstGeom prst="rect">
              <a:avLst/>
            </a:prstGeom>
            <a:solidFill>
              <a:srgbClr val="F3BC87"/>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34" name="Rectangle 9"/>
            <p:cNvSpPr>
              <a:spLocks noChangeArrowheads="1"/>
            </p:cNvSpPr>
            <p:nvPr/>
          </p:nvSpPr>
          <p:spPr bwMode="gray">
            <a:xfrm>
              <a:off x="25049482" y="4032250"/>
              <a:ext cx="734693" cy="2127250"/>
            </a:xfrm>
            <a:prstGeom prst="rect">
              <a:avLst/>
            </a:prstGeom>
            <a:solidFill>
              <a:srgbClr val="E88C14"/>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35" name="Rectangle 11"/>
            <p:cNvSpPr>
              <a:spLocks noChangeArrowheads="1"/>
            </p:cNvSpPr>
            <p:nvPr/>
          </p:nvSpPr>
          <p:spPr bwMode="gray">
            <a:xfrm>
              <a:off x="24665780" y="706365"/>
              <a:ext cx="477045" cy="2263848"/>
            </a:xfrm>
            <a:prstGeom prst="rect">
              <a:avLst/>
            </a:prstGeom>
            <a:solidFill>
              <a:srgbClr val="E669A2"/>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36" name="Rectangle 12"/>
            <p:cNvSpPr>
              <a:spLocks noChangeArrowheads="1"/>
            </p:cNvSpPr>
            <p:nvPr/>
          </p:nvSpPr>
          <p:spPr bwMode="gray">
            <a:xfrm>
              <a:off x="24665780" y="2899478"/>
              <a:ext cx="477045" cy="1289321"/>
            </a:xfrm>
            <a:prstGeom prst="rect">
              <a:avLst/>
            </a:prstGeom>
            <a:solidFill>
              <a:srgbClr val="DB4D56"/>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37" name="Rectangle 13"/>
            <p:cNvSpPr>
              <a:spLocks noChangeArrowheads="1"/>
            </p:cNvSpPr>
            <p:nvPr/>
          </p:nvSpPr>
          <p:spPr bwMode="gray">
            <a:xfrm>
              <a:off x="24665780" y="4032250"/>
              <a:ext cx="477045" cy="2127250"/>
            </a:xfrm>
            <a:prstGeom prst="rect">
              <a:avLst/>
            </a:prstGeom>
            <a:solidFill>
              <a:srgbClr val="D13A0D"/>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38" name="Rectangle 14"/>
            <p:cNvSpPr>
              <a:spLocks noChangeArrowheads="1"/>
            </p:cNvSpPr>
            <p:nvPr/>
          </p:nvSpPr>
          <p:spPr bwMode="gray">
            <a:xfrm>
              <a:off x="19140488" y="669925"/>
              <a:ext cx="5662612" cy="2300288"/>
            </a:xfrm>
            <a:prstGeom prst="rect">
              <a:avLst/>
            </a:prstGeom>
            <a:solidFill>
              <a:srgbClr val="D74021"/>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39" name="Rectangle 15"/>
            <p:cNvSpPr>
              <a:spLocks noChangeArrowheads="1"/>
            </p:cNvSpPr>
            <p:nvPr/>
          </p:nvSpPr>
          <p:spPr bwMode="gray">
            <a:xfrm>
              <a:off x="19140488" y="2899478"/>
              <a:ext cx="5662612" cy="1289321"/>
            </a:xfrm>
            <a:prstGeom prst="rect">
              <a:avLst/>
            </a:prstGeom>
            <a:solidFill>
              <a:srgbClr val="CD2F12"/>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45" name="Freeform 16"/>
            <p:cNvSpPr>
              <a:spLocks/>
            </p:cNvSpPr>
            <p:nvPr/>
          </p:nvSpPr>
          <p:spPr bwMode="gray">
            <a:xfrm>
              <a:off x="19140488" y="4032250"/>
              <a:ext cx="5662612" cy="2127250"/>
            </a:xfrm>
            <a:custGeom>
              <a:avLst/>
              <a:gdLst/>
              <a:ahLst/>
              <a:cxnLst>
                <a:cxn ang="0">
                  <a:pos x="0" y="0"/>
                </a:cxn>
                <a:cxn ang="0">
                  <a:pos x="3567" y="0"/>
                </a:cxn>
                <a:cxn ang="0">
                  <a:pos x="3567" y="1340"/>
                </a:cxn>
                <a:cxn ang="0">
                  <a:pos x="1372" y="1340"/>
                </a:cxn>
                <a:cxn ang="0">
                  <a:pos x="1372" y="181"/>
                </a:cxn>
                <a:cxn ang="0">
                  <a:pos x="0" y="181"/>
                </a:cxn>
                <a:cxn ang="0">
                  <a:pos x="0" y="0"/>
                </a:cxn>
              </a:cxnLst>
              <a:rect l="0" t="0" r="r" b="b"/>
              <a:pathLst>
                <a:path w="3567" h="1340">
                  <a:moveTo>
                    <a:pt x="0" y="0"/>
                  </a:moveTo>
                  <a:lnTo>
                    <a:pt x="3567" y="0"/>
                  </a:lnTo>
                  <a:lnTo>
                    <a:pt x="3567" y="1340"/>
                  </a:lnTo>
                  <a:lnTo>
                    <a:pt x="1372" y="1340"/>
                  </a:lnTo>
                  <a:lnTo>
                    <a:pt x="1372" y="181"/>
                  </a:lnTo>
                  <a:lnTo>
                    <a:pt x="0" y="181"/>
                  </a:lnTo>
                  <a:lnTo>
                    <a:pt x="0" y="0"/>
                  </a:lnTo>
                  <a:close/>
                </a:path>
              </a:pathLst>
            </a:custGeom>
            <a:solidFill>
              <a:srgbClr val="C42303"/>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AU"/>
            </a:p>
          </p:txBody>
        </p:sp>
        <p:sp>
          <p:nvSpPr>
            <p:cNvPr id="46" name="Rectangle 10"/>
            <p:cNvSpPr>
              <a:spLocks noChangeArrowheads="1"/>
            </p:cNvSpPr>
            <p:nvPr/>
          </p:nvSpPr>
          <p:spPr bwMode="gray">
            <a:xfrm>
              <a:off x="19140488" y="13674"/>
              <a:ext cx="5662612" cy="692692"/>
            </a:xfrm>
            <a:prstGeom prst="rect">
              <a:avLst/>
            </a:prstGeom>
            <a:solidFill>
              <a:srgbClr val="EE9C34"/>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grpSp>
      <p:sp>
        <p:nvSpPr>
          <p:cNvPr id="54" name="Title 1"/>
          <p:cNvSpPr>
            <a:spLocks noGrp="1"/>
          </p:cNvSpPr>
          <p:nvPr>
            <p:ph type="ctrTitle" hasCustomPrompt="1"/>
          </p:nvPr>
        </p:nvSpPr>
        <p:spPr bwMode="white">
          <a:xfrm>
            <a:off x="1895475" y="838200"/>
            <a:ext cx="5343525" cy="914400"/>
          </a:xfrm>
        </p:spPr>
        <p:txBody>
          <a:bodyPr anchor="t" anchorCtr="0">
            <a:noAutofit/>
          </a:bodyPr>
          <a:lstStyle>
            <a:lvl1pPr>
              <a:lnSpc>
                <a:spcPct val="90000"/>
              </a:lnSpc>
              <a:defRPr sz="3200" b="1" i="1" baseline="0">
                <a:solidFill>
                  <a:schemeClr val="bg1"/>
                </a:solidFill>
              </a:defRPr>
            </a:lvl1pPr>
          </a:lstStyle>
          <a:p>
            <a:r>
              <a:rPr lang="en-AU" noProof="0" smtClean="0"/>
              <a:t>Click to add the presentation’s main title</a:t>
            </a:r>
            <a:endParaRPr lang="en-AU" noProof="0" dirty="0"/>
          </a:p>
        </p:txBody>
      </p:sp>
      <p:sp>
        <p:nvSpPr>
          <p:cNvPr id="55" name="Subtitle 2"/>
          <p:cNvSpPr>
            <a:spLocks noGrp="1"/>
          </p:cNvSpPr>
          <p:nvPr>
            <p:ph type="subTitle" idx="1" hasCustomPrompt="1"/>
          </p:nvPr>
        </p:nvSpPr>
        <p:spPr bwMode="white">
          <a:xfrm>
            <a:off x="1895475" y="1828799"/>
            <a:ext cx="5343525" cy="914401"/>
          </a:xfrm>
        </p:spPr>
        <p:txBody>
          <a:bodyPr>
            <a:noAutofit/>
          </a:bodyPr>
          <a:lstStyle>
            <a:lvl1pPr marL="0" indent="0" algn="l">
              <a:lnSpc>
                <a:spcPct val="90000"/>
              </a:lnSpc>
              <a:spcAft>
                <a:spcPts val="0"/>
              </a:spcAft>
              <a:buNone/>
              <a:defRPr sz="3200" baseline="0">
                <a:solidFill>
                  <a:schemeClr val="bg1"/>
                </a:solidFill>
                <a:latin typeface="+mj-lt"/>
              </a:defRPr>
            </a:lvl1pPr>
            <a:lvl2pPr marL="0" indent="0" algn="l">
              <a:buNone/>
              <a:defRPr sz="1800">
                <a:solidFill>
                  <a:schemeClr val="bg1"/>
                </a:solidFill>
                <a:latin typeface="+mj-lt"/>
              </a:defRPr>
            </a:lvl2pPr>
            <a:lvl3pPr marL="457200" indent="0" algn="l">
              <a:buNone/>
              <a:defRPr sz="1800">
                <a:solidFill>
                  <a:schemeClr val="bg1"/>
                </a:solidFill>
                <a:latin typeface="+mj-lt"/>
              </a:defRPr>
            </a:lvl3pPr>
            <a:lvl4pPr marL="914400" indent="0" algn="l">
              <a:buNone/>
              <a:defRPr sz="1800">
                <a:solidFill>
                  <a:schemeClr val="bg1"/>
                </a:solidFill>
                <a:latin typeface="+mj-lt"/>
              </a:defRPr>
            </a:lvl4pPr>
            <a:lvl5pPr marL="1371600" indent="0" algn="l">
              <a:buNone/>
              <a:defRPr sz="1800">
                <a:solidFill>
                  <a:schemeClr val="bg1"/>
                </a:solidFill>
                <a:latin typeface="+mj-lt"/>
              </a:defRPr>
            </a:lvl5pPr>
            <a:lvl6pPr marL="1828800" indent="0" algn="l">
              <a:buNone/>
              <a:defRPr sz="1800">
                <a:solidFill>
                  <a:schemeClr val="bg1"/>
                </a:solidFill>
                <a:latin typeface="+mj-lt"/>
              </a:defRPr>
            </a:lvl6pPr>
            <a:lvl7pPr marL="2286000" indent="0" algn="l">
              <a:buNone/>
              <a:defRPr sz="1800">
                <a:solidFill>
                  <a:schemeClr val="bg1"/>
                </a:solidFill>
                <a:latin typeface="+mj-lt"/>
              </a:defRPr>
            </a:lvl7pPr>
            <a:lvl8pPr marL="2743200" indent="0" algn="l">
              <a:buNone/>
              <a:defRPr sz="1800">
                <a:solidFill>
                  <a:schemeClr val="bg1"/>
                </a:solidFill>
                <a:latin typeface="+mj-lt"/>
              </a:defRPr>
            </a:lvl8pPr>
            <a:lvl9pPr marL="3200400" indent="0" algn="l">
              <a:buNone/>
              <a:defRPr sz="1800">
                <a:solidFill>
                  <a:schemeClr val="bg1"/>
                </a:solidFill>
                <a:latin typeface="+mj-lt"/>
              </a:defRPr>
            </a:lvl9pPr>
          </a:lstStyle>
          <a:p>
            <a:r>
              <a:rPr lang="en-AU" noProof="0" smtClean="0"/>
              <a:t>Subtitle and date (move higher if title is only one line)</a:t>
            </a:r>
            <a:endParaRPr lang="en-AU" noProof="0" dirty="0" smtClean="0"/>
          </a:p>
        </p:txBody>
      </p:sp>
      <p:sp>
        <p:nvSpPr>
          <p:cNvPr id="17" name="Picture Placeholder 76"/>
          <p:cNvSpPr>
            <a:spLocks noGrp="1"/>
          </p:cNvSpPr>
          <p:nvPr>
            <p:ph type="pic" sz="quarter" idx="13"/>
          </p:nvPr>
        </p:nvSpPr>
        <p:spPr>
          <a:xfrm>
            <a:off x="1752600" y="2899977"/>
            <a:ext cx="6324600" cy="3272223"/>
          </a:xfrm>
        </p:spPr>
        <p:txBody>
          <a:bodyPr/>
          <a:lstStyle>
            <a:lvl1pPr>
              <a:defRPr sz="1400"/>
            </a:lvl1pPr>
          </a:lstStyle>
          <a:p>
            <a:r>
              <a:rPr lang="en-US" noProof="0" smtClean="0"/>
              <a:t>Click icon to add picture</a:t>
            </a:r>
            <a:endParaRPr lang="en-AU" noProof="0" dirty="0"/>
          </a:p>
        </p:txBody>
      </p:sp>
      <p:grpSp>
        <p:nvGrpSpPr>
          <p:cNvPr id="18" name="Group 32"/>
          <p:cNvGrpSpPr/>
          <p:nvPr/>
        </p:nvGrpSpPr>
        <p:grpSpPr>
          <a:xfrm>
            <a:off x="968592" y="6170991"/>
            <a:ext cx="914400" cy="533479"/>
            <a:chOff x="518032" y="978681"/>
            <a:chExt cx="4572000" cy="2667393"/>
          </a:xfrm>
        </p:grpSpPr>
        <p:sp>
          <p:nvSpPr>
            <p:cNvPr id="19" name="Rectangle 37"/>
            <p:cNvSpPr>
              <a:spLocks noChangeArrowheads="1"/>
            </p:cNvSpPr>
            <p:nvPr userDrawn="1"/>
          </p:nvSpPr>
          <p:spPr bwMode="black">
            <a:xfrm>
              <a:off x="3295650" y="978681"/>
              <a:ext cx="1143000" cy="263229"/>
            </a:xfrm>
            <a:prstGeom prst="rect">
              <a:avLst/>
            </a:prstGeom>
            <a:solidFill>
              <a:srgbClr val="A10000"/>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AU" noProof="0"/>
            </a:p>
          </p:txBody>
        </p:sp>
        <p:sp>
          <p:nvSpPr>
            <p:cNvPr id="21" name="Freeform 7"/>
            <p:cNvSpPr>
              <a:spLocks noEditPoints="1"/>
            </p:cNvSpPr>
            <p:nvPr userDrawn="1"/>
          </p:nvSpPr>
          <p:spPr bwMode="black">
            <a:xfrm>
              <a:off x="518032" y="1922794"/>
              <a:ext cx="4572000" cy="1723280"/>
            </a:xfrm>
            <a:custGeom>
              <a:avLst/>
              <a:gdLst/>
              <a:ahLst/>
              <a:cxnLst>
                <a:cxn ang="0">
                  <a:pos x="581" y="233"/>
                </a:cxn>
                <a:cxn ang="0">
                  <a:pos x="538" y="949"/>
                </a:cxn>
                <a:cxn ang="0">
                  <a:pos x="630" y="946"/>
                </a:cxn>
                <a:cxn ang="0">
                  <a:pos x="793" y="880"/>
                </a:cxn>
                <a:cxn ang="0">
                  <a:pos x="886" y="728"/>
                </a:cxn>
                <a:cxn ang="0">
                  <a:pos x="905" y="505"/>
                </a:cxn>
                <a:cxn ang="0">
                  <a:pos x="850" y="329"/>
                </a:cxn>
                <a:cxn ang="0">
                  <a:pos x="727" y="241"/>
                </a:cxn>
                <a:cxn ang="0">
                  <a:pos x="521" y="3"/>
                </a:cxn>
                <a:cxn ang="0">
                  <a:pos x="643" y="74"/>
                </a:cxn>
                <a:cxn ang="0">
                  <a:pos x="761" y="24"/>
                </a:cxn>
                <a:cxn ang="0">
                  <a:pos x="855" y="9"/>
                </a:cxn>
                <a:cxn ang="0">
                  <a:pos x="1026" y="40"/>
                </a:cxn>
                <a:cxn ang="0">
                  <a:pos x="1180" y="172"/>
                </a:cxn>
                <a:cxn ang="0">
                  <a:pos x="1265" y="383"/>
                </a:cxn>
                <a:cxn ang="0">
                  <a:pos x="1265" y="641"/>
                </a:cxn>
                <a:cxn ang="0">
                  <a:pos x="1175" y="857"/>
                </a:cxn>
                <a:cxn ang="0">
                  <a:pos x="1005" y="1006"/>
                </a:cxn>
                <a:cxn ang="0">
                  <a:pos x="766" y="1074"/>
                </a:cxn>
                <a:cxn ang="0">
                  <a:pos x="601" y="1074"/>
                </a:cxn>
                <a:cxn ang="0">
                  <a:pos x="692" y="1447"/>
                </a:cxn>
                <a:cxn ang="0">
                  <a:pos x="171" y="1408"/>
                </a:cxn>
                <a:cxn ang="0">
                  <a:pos x="413" y="3"/>
                </a:cxn>
                <a:cxn ang="0">
                  <a:pos x="3876" y="20"/>
                </a:cxn>
                <a:cxn ang="0">
                  <a:pos x="4036" y="100"/>
                </a:cxn>
                <a:cxn ang="0">
                  <a:pos x="4113" y="232"/>
                </a:cxn>
                <a:cxn ang="0">
                  <a:pos x="4091" y="362"/>
                </a:cxn>
                <a:cxn ang="0">
                  <a:pos x="3995" y="436"/>
                </a:cxn>
                <a:cxn ang="0">
                  <a:pos x="3859" y="438"/>
                </a:cxn>
                <a:cxn ang="0">
                  <a:pos x="3757" y="114"/>
                </a:cxn>
                <a:cxn ang="0">
                  <a:pos x="3597" y="187"/>
                </a:cxn>
                <a:cxn ang="0">
                  <a:pos x="3508" y="339"/>
                </a:cxn>
                <a:cxn ang="0">
                  <a:pos x="3489" y="565"/>
                </a:cxn>
                <a:cxn ang="0">
                  <a:pos x="3547" y="753"/>
                </a:cxn>
                <a:cxn ang="0">
                  <a:pos x="3668" y="869"/>
                </a:cxn>
                <a:cxn ang="0">
                  <a:pos x="3821" y="896"/>
                </a:cxn>
                <a:cxn ang="0">
                  <a:pos x="3931" y="872"/>
                </a:cxn>
                <a:cxn ang="0">
                  <a:pos x="4079" y="810"/>
                </a:cxn>
                <a:cxn ang="0">
                  <a:pos x="4016" y="1024"/>
                </a:cxn>
                <a:cxn ang="0">
                  <a:pos x="3830" y="1080"/>
                </a:cxn>
                <a:cxn ang="0">
                  <a:pos x="3651" y="1095"/>
                </a:cxn>
                <a:cxn ang="0">
                  <a:pos x="3426" y="1060"/>
                </a:cxn>
                <a:cxn ang="0">
                  <a:pos x="3255" y="947"/>
                </a:cxn>
                <a:cxn ang="0">
                  <a:pos x="3140" y="772"/>
                </a:cxn>
                <a:cxn ang="0">
                  <a:pos x="3101" y="561"/>
                </a:cxn>
                <a:cxn ang="0">
                  <a:pos x="3153" y="318"/>
                </a:cxn>
                <a:cxn ang="0">
                  <a:pos x="3293" y="135"/>
                </a:cxn>
                <a:cxn ang="0">
                  <a:pos x="3508" y="27"/>
                </a:cxn>
                <a:cxn ang="0">
                  <a:pos x="2910" y="0"/>
                </a:cxn>
                <a:cxn ang="0">
                  <a:pos x="3040" y="52"/>
                </a:cxn>
                <a:cxn ang="0">
                  <a:pos x="3093" y="178"/>
                </a:cxn>
                <a:cxn ang="0">
                  <a:pos x="3071" y="277"/>
                </a:cxn>
                <a:cxn ang="0">
                  <a:pos x="3004" y="393"/>
                </a:cxn>
                <a:cxn ang="0">
                  <a:pos x="2876" y="561"/>
                </a:cxn>
                <a:cxn ang="0">
                  <a:pos x="1784" y="1078"/>
                </a:cxn>
                <a:cxn ang="0">
                  <a:pos x="1313" y="118"/>
                </a:cxn>
                <a:cxn ang="0">
                  <a:pos x="2247" y="25"/>
                </a:cxn>
                <a:cxn ang="0">
                  <a:pos x="2759" y="62"/>
                </a:cxn>
                <a:cxn ang="0">
                  <a:pos x="2872" y="4"/>
                </a:cxn>
              </a:cxnLst>
              <a:rect l="0" t="0" r="r" b="b"/>
              <a:pathLst>
                <a:path w="4127" h="1544">
                  <a:moveTo>
                    <a:pt x="640" y="229"/>
                  </a:moveTo>
                  <a:lnTo>
                    <a:pt x="622" y="229"/>
                  </a:lnTo>
                  <a:lnTo>
                    <a:pt x="603" y="230"/>
                  </a:lnTo>
                  <a:lnTo>
                    <a:pt x="581" y="233"/>
                  </a:lnTo>
                  <a:lnTo>
                    <a:pt x="553" y="235"/>
                  </a:lnTo>
                  <a:lnTo>
                    <a:pt x="521" y="241"/>
                  </a:lnTo>
                  <a:lnTo>
                    <a:pt x="521" y="947"/>
                  </a:lnTo>
                  <a:lnTo>
                    <a:pt x="538" y="949"/>
                  </a:lnTo>
                  <a:lnTo>
                    <a:pt x="553" y="949"/>
                  </a:lnTo>
                  <a:lnTo>
                    <a:pt x="566" y="949"/>
                  </a:lnTo>
                  <a:lnTo>
                    <a:pt x="578" y="949"/>
                  </a:lnTo>
                  <a:lnTo>
                    <a:pt x="630" y="946"/>
                  </a:lnTo>
                  <a:lnTo>
                    <a:pt x="677" y="937"/>
                  </a:lnTo>
                  <a:lnTo>
                    <a:pt x="720" y="924"/>
                  </a:lnTo>
                  <a:lnTo>
                    <a:pt x="758" y="905"/>
                  </a:lnTo>
                  <a:lnTo>
                    <a:pt x="793" y="880"/>
                  </a:lnTo>
                  <a:lnTo>
                    <a:pt x="824" y="850"/>
                  </a:lnTo>
                  <a:lnTo>
                    <a:pt x="849" y="815"/>
                  </a:lnTo>
                  <a:lnTo>
                    <a:pt x="870" y="775"/>
                  </a:lnTo>
                  <a:lnTo>
                    <a:pt x="886" y="728"/>
                  </a:lnTo>
                  <a:lnTo>
                    <a:pt x="897" y="678"/>
                  </a:lnTo>
                  <a:lnTo>
                    <a:pt x="905" y="622"/>
                  </a:lnTo>
                  <a:lnTo>
                    <a:pt x="907" y="561"/>
                  </a:lnTo>
                  <a:lnTo>
                    <a:pt x="905" y="505"/>
                  </a:lnTo>
                  <a:lnTo>
                    <a:pt x="897" y="452"/>
                  </a:lnTo>
                  <a:lnTo>
                    <a:pt x="886" y="407"/>
                  </a:lnTo>
                  <a:lnTo>
                    <a:pt x="870" y="366"/>
                  </a:lnTo>
                  <a:lnTo>
                    <a:pt x="850" y="329"/>
                  </a:lnTo>
                  <a:lnTo>
                    <a:pt x="826" y="299"/>
                  </a:lnTo>
                  <a:lnTo>
                    <a:pt x="797" y="274"/>
                  </a:lnTo>
                  <a:lnTo>
                    <a:pt x="763" y="254"/>
                  </a:lnTo>
                  <a:lnTo>
                    <a:pt x="727" y="241"/>
                  </a:lnTo>
                  <a:lnTo>
                    <a:pt x="686" y="232"/>
                  </a:lnTo>
                  <a:lnTo>
                    <a:pt x="640" y="229"/>
                  </a:lnTo>
                  <a:close/>
                  <a:moveTo>
                    <a:pt x="413" y="3"/>
                  </a:moveTo>
                  <a:lnTo>
                    <a:pt x="521" y="3"/>
                  </a:lnTo>
                  <a:lnTo>
                    <a:pt x="521" y="143"/>
                  </a:lnTo>
                  <a:lnTo>
                    <a:pt x="566" y="117"/>
                  </a:lnTo>
                  <a:lnTo>
                    <a:pt x="607" y="93"/>
                  </a:lnTo>
                  <a:lnTo>
                    <a:pt x="643" y="74"/>
                  </a:lnTo>
                  <a:lnTo>
                    <a:pt x="677" y="57"/>
                  </a:lnTo>
                  <a:lnTo>
                    <a:pt x="707" y="44"/>
                  </a:lnTo>
                  <a:lnTo>
                    <a:pt x="735" y="33"/>
                  </a:lnTo>
                  <a:lnTo>
                    <a:pt x="761" y="24"/>
                  </a:lnTo>
                  <a:lnTo>
                    <a:pt x="785" y="18"/>
                  </a:lnTo>
                  <a:lnTo>
                    <a:pt x="809" y="13"/>
                  </a:lnTo>
                  <a:lnTo>
                    <a:pt x="831" y="10"/>
                  </a:lnTo>
                  <a:lnTo>
                    <a:pt x="855" y="9"/>
                  </a:lnTo>
                  <a:lnTo>
                    <a:pt x="879" y="8"/>
                  </a:lnTo>
                  <a:lnTo>
                    <a:pt x="931" y="12"/>
                  </a:lnTo>
                  <a:lnTo>
                    <a:pt x="980" y="23"/>
                  </a:lnTo>
                  <a:lnTo>
                    <a:pt x="1026" y="40"/>
                  </a:lnTo>
                  <a:lnTo>
                    <a:pt x="1070" y="64"/>
                  </a:lnTo>
                  <a:lnTo>
                    <a:pt x="1110" y="94"/>
                  </a:lnTo>
                  <a:lnTo>
                    <a:pt x="1148" y="130"/>
                  </a:lnTo>
                  <a:lnTo>
                    <a:pt x="1180" y="172"/>
                  </a:lnTo>
                  <a:lnTo>
                    <a:pt x="1209" y="218"/>
                  </a:lnTo>
                  <a:lnTo>
                    <a:pt x="1233" y="268"/>
                  </a:lnTo>
                  <a:lnTo>
                    <a:pt x="1252" y="324"/>
                  </a:lnTo>
                  <a:lnTo>
                    <a:pt x="1265" y="383"/>
                  </a:lnTo>
                  <a:lnTo>
                    <a:pt x="1274" y="446"/>
                  </a:lnTo>
                  <a:lnTo>
                    <a:pt x="1278" y="512"/>
                  </a:lnTo>
                  <a:lnTo>
                    <a:pt x="1274" y="578"/>
                  </a:lnTo>
                  <a:lnTo>
                    <a:pt x="1265" y="641"/>
                  </a:lnTo>
                  <a:lnTo>
                    <a:pt x="1252" y="701"/>
                  </a:lnTo>
                  <a:lnTo>
                    <a:pt x="1232" y="756"/>
                  </a:lnTo>
                  <a:lnTo>
                    <a:pt x="1205" y="809"/>
                  </a:lnTo>
                  <a:lnTo>
                    <a:pt x="1175" y="857"/>
                  </a:lnTo>
                  <a:lnTo>
                    <a:pt x="1140" y="901"/>
                  </a:lnTo>
                  <a:lnTo>
                    <a:pt x="1099" y="941"/>
                  </a:lnTo>
                  <a:lnTo>
                    <a:pt x="1054" y="976"/>
                  </a:lnTo>
                  <a:lnTo>
                    <a:pt x="1005" y="1006"/>
                  </a:lnTo>
                  <a:lnTo>
                    <a:pt x="951" y="1031"/>
                  </a:lnTo>
                  <a:lnTo>
                    <a:pt x="894" y="1051"/>
                  </a:lnTo>
                  <a:lnTo>
                    <a:pt x="831" y="1065"/>
                  </a:lnTo>
                  <a:lnTo>
                    <a:pt x="766" y="1074"/>
                  </a:lnTo>
                  <a:lnTo>
                    <a:pt x="696" y="1078"/>
                  </a:lnTo>
                  <a:lnTo>
                    <a:pt x="670" y="1078"/>
                  </a:lnTo>
                  <a:lnTo>
                    <a:pt x="637" y="1076"/>
                  </a:lnTo>
                  <a:lnTo>
                    <a:pt x="601" y="1074"/>
                  </a:lnTo>
                  <a:lnTo>
                    <a:pt x="561" y="1071"/>
                  </a:lnTo>
                  <a:lnTo>
                    <a:pt x="521" y="1068"/>
                  </a:lnTo>
                  <a:lnTo>
                    <a:pt x="521" y="1408"/>
                  </a:lnTo>
                  <a:lnTo>
                    <a:pt x="692" y="1447"/>
                  </a:lnTo>
                  <a:lnTo>
                    <a:pt x="692" y="1544"/>
                  </a:lnTo>
                  <a:lnTo>
                    <a:pt x="18" y="1544"/>
                  </a:lnTo>
                  <a:lnTo>
                    <a:pt x="18" y="1447"/>
                  </a:lnTo>
                  <a:lnTo>
                    <a:pt x="171" y="1408"/>
                  </a:lnTo>
                  <a:lnTo>
                    <a:pt x="171" y="229"/>
                  </a:lnTo>
                  <a:lnTo>
                    <a:pt x="0" y="229"/>
                  </a:lnTo>
                  <a:lnTo>
                    <a:pt x="0" y="128"/>
                  </a:lnTo>
                  <a:lnTo>
                    <a:pt x="413" y="3"/>
                  </a:lnTo>
                  <a:close/>
                  <a:moveTo>
                    <a:pt x="3711" y="0"/>
                  </a:moveTo>
                  <a:lnTo>
                    <a:pt x="3770" y="3"/>
                  </a:lnTo>
                  <a:lnTo>
                    <a:pt x="3825" y="9"/>
                  </a:lnTo>
                  <a:lnTo>
                    <a:pt x="3876" y="20"/>
                  </a:lnTo>
                  <a:lnTo>
                    <a:pt x="3923" y="34"/>
                  </a:lnTo>
                  <a:lnTo>
                    <a:pt x="3965" y="53"/>
                  </a:lnTo>
                  <a:lnTo>
                    <a:pt x="4004" y="75"/>
                  </a:lnTo>
                  <a:lnTo>
                    <a:pt x="4036" y="100"/>
                  </a:lnTo>
                  <a:lnTo>
                    <a:pt x="4064" y="129"/>
                  </a:lnTo>
                  <a:lnTo>
                    <a:pt x="4086" y="160"/>
                  </a:lnTo>
                  <a:lnTo>
                    <a:pt x="4103" y="194"/>
                  </a:lnTo>
                  <a:lnTo>
                    <a:pt x="4113" y="232"/>
                  </a:lnTo>
                  <a:lnTo>
                    <a:pt x="4117" y="271"/>
                  </a:lnTo>
                  <a:lnTo>
                    <a:pt x="4114" y="304"/>
                  </a:lnTo>
                  <a:lnTo>
                    <a:pt x="4105" y="334"/>
                  </a:lnTo>
                  <a:lnTo>
                    <a:pt x="4091" y="362"/>
                  </a:lnTo>
                  <a:lnTo>
                    <a:pt x="4074" y="387"/>
                  </a:lnTo>
                  <a:lnTo>
                    <a:pt x="4051" y="407"/>
                  </a:lnTo>
                  <a:lnTo>
                    <a:pt x="4025" y="423"/>
                  </a:lnTo>
                  <a:lnTo>
                    <a:pt x="3995" y="436"/>
                  </a:lnTo>
                  <a:lnTo>
                    <a:pt x="3961" y="443"/>
                  </a:lnTo>
                  <a:lnTo>
                    <a:pt x="3925" y="446"/>
                  </a:lnTo>
                  <a:lnTo>
                    <a:pt x="3891" y="444"/>
                  </a:lnTo>
                  <a:lnTo>
                    <a:pt x="3859" y="438"/>
                  </a:lnTo>
                  <a:lnTo>
                    <a:pt x="3826" y="428"/>
                  </a:lnTo>
                  <a:lnTo>
                    <a:pt x="3792" y="413"/>
                  </a:lnTo>
                  <a:lnTo>
                    <a:pt x="3757" y="394"/>
                  </a:lnTo>
                  <a:lnTo>
                    <a:pt x="3757" y="114"/>
                  </a:lnTo>
                  <a:lnTo>
                    <a:pt x="3711" y="125"/>
                  </a:lnTo>
                  <a:lnTo>
                    <a:pt x="3668" y="140"/>
                  </a:lnTo>
                  <a:lnTo>
                    <a:pt x="3631" y="162"/>
                  </a:lnTo>
                  <a:lnTo>
                    <a:pt x="3597" y="187"/>
                  </a:lnTo>
                  <a:lnTo>
                    <a:pt x="3568" y="218"/>
                  </a:lnTo>
                  <a:lnTo>
                    <a:pt x="3543" y="253"/>
                  </a:lnTo>
                  <a:lnTo>
                    <a:pt x="3523" y="294"/>
                  </a:lnTo>
                  <a:lnTo>
                    <a:pt x="3508" y="339"/>
                  </a:lnTo>
                  <a:lnTo>
                    <a:pt x="3497" y="391"/>
                  </a:lnTo>
                  <a:lnTo>
                    <a:pt x="3489" y="447"/>
                  </a:lnTo>
                  <a:lnTo>
                    <a:pt x="3487" y="507"/>
                  </a:lnTo>
                  <a:lnTo>
                    <a:pt x="3489" y="565"/>
                  </a:lnTo>
                  <a:lnTo>
                    <a:pt x="3497" y="617"/>
                  </a:lnTo>
                  <a:lnTo>
                    <a:pt x="3509" y="667"/>
                  </a:lnTo>
                  <a:lnTo>
                    <a:pt x="3526" y="712"/>
                  </a:lnTo>
                  <a:lnTo>
                    <a:pt x="3547" y="753"/>
                  </a:lnTo>
                  <a:lnTo>
                    <a:pt x="3571" y="790"/>
                  </a:lnTo>
                  <a:lnTo>
                    <a:pt x="3600" y="821"/>
                  </a:lnTo>
                  <a:lnTo>
                    <a:pt x="3632" y="847"/>
                  </a:lnTo>
                  <a:lnTo>
                    <a:pt x="3668" y="869"/>
                  </a:lnTo>
                  <a:lnTo>
                    <a:pt x="3707" y="885"/>
                  </a:lnTo>
                  <a:lnTo>
                    <a:pt x="3750" y="894"/>
                  </a:lnTo>
                  <a:lnTo>
                    <a:pt x="3795" y="897"/>
                  </a:lnTo>
                  <a:lnTo>
                    <a:pt x="3821" y="896"/>
                  </a:lnTo>
                  <a:lnTo>
                    <a:pt x="3847" y="894"/>
                  </a:lnTo>
                  <a:lnTo>
                    <a:pt x="3874" y="889"/>
                  </a:lnTo>
                  <a:lnTo>
                    <a:pt x="3901" y="881"/>
                  </a:lnTo>
                  <a:lnTo>
                    <a:pt x="3931" y="872"/>
                  </a:lnTo>
                  <a:lnTo>
                    <a:pt x="3964" y="861"/>
                  </a:lnTo>
                  <a:lnTo>
                    <a:pt x="3999" y="846"/>
                  </a:lnTo>
                  <a:lnTo>
                    <a:pt x="4036" y="830"/>
                  </a:lnTo>
                  <a:lnTo>
                    <a:pt x="4079" y="810"/>
                  </a:lnTo>
                  <a:lnTo>
                    <a:pt x="4127" y="787"/>
                  </a:lnTo>
                  <a:lnTo>
                    <a:pt x="4127" y="976"/>
                  </a:lnTo>
                  <a:lnTo>
                    <a:pt x="4069" y="1001"/>
                  </a:lnTo>
                  <a:lnTo>
                    <a:pt x="4016" y="1024"/>
                  </a:lnTo>
                  <a:lnTo>
                    <a:pt x="3966" y="1041"/>
                  </a:lnTo>
                  <a:lnTo>
                    <a:pt x="3919" y="1058"/>
                  </a:lnTo>
                  <a:lnTo>
                    <a:pt x="3874" y="1070"/>
                  </a:lnTo>
                  <a:lnTo>
                    <a:pt x="3830" y="1080"/>
                  </a:lnTo>
                  <a:lnTo>
                    <a:pt x="3786" y="1086"/>
                  </a:lnTo>
                  <a:lnTo>
                    <a:pt x="3742" y="1091"/>
                  </a:lnTo>
                  <a:lnTo>
                    <a:pt x="3697" y="1094"/>
                  </a:lnTo>
                  <a:lnTo>
                    <a:pt x="3651" y="1095"/>
                  </a:lnTo>
                  <a:lnTo>
                    <a:pt x="3588" y="1093"/>
                  </a:lnTo>
                  <a:lnTo>
                    <a:pt x="3530" y="1086"/>
                  </a:lnTo>
                  <a:lnTo>
                    <a:pt x="3476" y="1075"/>
                  </a:lnTo>
                  <a:lnTo>
                    <a:pt x="3426" y="1060"/>
                  </a:lnTo>
                  <a:lnTo>
                    <a:pt x="3378" y="1039"/>
                  </a:lnTo>
                  <a:lnTo>
                    <a:pt x="3334" y="1014"/>
                  </a:lnTo>
                  <a:lnTo>
                    <a:pt x="3294" y="984"/>
                  </a:lnTo>
                  <a:lnTo>
                    <a:pt x="3255" y="947"/>
                  </a:lnTo>
                  <a:lnTo>
                    <a:pt x="3219" y="907"/>
                  </a:lnTo>
                  <a:lnTo>
                    <a:pt x="3188" y="865"/>
                  </a:lnTo>
                  <a:lnTo>
                    <a:pt x="3162" y="820"/>
                  </a:lnTo>
                  <a:lnTo>
                    <a:pt x="3140" y="772"/>
                  </a:lnTo>
                  <a:lnTo>
                    <a:pt x="3124" y="722"/>
                  </a:lnTo>
                  <a:lnTo>
                    <a:pt x="3111" y="670"/>
                  </a:lnTo>
                  <a:lnTo>
                    <a:pt x="3104" y="616"/>
                  </a:lnTo>
                  <a:lnTo>
                    <a:pt x="3101" y="561"/>
                  </a:lnTo>
                  <a:lnTo>
                    <a:pt x="3105" y="494"/>
                  </a:lnTo>
                  <a:lnTo>
                    <a:pt x="3115" y="433"/>
                  </a:lnTo>
                  <a:lnTo>
                    <a:pt x="3130" y="373"/>
                  </a:lnTo>
                  <a:lnTo>
                    <a:pt x="3153" y="318"/>
                  </a:lnTo>
                  <a:lnTo>
                    <a:pt x="3179" y="267"/>
                  </a:lnTo>
                  <a:lnTo>
                    <a:pt x="3213" y="219"/>
                  </a:lnTo>
                  <a:lnTo>
                    <a:pt x="3250" y="175"/>
                  </a:lnTo>
                  <a:lnTo>
                    <a:pt x="3293" y="135"/>
                  </a:lnTo>
                  <a:lnTo>
                    <a:pt x="3341" y="102"/>
                  </a:lnTo>
                  <a:lnTo>
                    <a:pt x="3392" y="72"/>
                  </a:lnTo>
                  <a:lnTo>
                    <a:pt x="3448" y="47"/>
                  </a:lnTo>
                  <a:lnTo>
                    <a:pt x="3508" y="27"/>
                  </a:lnTo>
                  <a:lnTo>
                    <a:pt x="3573" y="12"/>
                  </a:lnTo>
                  <a:lnTo>
                    <a:pt x="3640" y="3"/>
                  </a:lnTo>
                  <a:lnTo>
                    <a:pt x="3711" y="0"/>
                  </a:lnTo>
                  <a:close/>
                  <a:moveTo>
                    <a:pt x="2910" y="0"/>
                  </a:moveTo>
                  <a:lnTo>
                    <a:pt x="2948" y="4"/>
                  </a:lnTo>
                  <a:lnTo>
                    <a:pt x="2983" y="14"/>
                  </a:lnTo>
                  <a:lnTo>
                    <a:pt x="3014" y="30"/>
                  </a:lnTo>
                  <a:lnTo>
                    <a:pt x="3040" y="52"/>
                  </a:lnTo>
                  <a:lnTo>
                    <a:pt x="3063" y="78"/>
                  </a:lnTo>
                  <a:lnTo>
                    <a:pt x="3079" y="109"/>
                  </a:lnTo>
                  <a:lnTo>
                    <a:pt x="3089" y="142"/>
                  </a:lnTo>
                  <a:lnTo>
                    <a:pt x="3093" y="178"/>
                  </a:lnTo>
                  <a:lnTo>
                    <a:pt x="3091" y="203"/>
                  </a:lnTo>
                  <a:lnTo>
                    <a:pt x="3088" y="227"/>
                  </a:lnTo>
                  <a:lnTo>
                    <a:pt x="3081" y="252"/>
                  </a:lnTo>
                  <a:lnTo>
                    <a:pt x="3071" y="277"/>
                  </a:lnTo>
                  <a:lnTo>
                    <a:pt x="3060" y="303"/>
                  </a:lnTo>
                  <a:lnTo>
                    <a:pt x="3044" y="331"/>
                  </a:lnTo>
                  <a:lnTo>
                    <a:pt x="3025" y="361"/>
                  </a:lnTo>
                  <a:lnTo>
                    <a:pt x="3004" y="393"/>
                  </a:lnTo>
                  <a:lnTo>
                    <a:pt x="2978" y="429"/>
                  </a:lnTo>
                  <a:lnTo>
                    <a:pt x="2948" y="468"/>
                  </a:lnTo>
                  <a:lnTo>
                    <a:pt x="2914" y="512"/>
                  </a:lnTo>
                  <a:lnTo>
                    <a:pt x="2876" y="561"/>
                  </a:lnTo>
                  <a:lnTo>
                    <a:pt x="2472" y="1078"/>
                  </a:lnTo>
                  <a:lnTo>
                    <a:pt x="2182" y="1078"/>
                  </a:lnTo>
                  <a:lnTo>
                    <a:pt x="2182" y="424"/>
                  </a:lnTo>
                  <a:lnTo>
                    <a:pt x="1784" y="1078"/>
                  </a:lnTo>
                  <a:lnTo>
                    <a:pt x="1518" y="1078"/>
                  </a:lnTo>
                  <a:lnTo>
                    <a:pt x="1518" y="234"/>
                  </a:lnTo>
                  <a:lnTo>
                    <a:pt x="1313" y="214"/>
                  </a:lnTo>
                  <a:lnTo>
                    <a:pt x="1313" y="118"/>
                  </a:lnTo>
                  <a:lnTo>
                    <a:pt x="1690" y="25"/>
                  </a:lnTo>
                  <a:lnTo>
                    <a:pt x="1832" y="25"/>
                  </a:lnTo>
                  <a:lnTo>
                    <a:pt x="1832" y="713"/>
                  </a:lnTo>
                  <a:lnTo>
                    <a:pt x="2247" y="25"/>
                  </a:lnTo>
                  <a:lnTo>
                    <a:pt x="2497" y="25"/>
                  </a:lnTo>
                  <a:lnTo>
                    <a:pt x="2497" y="822"/>
                  </a:lnTo>
                  <a:lnTo>
                    <a:pt x="2759" y="473"/>
                  </a:lnTo>
                  <a:lnTo>
                    <a:pt x="2759" y="62"/>
                  </a:lnTo>
                  <a:lnTo>
                    <a:pt x="2779" y="44"/>
                  </a:lnTo>
                  <a:lnTo>
                    <a:pt x="2806" y="27"/>
                  </a:lnTo>
                  <a:lnTo>
                    <a:pt x="2837" y="13"/>
                  </a:lnTo>
                  <a:lnTo>
                    <a:pt x="2872" y="4"/>
                  </a:lnTo>
                  <a:lnTo>
                    <a:pt x="2910" y="0"/>
                  </a:lnTo>
                  <a:close/>
                </a:path>
              </a:pathLst>
            </a:custGeom>
            <a:solidFill>
              <a:srgbClr val="0000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AU" noProof="0"/>
            </a:p>
          </p:txBody>
        </p:sp>
      </p:grpSp>
      <p:sp>
        <p:nvSpPr>
          <p:cNvPr id="51" name="Text Placeholder 31"/>
          <p:cNvSpPr>
            <a:spLocks noGrp="1"/>
          </p:cNvSpPr>
          <p:nvPr>
            <p:ph type="body" sz="quarter" idx="10" hasCustomPrompt="1"/>
          </p:nvPr>
        </p:nvSpPr>
        <p:spPr bwMode="white">
          <a:xfrm>
            <a:off x="1895475" y="374904"/>
            <a:ext cx="4105656" cy="146304"/>
          </a:xfrm>
        </p:spPr>
        <p:txBody>
          <a:bodyPr/>
          <a:lstStyle>
            <a:lvl1pPr>
              <a:defRPr sz="1100">
                <a:solidFill>
                  <a:schemeClr val="bg1"/>
                </a:solidFill>
                <a:latin typeface="+mj-lt"/>
              </a:defRPr>
            </a:lvl1pPr>
            <a:lvl2pPr>
              <a:defRPr sz="1000">
                <a:solidFill>
                  <a:schemeClr val="bg1"/>
                </a:solidFill>
                <a:latin typeface="+mj-lt"/>
              </a:defRPr>
            </a:lvl2pPr>
            <a:lvl3pPr>
              <a:defRPr sz="1000">
                <a:solidFill>
                  <a:schemeClr val="bg1"/>
                </a:solidFill>
                <a:latin typeface="+mj-lt"/>
              </a:defRPr>
            </a:lvl3pPr>
            <a:lvl4pPr>
              <a:defRPr sz="1000">
                <a:solidFill>
                  <a:schemeClr val="bg1"/>
                </a:solidFill>
                <a:latin typeface="+mj-lt"/>
              </a:defRPr>
            </a:lvl4pPr>
            <a:lvl5pPr>
              <a:defRPr sz="1000">
                <a:solidFill>
                  <a:schemeClr val="bg1"/>
                </a:solidFill>
                <a:latin typeface="+mj-lt"/>
              </a:defRPr>
            </a:lvl5pPr>
          </a:lstStyle>
          <a:p>
            <a:pPr lvl="0"/>
            <a:r>
              <a:rPr lang="en-AU" noProof="0" dirty="0" smtClean="0"/>
              <a:t>www.pwc.com.au</a:t>
            </a:r>
            <a:endParaRPr lang="en-AU" noProof="0" dirty="0"/>
          </a:p>
        </p:txBody>
      </p:sp>
    </p:spTree>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preserve="1" userDrawn="1">
  <p:cSld name="1_Cover Slide: Colour">
    <p:spTree>
      <p:nvGrpSpPr>
        <p:cNvPr id="1" name=""/>
        <p:cNvGrpSpPr/>
        <p:nvPr/>
      </p:nvGrpSpPr>
      <p:grpSpPr>
        <a:xfrm>
          <a:off x="0" y="0"/>
          <a:ext cx="0" cy="0"/>
          <a:chOff x="0" y="0"/>
          <a:chExt cx="0" cy="0"/>
        </a:xfrm>
      </p:grpSpPr>
      <p:sp>
        <p:nvSpPr>
          <p:cNvPr id="82" name="Rectangle 649"/>
          <p:cNvSpPr>
            <a:spLocks noChangeArrowheads="1"/>
          </p:cNvSpPr>
          <p:nvPr/>
        </p:nvSpPr>
        <p:spPr bwMode="gray">
          <a:xfrm>
            <a:off x="7391400" y="685801"/>
            <a:ext cx="1752600" cy="5486399"/>
          </a:xfrm>
          <a:prstGeom prst="rect">
            <a:avLst/>
          </a:prstGeom>
          <a:solidFill>
            <a:schemeClr val="tx2">
              <a:lumMod val="40000"/>
              <a:lumOff val="60000"/>
            </a:schemeClr>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AU" noProof="0"/>
          </a:p>
        </p:txBody>
      </p:sp>
      <p:sp>
        <p:nvSpPr>
          <p:cNvPr id="81" name="Rectangle 648"/>
          <p:cNvSpPr>
            <a:spLocks noChangeArrowheads="1"/>
          </p:cNvSpPr>
          <p:nvPr/>
        </p:nvSpPr>
        <p:spPr bwMode="gray">
          <a:xfrm>
            <a:off x="1752600" y="0"/>
            <a:ext cx="5638800" cy="685800"/>
          </a:xfrm>
          <a:prstGeom prst="rect">
            <a:avLst/>
          </a:prstGeom>
          <a:solidFill>
            <a:schemeClr val="tx2">
              <a:lumMod val="60000"/>
              <a:lumOff val="40000"/>
            </a:schemeClr>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AU" noProof="0"/>
          </a:p>
        </p:txBody>
      </p:sp>
      <p:sp>
        <p:nvSpPr>
          <p:cNvPr id="83" name="Rectangle 650"/>
          <p:cNvSpPr>
            <a:spLocks noChangeArrowheads="1"/>
          </p:cNvSpPr>
          <p:nvPr/>
        </p:nvSpPr>
        <p:spPr bwMode="gray">
          <a:xfrm>
            <a:off x="1752600" y="685800"/>
            <a:ext cx="5638800" cy="5486400"/>
          </a:xfrm>
          <a:prstGeom prst="rect">
            <a:avLst/>
          </a:prstGeom>
          <a:solidFill>
            <a:schemeClr val="tx2"/>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AU" noProof="0"/>
          </a:p>
        </p:txBody>
      </p:sp>
      <p:sp>
        <p:nvSpPr>
          <p:cNvPr id="50" name="Title 1"/>
          <p:cNvSpPr>
            <a:spLocks noGrp="1"/>
          </p:cNvSpPr>
          <p:nvPr>
            <p:ph type="ctrTitle" hasCustomPrompt="1"/>
          </p:nvPr>
        </p:nvSpPr>
        <p:spPr bwMode="white">
          <a:xfrm>
            <a:off x="1895475" y="838200"/>
            <a:ext cx="5343525" cy="914400"/>
          </a:xfrm>
        </p:spPr>
        <p:txBody>
          <a:bodyPr anchor="t" anchorCtr="0">
            <a:noAutofit/>
          </a:bodyPr>
          <a:lstStyle>
            <a:lvl1pPr>
              <a:lnSpc>
                <a:spcPct val="90000"/>
              </a:lnSpc>
              <a:defRPr sz="3200" b="1" i="1" baseline="0">
                <a:solidFill>
                  <a:schemeClr val="bg1"/>
                </a:solidFill>
              </a:defRPr>
            </a:lvl1pPr>
          </a:lstStyle>
          <a:p>
            <a:r>
              <a:rPr lang="en-AU" noProof="0" smtClean="0"/>
              <a:t>Click to add the presentation’s main title</a:t>
            </a:r>
            <a:endParaRPr lang="en-AU" noProof="0" dirty="0"/>
          </a:p>
        </p:txBody>
      </p:sp>
      <p:sp>
        <p:nvSpPr>
          <p:cNvPr id="51" name="Subtitle 2"/>
          <p:cNvSpPr>
            <a:spLocks noGrp="1"/>
          </p:cNvSpPr>
          <p:nvPr>
            <p:ph type="subTitle" idx="1" hasCustomPrompt="1"/>
          </p:nvPr>
        </p:nvSpPr>
        <p:spPr bwMode="white">
          <a:xfrm>
            <a:off x="1895475" y="1828799"/>
            <a:ext cx="5343525" cy="914401"/>
          </a:xfrm>
        </p:spPr>
        <p:txBody>
          <a:bodyPr>
            <a:noAutofit/>
          </a:bodyPr>
          <a:lstStyle>
            <a:lvl1pPr marL="0" indent="0" algn="l">
              <a:lnSpc>
                <a:spcPct val="90000"/>
              </a:lnSpc>
              <a:spcAft>
                <a:spcPts val="0"/>
              </a:spcAft>
              <a:buNone/>
              <a:defRPr sz="3200" baseline="0">
                <a:solidFill>
                  <a:schemeClr val="bg1"/>
                </a:solidFill>
                <a:latin typeface="+mj-lt"/>
              </a:defRPr>
            </a:lvl1pPr>
            <a:lvl2pPr marL="0" indent="0" algn="l">
              <a:buNone/>
              <a:defRPr sz="1800">
                <a:solidFill>
                  <a:schemeClr val="bg1"/>
                </a:solidFill>
                <a:latin typeface="+mj-lt"/>
              </a:defRPr>
            </a:lvl2pPr>
            <a:lvl3pPr marL="457200" indent="0" algn="l">
              <a:buNone/>
              <a:defRPr sz="1800">
                <a:solidFill>
                  <a:schemeClr val="bg1"/>
                </a:solidFill>
                <a:latin typeface="+mj-lt"/>
              </a:defRPr>
            </a:lvl3pPr>
            <a:lvl4pPr marL="914400" indent="0" algn="l">
              <a:buNone/>
              <a:defRPr sz="1800">
                <a:solidFill>
                  <a:schemeClr val="bg1"/>
                </a:solidFill>
                <a:latin typeface="+mj-lt"/>
              </a:defRPr>
            </a:lvl4pPr>
            <a:lvl5pPr marL="1371600" indent="0" algn="l">
              <a:buNone/>
              <a:defRPr sz="1800">
                <a:solidFill>
                  <a:schemeClr val="bg1"/>
                </a:solidFill>
                <a:latin typeface="+mj-lt"/>
              </a:defRPr>
            </a:lvl5pPr>
            <a:lvl6pPr marL="1828800" indent="0" algn="l">
              <a:buNone/>
              <a:defRPr sz="1800">
                <a:solidFill>
                  <a:schemeClr val="bg1"/>
                </a:solidFill>
                <a:latin typeface="+mj-lt"/>
              </a:defRPr>
            </a:lvl6pPr>
            <a:lvl7pPr marL="2286000" indent="0" algn="l">
              <a:buNone/>
              <a:defRPr sz="1800">
                <a:solidFill>
                  <a:schemeClr val="bg1"/>
                </a:solidFill>
                <a:latin typeface="+mj-lt"/>
              </a:defRPr>
            </a:lvl7pPr>
            <a:lvl8pPr marL="2743200" indent="0" algn="l">
              <a:buNone/>
              <a:defRPr sz="1800">
                <a:solidFill>
                  <a:schemeClr val="bg1"/>
                </a:solidFill>
                <a:latin typeface="+mj-lt"/>
              </a:defRPr>
            </a:lvl8pPr>
            <a:lvl9pPr marL="3200400" indent="0" algn="l">
              <a:buNone/>
              <a:defRPr sz="1800">
                <a:solidFill>
                  <a:schemeClr val="bg1"/>
                </a:solidFill>
                <a:latin typeface="+mj-lt"/>
              </a:defRPr>
            </a:lvl9pPr>
          </a:lstStyle>
          <a:p>
            <a:r>
              <a:rPr lang="en-AU" noProof="0" smtClean="0"/>
              <a:t>Subtitle and date (move higher if title is only one line)</a:t>
            </a:r>
            <a:endParaRPr lang="en-AU" noProof="0" dirty="0" smtClean="0"/>
          </a:p>
        </p:txBody>
      </p:sp>
      <p:grpSp>
        <p:nvGrpSpPr>
          <p:cNvPr id="11" name="Group 32"/>
          <p:cNvGrpSpPr/>
          <p:nvPr/>
        </p:nvGrpSpPr>
        <p:grpSpPr>
          <a:xfrm>
            <a:off x="968592" y="6170991"/>
            <a:ext cx="914400" cy="533479"/>
            <a:chOff x="518032" y="978681"/>
            <a:chExt cx="4572000" cy="2667393"/>
          </a:xfrm>
        </p:grpSpPr>
        <p:sp>
          <p:nvSpPr>
            <p:cNvPr id="12" name="Rectangle 37"/>
            <p:cNvSpPr>
              <a:spLocks noChangeArrowheads="1"/>
            </p:cNvSpPr>
            <p:nvPr userDrawn="1"/>
          </p:nvSpPr>
          <p:spPr bwMode="black">
            <a:xfrm>
              <a:off x="3295650" y="978681"/>
              <a:ext cx="1143000" cy="263229"/>
            </a:xfrm>
            <a:prstGeom prst="rect">
              <a:avLst/>
            </a:prstGeom>
            <a:solidFill>
              <a:schemeClr val="tx2"/>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AU" noProof="0"/>
            </a:p>
          </p:txBody>
        </p:sp>
        <p:sp>
          <p:nvSpPr>
            <p:cNvPr id="13" name="Freeform 7"/>
            <p:cNvSpPr>
              <a:spLocks noEditPoints="1"/>
            </p:cNvSpPr>
            <p:nvPr userDrawn="1"/>
          </p:nvSpPr>
          <p:spPr bwMode="black">
            <a:xfrm>
              <a:off x="518032" y="1922794"/>
              <a:ext cx="4572000" cy="1723280"/>
            </a:xfrm>
            <a:custGeom>
              <a:avLst/>
              <a:gdLst/>
              <a:ahLst/>
              <a:cxnLst>
                <a:cxn ang="0">
                  <a:pos x="581" y="233"/>
                </a:cxn>
                <a:cxn ang="0">
                  <a:pos x="538" y="949"/>
                </a:cxn>
                <a:cxn ang="0">
                  <a:pos x="630" y="946"/>
                </a:cxn>
                <a:cxn ang="0">
                  <a:pos x="793" y="880"/>
                </a:cxn>
                <a:cxn ang="0">
                  <a:pos x="886" y="728"/>
                </a:cxn>
                <a:cxn ang="0">
                  <a:pos x="905" y="505"/>
                </a:cxn>
                <a:cxn ang="0">
                  <a:pos x="850" y="329"/>
                </a:cxn>
                <a:cxn ang="0">
                  <a:pos x="727" y="241"/>
                </a:cxn>
                <a:cxn ang="0">
                  <a:pos x="521" y="3"/>
                </a:cxn>
                <a:cxn ang="0">
                  <a:pos x="643" y="74"/>
                </a:cxn>
                <a:cxn ang="0">
                  <a:pos x="761" y="24"/>
                </a:cxn>
                <a:cxn ang="0">
                  <a:pos x="855" y="9"/>
                </a:cxn>
                <a:cxn ang="0">
                  <a:pos x="1026" y="40"/>
                </a:cxn>
                <a:cxn ang="0">
                  <a:pos x="1180" y="172"/>
                </a:cxn>
                <a:cxn ang="0">
                  <a:pos x="1265" y="383"/>
                </a:cxn>
                <a:cxn ang="0">
                  <a:pos x="1265" y="641"/>
                </a:cxn>
                <a:cxn ang="0">
                  <a:pos x="1175" y="857"/>
                </a:cxn>
                <a:cxn ang="0">
                  <a:pos x="1005" y="1006"/>
                </a:cxn>
                <a:cxn ang="0">
                  <a:pos x="766" y="1074"/>
                </a:cxn>
                <a:cxn ang="0">
                  <a:pos x="601" y="1074"/>
                </a:cxn>
                <a:cxn ang="0">
                  <a:pos x="692" y="1447"/>
                </a:cxn>
                <a:cxn ang="0">
                  <a:pos x="171" y="1408"/>
                </a:cxn>
                <a:cxn ang="0">
                  <a:pos x="413" y="3"/>
                </a:cxn>
                <a:cxn ang="0">
                  <a:pos x="3876" y="20"/>
                </a:cxn>
                <a:cxn ang="0">
                  <a:pos x="4036" y="100"/>
                </a:cxn>
                <a:cxn ang="0">
                  <a:pos x="4113" y="232"/>
                </a:cxn>
                <a:cxn ang="0">
                  <a:pos x="4091" y="362"/>
                </a:cxn>
                <a:cxn ang="0">
                  <a:pos x="3995" y="436"/>
                </a:cxn>
                <a:cxn ang="0">
                  <a:pos x="3859" y="438"/>
                </a:cxn>
                <a:cxn ang="0">
                  <a:pos x="3757" y="114"/>
                </a:cxn>
                <a:cxn ang="0">
                  <a:pos x="3597" y="187"/>
                </a:cxn>
                <a:cxn ang="0">
                  <a:pos x="3508" y="339"/>
                </a:cxn>
                <a:cxn ang="0">
                  <a:pos x="3489" y="565"/>
                </a:cxn>
                <a:cxn ang="0">
                  <a:pos x="3547" y="753"/>
                </a:cxn>
                <a:cxn ang="0">
                  <a:pos x="3668" y="869"/>
                </a:cxn>
                <a:cxn ang="0">
                  <a:pos x="3821" y="896"/>
                </a:cxn>
                <a:cxn ang="0">
                  <a:pos x="3931" y="872"/>
                </a:cxn>
                <a:cxn ang="0">
                  <a:pos x="4079" y="810"/>
                </a:cxn>
                <a:cxn ang="0">
                  <a:pos x="4016" y="1024"/>
                </a:cxn>
                <a:cxn ang="0">
                  <a:pos x="3830" y="1080"/>
                </a:cxn>
                <a:cxn ang="0">
                  <a:pos x="3651" y="1095"/>
                </a:cxn>
                <a:cxn ang="0">
                  <a:pos x="3426" y="1060"/>
                </a:cxn>
                <a:cxn ang="0">
                  <a:pos x="3255" y="947"/>
                </a:cxn>
                <a:cxn ang="0">
                  <a:pos x="3140" y="772"/>
                </a:cxn>
                <a:cxn ang="0">
                  <a:pos x="3101" y="561"/>
                </a:cxn>
                <a:cxn ang="0">
                  <a:pos x="3153" y="318"/>
                </a:cxn>
                <a:cxn ang="0">
                  <a:pos x="3293" y="135"/>
                </a:cxn>
                <a:cxn ang="0">
                  <a:pos x="3508" y="27"/>
                </a:cxn>
                <a:cxn ang="0">
                  <a:pos x="2910" y="0"/>
                </a:cxn>
                <a:cxn ang="0">
                  <a:pos x="3040" y="52"/>
                </a:cxn>
                <a:cxn ang="0">
                  <a:pos x="3093" y="178"/>
                </a:cxn>
                <a:cxn ang="0">
                  <a:pos x="3071" y="277"/>
                </a:cxn>
                <a:cxn ang="0">
                  <a:pos x="3004" y="393"/>
                </a:cxn>
                <a:cxn ang="0">
                  <a:pos x="2876" y="561"/>
                </a:cxn>
                <a:cxn ang="0">
                  <a:pos x="1784" y="1078"/>
                </a:cxn>
                <a:cxn ang="0">
                  <a:pos x="1313" y="118"/>
                </a:cxn>
                <a:cxn ang="0">
                  <a:pos x="2247" y="25"/>
                </a:cxn>
                <a:cxn ang="0">
                  <a:pos x="2759" y="62"/>
                </a:cxn>
                <a:cxn ang="0">
                  <a:pos x="2872" y="4"/>
                </a:cxn>
              </a:cxnLst>
              <a:rect l="0" t="0" r="r" b="b"/>
              <a:pathLst>
                <a:path w="4127" h="1544">
                  <a:moveTo>
                    <a:pt x="640" y="229"/>
                  </a:moveTo>
                  <a:lnTo>
                    <a:pt x="622" y="229"/>
                  </a:lnTo>
                  <a:lnTo>
                    <a:pt x="603" y="230"/>
                  </a:lnTo>
                  <a:lnTo>
                    <a:pt x="581" y="233"/>
                  </a:lnTo>
                  <a:lnTo>
                    <a:pt x="553" y="235"/>
                  </a:lnTo>
                  <a:lnTo>
                    <a:pt x="521" y="241"/>
                  </a:lnTo>
                  <a:lnTo>
                    <a:pt x="521" y="947"/>
                  </a:lnTo>
                  <a:lnTo>
                    <a:pt x="538" y="949"/>
                  </a:lnTo>
                  <a:lnTo>
                    <a:pt x="553" y="949"/>
                  </a:lnTo>
                  <a:lnTo>
                    <a:pt x="566" y="949"/>
                  </a:lnTo>
                  <a:lnTo>
                    <a:pt x="578" y="949"/>
                  </a:lnTo>
                  <a:lnTo>
                    <a:pt x="630" y="946"/>
                  </a:lnTo>
                  <a:lnTo>
                    <a:pt x="677" y="937"/>
                  </a:lnTo>
                  <a:lnTo>
                    <a:pt x="720" y="924"/>
                  </a:lnTo>
                  <a:lnTo>
                    <a:pt x="758" y="905"/>
                  </a:lnTo>
                  <a:lnTo>
                    <a:pt x="793" y="880"/>
                  </a:lnTo>
                  <a:lnTo>
                    <a:pt x="824" y="850"/>
                  </a:lnTo>
                  <a:lnTo>
                    <a:pt x="849" y="815"/>
                  </a:lnTo>
                  <a:lnTo>
                    <a:pt x="870" y="775"/>
                  </a:lnTo>
                  <a:lnTo>
                    <a:pt x="886" y="728"/>
                  </a:lnTo>
                  <a:lnTo>
                    <a:pt x="897" y="678"/>
                  </a:lnTo>
                  <a:lnTo>
                    <a:pt x="905" y="622"/>
                  </a:lnTo>
                  <a:lnTo>
                    <a:pt x="907" y="561"/>
                  </a:lnTo>
                  <a:lnTo>
                    <a:pt x="905" y="505"/>
                  </a:lnTo>
                  <a:lnTo>
                    <a:pt x="897" y="452"/>
                  </a:lnTo>
                  <a:lnTo>
                    <a:pt x="886" y="407"/>
                  </a:lnTo>
                  <a:lnTo>
                    <a:pt x="870" y="366"/>
                  </a:lnTo>
                  <a:lnTo>
                    <a:pt x="850" y="329"/>
                  </a:lnTo>
                  <a:lnTo>
                    <a:pt x="826" y="299"/>
                  </a:lnTo>
                  <a:lnTo>
                    <a:pt x="797" y="274"/>
                  </a:lnTo>
                  <a:lnTo>
                    <a:pt x="763" y="254"/>
                  </a:lnTo>
                  <a:lnTo>
                    <a:pt x="727" y="241"/>
                  </a:lnTo>
                  <a:lnTo>
                    <a:pt x="686" y="232"/>
                  </a:lnTo>
                  <a:lnTo>
                    <a:pt x="640" y="229"/>
                  </a:lnTo>
                  <a:close/>
                  <a:moveTo>
                    <a:pt x="413" y="3"/>
                  </a:moveTo>
                  <a:lnTo>
                    <a:pt x="521" y="3"/>
                  </a:lnTo>
                  <a:lnTo>
                    <a:pt x="521" y="143"/>
                  </a:lnTo>
                  <a:lnTo>
                    <a:pt x="566" y="117"/>
                  </a:lnTo>
                  <a:lnTo>
                    <a:pt x="607" y="93"/>
                  </a:lnTo>
                  <a:lnTo>
                    <a:pt x="643" y="74"/>
                  </a:lnTo>
                  <a:lnTo>
                    <a:pt x="677" y="57"/>
                  </a:lnTo>
                  <a:lnTo>
                    <a:pt x="707" y="44"/>
                  </a:lnTo>
                  <a:lnTo>
                    <a:pt x="735" y="33"/>
                  </a:lnTo>
                  <a:lnTo>
                    <a:pt x="761" y="24"/>
                  </a:lnTo>
                  <a:lnTo>
                    <a:pt x="785" y="18"/>
                  </a:lnTo>
                  <a:lnTo>
                    <a:pt x="809" y="13"/>
                  </a:lnTo>
                  <a:lnTo>
                    <a:pt x="831" y="10"/>
                  </a:lnTo>
                  <a:lnTo>
                    <a:pt x="855" y="9"/>
                  </a:lnTo>
                  <a:lnTo>
                    <a:pt x="879" y="8"/>
                  </a:lnTo>
                  <a:lnTo>
                    <a:pt x="931" y="12"/>
                  </a:lnTo>
                  <a:lnTo>
                    <a:pt x="980" y="23"/>
                  </a:lnTo>
                  <a:lnTo>
                    <a:pt x="1026" y="40"/>
                  </a:lnTo>
                  <a:lnTo>
                    <a:pt x="1070" y="64"/>
                  </a:lnTo>
                  <a:lnTo>
                    <a:pt x="1110" y="94"/>
                  </a:lnTo>
                  <a:lnTo>
                    <a:pt x="1148" y="130"/>
                  </a:lnTo>
                  <a:lnTo>
                    <a:pt x="1180" y="172"/>
                  </a:lnTo>
                  <a:lnTo>
                    <a:pt x="1209" y="218"/>
                  </a:lnTo>
                  <a:lnTo>
                    <a:pt x="1233" y="268"/>
                  </a:lnTo>
                  <a:lnTo>
                    <a:pt x="1252" y="324"/>
                  </a:lnTo>
                  <a:lnTo>
                    <a:pt x="1265" y="383"/>
                  </a:lnTo>
                  <a:lnTo>
                    <a:pt x="1274" y="446"/>
                  </a:lnTo>
                  <a:lnTo>
                    <a:pt x="1278" y="512"/>
                  </a:lnTo>
                  <a:lnTo>
                    <a:pt x="1274" y="578"/>
                  </a:lnTo>
                  <a:lnTo>
                    <a:pt x="1265" y="641"/>
                  </a:lnTo>
                  <a:lnTo>
                    <a:pt x="1252" y="701"/>
                  </a:lnTo>
                  <a:lnTo>
                    <a:pt x="1232" y="756"/>
                  </a:lnTo>
                  <a:lnTo>
                    <a:pt x="1205" y="809"/>
                  </a:lnTo>
                  <a:lnTo>
                    <a:pt x="1175" y="857"/>
                  </a:lnTo>
                  <a:lnTo>
                    <a:pt x="1140" y="901"/>
                  </a:lnTo>
                  <a:lnTo>
                    <a:pt x="1099" y="941"/>
                  </a:lnTo>
                  <a:lnTo>
                    <a:pt x="1054" y="976"/>
                  </a:lnTo>
                  <a:lnTo>
                    <a:pt x="1005" y="1006"/>
                  </a:lnTo>
                  <a:lnTo>
                    <a:pt x="951" y="1031"/>
                  </a:lnTo>
                  <a:lnTo>
                    <a:pt x="894" y="1051"/>
                  </a:lnTo>
                  <a:lnTo>
                    <a:pt x="831" y="1065"/>
                  </a:lnTo>
                  <a:lnTo>
                    <a:pt x="766" y="1074"/>
                  </a:lnTo>
                  <a:lnTo>
                    <a:pt x="696" y="1078"/>
                  </a:lnTo>
                  <a:lnTo>
                    <a:pt x="670" y="1078"/>
                  </a:lnTo>
                  <a:lnTo>
                    <a:pt x="637" y="1076"/>
                  </a:lnTo>
                  <a:lnTo>
                    <a:pt x="601" y="1074"/>
                  </a:lnTo>
                  <a:lnTo>
                    <a:pt x="561" y="1071"/>
                  </a:lnTo>
                  <a:lnTo>
                    <a:pt x="521" y="1068"/>
                  </a:lnTo>
                  <a:lnTo>
                    <a:pt x="521" y="1408"/>
                  </a:lnTo>
                  <a:lnTo>
                    <a:pt x="692" y="1447"/>
                  </a:lnTo>
                  <a:lnTo>
                    <a:pt x="692" y="1544"/>
                  </a:lnTo>
                  <a:lnTo>
                    <a:pt x="18" y="1544"/>
                  </a:lnTo>
                  <a:lnTo>
                    <a:pt x="18" y="1447"/>
                  </a:lnTo>
                  <a:lnTo>
                    <a:pt x="171" y="1408"/>
                  </a:lnTo>
                  <a:lnTo>
                    <a:pt x="171" y="229"/>
                  </a:lnTo>
                  <a:lnTo>
                    <a:pt x="0" y="229"/>
                  </a:lnTo>
                  <a:lnTo>
                    <a:pt x="0" y="128"/>
                  </a:lnTo>
                  <a:lnTo>
                    <a:pt x="413" y="3"/>
                  </a:lnTo>
                  <a:close/>
                  <a:moveTo>
                    <a:pt x="3711" y="0"/>
                  </a:moveTo>
                  <a:lnTo>
                    <a:pt x="3770" y="3"/>
                  </a:lnTo>
                  <a:lnTo>
                    <a:pt x="3825" y="9"/>
                  </a:lnTo>
                  <a:lnTo>
                    <a:pt x="3876" y="20"/>
                  </a:lnTo>
                  <a:lnTo>
                    <a:pt x="3923" y="34"/>
                  </a:lnTo>
                  <a:lnTo>
                    <a:pt x="3965" y="53"/>
                  </a:lnTo>
                  <a:lnTo>
                    <a:pt x="4004" y="75"/>
                  </a:lnTo>
                  <a:lnTo>
                    <a:pt x="4036" y="100"/>
                  </a:lnTo>
                  <a:lnTo>
                    <a:pt x="4064" y="129"/>
                  </a:lnTo>
                  <a:lnTo>
                    <a:pt x="4086" y="160"/>
                  </a:lnTo>
                  <a:lnTo>
                    <a:pt x="4103" y="194"/>
                  </a:lnTo>
                  <a:lnTo>
                    <a:pt x="4113" y="232"/>
                  </a:lnTo>
                  <a:lnTo>
                    <a:pt x="4117" y="271"/>
                  </a:lnTo>
                  <a:lnTo>
                    <a:pt x="4114" y="304"/>
                  </a:lnTo>
                  <a:lnTo>
                    <a:pt x="4105" y="334"/>
                  </a:lnTo>
                  <a:lnTo>
                    <a:pt x="4091" y="362"/>
                  </a:lnTo>
                  <a:lnTo>
                    <a:pt x="4074" y="387"/>
                  </a:lnTo>
                  <a:lnTo>
                    <a:pt x="4051" y="407"/>
                  </a:lnTo>
                  <a:lnTo>
                    <a:pt x="4025" y="423"/>
                  </a:lnTo>
                  <a:lnTo>
                    <a:pt x="3995" y="436"/>
                  </a:lnTo>
                  <a:lnTo>
                    <a:pt x="3961" y="443"/>
                  </a:lnTo>
                  <a:lnTo>
                    <a:pt x="3925" y="446"/>
                  </a:lnTo>
                  <a:lnTo>
                    <a:pt x="3891" y="444"/>
                  </a:lnTo>
                  <a:lnTo>
                    <a:pt x="3859" y="438"/>
                  </a:lnTo>
                  <a:lnTo>
                    <a:pt x="3826" y="428"/>
                  </a:lnTo>
                  <a:lnTo>
                    <a:pt x="3792" y="413"/>
                  </a:lnTo>
                  <a:lnTo>
                    <a:pt x="3757" y="394"/>
                  </a:lnTo>
                  <a:lnTo>
                    <a:pt x="3757" y="114"/>
                  </a:lnTo>
                  <a:lnTo>
                    <a:pt x="3711" y="125"/>
                  </a:lnTo>
                  <a:lnTo>
                    <a:pt x="3668" y="140"/>
                  </a:lnTo>
                  <a:lnTo>
                    <a:pt x="3631" y="162"/>
                  </a:lnTo>
                  <a:lnTo>
                    <a:pt x="3597" y="187"/>
                  </a:lnTo>
                  <a:lnTo>
                    <a:pt x="3568" y="218"/>
                  </a:lnTo>
                  <a:lnTo>
                    <a:pt x="3543" y="253"/>
                  </a:lnTo>
                  <a:lnTo>
                    <a:pt x="3523" y="294"/>
                  </a:lnTo>
                  <a:lnTo>
                    <a:pt x="3508" y="339"/>
                  </a:lnTo>
                  <a:lnTo>
                    <a:pt x="3497" y="391"/>
                  </a:lnTo>
                  <a:lnTo>
                    <a:pt x="3489" y="447"/>
                  </a:lnTo>
                  <a:lnTo>
                    <a:pt x="3487" y="507"/>
                  </a:lnTo>
                  <a:lnTo>
                    <a:pt x="3489" y="565"/>
                  </a:lnTo>
                  <a:lnTo>
                    <a:pt x="3497" y="617"/>
                  </a:lnTo>
                  <a:lnTo>
                    <a:pt x="3509" y="667"/>
                  </a:lnTo>
                  <a:lnTo>
                    <a:pt x="3526" y="712"/>
                  </a:lnTo>
                  <a:lnTo>
                    <a:pt x="3547" y="753"/>
                  </a:lnTo>
                  <a:lnTo>
                    <a:pt x="3571" y="790"/>
                  </a:lnTo>
                  <a:lnTo>
                    <a:pt x="3600" y="821"/>
                  </a:lnTo>
                  <a:lnTo>
                    <a:pt x="3632" y="847"/>
                  </a:lnTo>
                  <a:lnTo>
                    <a:pt x="3668" y="869"/>
                  </a:lnTo>
                  <a:lnTo>
                    <a:pt x="3707" y="885"/>
                  </a:lnTo>
                  <a:lnTo>
                    <a:pt x="3750" y="894"/>
                  </a:lnTo>
                  <a:lnTo>
                    <a:pt x="3795" y="897"/>
                  </a:lnTo>
                  <a:lnTo>
                    <a:pt x="3821" y="896"/>
                  </a:lnTo>
                  <a:lnTo>
                    <a:pt x="3847" y="894"/>
                  </a:lnTo>
                  <a:lnTo>
                    <a:pt x="3874" y="889"/>
                  </a:lnTo>
                  <a:lnTo>
                    <a:pt x="3901" y="881"/>
                  </a:lnTo>
                  <a:lnTo>
                    <a:pt x="3931" y="872"/>
                  </a:lnTo>
                  <a:lnTo>
                    <a:pt x="3964" y="861"/>
                  </a:lnTo>
                  <a:lnTo>
                    <a:pt x="3999" y="846"/>
                  </a:lnTo>
                  <a:lnTo>
                    <a:pt x="4036" y="830"/>
                  </a:lnTo>
                  <a:lnTo>
                    <a:pt x="4079" y="810"/>
                  </a:lnTo>
                  <a:lnTo>
                    <a:pt x="4127" y="787"/>
                  </a:lnTo>
                  <a:lnTo>
                    <a:pt x="4127" y="976"/>
                  </a:lnTo>
                  <a:lnTo>
                    <a:pt x="4069" y="1001"/>
                  </a:lnTo>
                  <a:lnTo>
                    <a:pt x="4016" y="1024"/>
                  </a:lnTo>
                  <a:lnTo>
                    <a:pt x="3966" y="1041"/>
                  </a:lnTo>
                  <a:lnTo>
                    <a:pt x="3919" y="1058"/>
                  </a:lnTo>
                  <a:lnTo>
                    <a:pt x="3874" y="1070"/>
                  </a:lnTo>
                  <a:lnTo>
                    <a:pt x="3830" y="1080"/>
                  </a:lnTo>
                  <a:lnTo>
                    <a:pt x="3786" y="1086"/>
                  </a:lnTo>
                  <a:lnTo>
                    <a:pt x="3742" y="1091"/>
                  </a:lnTo>
                  <a:lnTo>
                    <a:pt x="3697" y="1094"/>
                  </a:lnTo>
                  <a:lnTo>
                    <a:pt x="3651" y="1095"/>
                  </a:lnTo>
                  <a:lnTo>
                    <a:pt x="3588" y="1093"/>
                  </a:lnTo>
                  <a:lnTo>
                    <a:pt x="3530" y="1086"/>
                  </a:lnTo>
                  <a:lnTo>
                    <a:pt x="3476" y="1075"/>
                  </a:lnTo>
                  <a:lnTo>
                    <a:pt x="3426" y="1060"/>
                  </a:lnTo>
                  <a:lnTo>
                    <a:pt x="3378" y="1039"/>
                  </a:lnTo>
                  <a:lnTo>
                    <a:pt x="3334" y="1014"/>
                  </a:lnTo>
                  <a:lnTo>
                    <a:pt x="3294" y="984"/>
                  </a:lnTo>
                  <a:lnTo>
                    <a:pt x="3255" y="947"/>
                  </a:lnTo>
                  <a:lnTo>
                    <a:pt x="3219" y="907"/>
                  </a:lnTo>
                  <a:lnTo>
                    <a:pt x="3188" y="865"/>
                  </a:lnTo>
                  <a:lnTo>
                    <a:pt x="3162" y="820"/>
                  </a:lnTo>
                  <a:lnTo>
                    <a:pt x="3140" y="772"/>
                  </a:lnTo>
                  <a:lnTo>
                    <a:pt x="3124" y="722"/>
                  </a:lnTo>
                  <a:lnTo>
                    <a:pt x="3111" y="670"/>
                  </a:lnTo>
                  <a:lnTo>
                    <a:pt x="3104" y="616"/>
                  </a:lnTo>
                  <a:lnTo>
                    <a:pt x="3101" y="561"/>
                  </a:lnTo>
                  <a:lnTo>
                    <a:pt x="3105" y="494"/>
                  </a:lnTo>
                  <a:lnTo>
                    <a:pt x="3115" y="433"/>
                  </a:lnTo>
                  <a:lnTo>
                    <a:pt x="3130" y="373"/>
                  </a:lnTo>
                  <a:lnTo>
                    <a:pt x="3153" y="318"/>
                  </a:lnTo>
                  <a:lnTo>
                    <a:pt x="3179" y="267"/>
                  </a:lnTo>
                  <a:lnTo>
                    <a:pt x="3213" y="219"/>
                  </a:lnTo>
                  <a:lnTo>
                    <a:pt x="3250" y="175"/>
                  </a:lnTo>
                  <a:lnTo>
                    <a:pt x="3293" y="135"/>
                  </a:lnTo>
                  <a:lnTo>
                    <a:pt x="3341" y="102"/>
                  </a:lnTo>
                  <a:lnTo>
                    <a:pt x="3392" y="72"/>
                  </a:lnTo>
                  <a:lnTo>
                    <a:pt x="3448" y="47"/>
                  </a:lnTo>
                  <a:lnTo>
                    <a:pt x="3508" y="27"/>
                  </a:lnTo>
                  <a:lnTo>
                    <a:pt x="3573" y="12"/>
                  </a:lnTo>
                  <a:lnTo>
                    <a:pt x="3640" y="3"/>
                  </a:lnTo>
                  <a:lnTo>
                    <a:pt x="3711" y="0"/>
                  </a:lnTo>
                  <a:close/>
                  <a:moveTo>
                    <a:pt x="2910" y="0"/>
                  </a:moveTo>
                  <a:lnTo>
                    <a:pt x="2948" y="4"/>
                  </a:lnTo>
                  <a:lnTo>
                    <a:pt x="2983" y="14"/>
                  </a:lnTo>
                  <a:lnTo>
                    <a:pt x="3014" y="30"/>
                  </a:lnTo>
                  <a:lnTo>
                    <a:pt x="3040" y="52"/>
                  </a:lnTo>
                  <a:lnTo>
                    <a:pt x="3063" y="78"/>
                  </a:lnTo>
                  <a:lnTo>
                    <a:pt x="3079" y="109"/>
                  </a:lnTo>
                  <a:lnTo>
                    <a:pt x="3089" y="142"/>
                  </a:lnTo>
                  <a:lnTo>
                    <a:pt x="3093" y="178"/>
                  </a:lnTo>
                  <a:lnTo>
                    <a:pt x="3091" y="203"/>
                  </a:lnTo>
                  <a:lnTo>
                    <a:pt x="3088" y="227"/>
                  </a:lnTo>
                  <a:lnTo>
                    <a:pt x="3081" y="252"/>
                  </a:lnTo>
                  <a:lnTo>
                    <a:pt x="3071" y="277"/>
                  </a:lnTo>
                  <a:lnTo>
                    <a:pt x="3060" y="303"/>
                  </a:lnTo>
                  <a:lnTo>
                    <a:pt x="3044" y="331"/>
                  </a:lnTo>
                  <a:lnTo>
                    <a:pt x="3025" y="361"/>
                  </a:lnTo>
                  <a:lnTo>
                    <a:pt x="3004" y="393"/>
                  </a:lnTo>
                  <a:lnTo>
                    <a:pt x="2978" y="429"/>
                  </a:lnTo>
                  <a:lnTo>
                    <a:pt x="2948" y="468"/>
                  </a:lnTo>
                  <a:lnTo>
                    <a:pt x="2914" y="512"/>
                  </a:lnTo>
                  <a:lnTo>
                    <a:pt x="2876" y="561"/>
                  </a:lnTo>
                  <a:lnTo>
                    <a:pt x="2472" y="1078"/>
                  </a:lnTo>
                  <a:lnTo>
                    <a:pt x="2182" y="1078"/>
                  </a:lnTo>
                  <a:lnTo>
                    <a:pt x="2182" y="424"/>
                  </a:lnTo>
                  <a:lnTo>
                    <a:pt x="1784" y="1078"/>
                  </a:lnTo>
                  <a:lnTo>
                    <a:pt x="1518" y="1078"/>
                  </a:lnTo>
                  <a:lnTo>
                    <a:pt x="1518" y="234"/>
                  </a:lnTo>
                  <a:lnTo>
                    <a:pt x="1313" y="214"/>
                  </a:lnTo>
                  <a:lnTo>
                    <a:pt x="1313" y="118"/>
                  </a:lnTo>
                  <a:lnTo>
                    <a:pt x="1690" y="25"/>
                  </a:lnTo>
                  <a:lnTo>
                    <a:pt x="1832" y="25"/>
                  </a:lnTo>
                  <a:lnTo>
                    <a:pt x="1832" y="713"/>
                  </a:lnTo>
                  <a:lnTo>
                    <a:pt x="2247" y="25"/>
                  </a:lnTo>
                  <a:lnTo>
                    <a:pt x="2497" y="25"/>
                  </a:lnTo>
                  <a:lnTo>
                    <a:pt x="2497" y="822"/>
                  </a:lnTo>
                  <a:lnTo>
                    <a:pt x="2759" y="473"/>
                  </a:lnTo>
                  <a:lnTo>
                    <a:pt x="2759" y="62"/>
                  </a:lnTo>
                  <a:lnTo>
                    <a:pt x="2779" y="44"/>
                  </a:lnTo>
                  <a:lnTo>
                    <a:pt x="2806" y="27"/>
                  </a:lnTo>
                  <a:lnTo>
                    <a:pt x="2837" y="13"/>
                  </a:lnTo>
                  <a:lnTo>
                    <a:pt x="2872" y="4"/>
                  </a:lnTo>
                  <a:lnTo>
                    <a:pt x="2910" y="0"/>
                  </a:lnTo>
                  <a:close/>
                </a:path>
              </a:pathLst>
            </a:custGeom>
            <a:solidFill>
              <a:srgbClr val="0000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AU" noProof="0"/>
            </a:p>
          </p:txBody>
        </p:sp>
      </p:grpSp>
      <p:sp>
        <p:nvSpPr>
          <p:cNvPr id="19" name="Text Placeholder 31"/>
          <p:cNvSpPr>
            <a:spLocks noGrp="1"/>
          </p:cNvSpPr>
          <p:nvPr>
            <p:ph type="body" sz="quarter" idx="10" hasCustomPrompt="1"/>
          </p:nvPr>
        </p:nvSpPr>
        <p:spPr bwMode="white">
          <a:xfrm>
            <a:off x="1895475" y="374904"/>
            <a:ext cx="4105656" cy="146304"/>
          </a:xfrm>
        </p:spPr>
        <p:txBody>
          <a:bodyPr/>
          <a:lstStyle>
            <a:lvl1pPr>
              <a:defRPr sz="1100">
                <a:solidFill>
                  <a:schemeClr val="bg1"/>
                </a:solidFill>
                <a:latin typeface="+mj-lt"/>
              </a:defRPr>
            </a:lvl1pPr>
            <a:lvl2pPr>
              <a:defRPr sz="1000">
                <a:solidFill>
                  <a:schemeClr val="bg1"/>
                </a:solidFill>
                <a:latin typeface="+mj-lt"/>
              </a:defRPr>
            </a:lvl2pPr>
            <a:lvl3pPr>
              <a:defRPr sz="1000">
                <a:solidFill>
                  <a:schemeClr val="bg1"/>
                </a:solidFill>
                <a:latin typeface="+mj-lt"/>
              </a:defRPr>
            </a:lvl3pPr>
            <a:lvl4pPr>
              <a:defRPr sz="1000">
                <a:solidFill>
                  <a:schemeClr val="bg1"/>
                </a:solidFill>
                <a:latin typeface="+mj-lt"/>
              </a:defRPr>
            </a:lvl4pPr>
            <a:lvl5pPr>
              <a:defRPr sz="1000">
                <a:solidFill>
                  <a:schemeClr val="bg1"/>
                </a:solidFill>
                <a:latin typeface="+mj-lt"/>
              </a:defRPr>
            </a:lvl5pPr>
          </a:lstStyle>
          <a:p>
            <a:pPr lvl="0"/>
            <a:r>
              <a:rPr lang="en-AU" noProof="0" dirty="0" smtClean="0"/>
              <a:t>www.pwc.com.au</a:t>
            </a:r>
            <a:endParaRPr lang="en-AU" noProof="0" dirty="0"/>
          </a:p>
        </p:txBody>
      </p:sp>
    </p:spTree>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userDrawn="1">
  <p:cSld name="1_First page of new section: Option 3">
    <p:bg>
      <p:bgPr>
        <a:solidFill>
          <a:schemeClr val="tx2"/>
        </a:solidFill>
        <a:effectLst/>
      </p:bgPr>
    </p:bg>
    <p:spTree>
      <p:nvGrpSpPr>
        <p:cNvPr id="1" name=""/>
        <p:cNvGrpSpPr/>
        <p:nvPr/>
      </p:nvGrpSpPr>
      <p:grpSpPr>
        <a:xfrm>
          <a:off x="0" y="0"/>
          <a:ext cx="0" cy="0"/>
          <a:chOff x="0" y="0"/>
          <a:chExt cx="0" cy="0"/>
        </a:xfrm>
      </p:grpSpPr>
      <p:sp>
        <p:nvSpPr>
          <p:cNvPr id="8" name="Text Placeholder 10"/>
          <p:cNvSpPr>
            <a:spLocks noGrp="1"/>
          </p:cNvSpPr>
          <p:nvPr>
            <p:ph type="body" sz="quarter" idx="10"/>
          </p:nvPr>
        </p:nvSpPr>
        <p:spPr>
          <a:xfrm>
            <a:off x="1810569" y="1589536"/>
            <a:ext cx="3177210" cy="2286000"/>
          </a:xfrm>
        </p:spPr>
        <p:txBody>
          <a:bodyPr anchor="ctr"/>
          <a:lstStyle>
            <a:lvl1pPr algn="ctr">
              <a:defRPr sz="2800" b="1" i="1">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smtClean="0"/>
              <a:t>Click to edit Master text styles</a:t>
            </a:r>
          </a:p>
        </p:txBody>
      </p:sp>
      <p:sp>
        <p:nvSpPr>
          <p:cNvPr id="9" name="Text Placeholder 10"/>
          <p:cNvSpPr>
            <a:spLocks noGrp="1"/>
          </p:cNvSpPr>
          <p:nvPr>
            <p:ph type="body" sz="quarter" idx="11"/>
          </p:nvPr>
        </p:nvSpPr>
        <p:spPr>
          <a:xfrm>
            <a:off x="5289371" y="2847558"/>
            <a:ext cx="2212118" cy="1676817"/>
          </a:xfrm>
        </p:spPr>
        <p:txBody>
          <a:bodyPr anchor="ctr"/>
          <a:lstStyle>
            <a:lvl1pPr algn="ctr">
              <a:defRPr sz="2000" b="0" i="1">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smtClean="0"/>
              <a:t>Click to edit Master text styles</a:t>
            </a:r>
          </a:p>
        </p:txBody>
      </p:sp>
      <p:sp>
        <p:nvSpPr>
          <p:cNvPr id="10" name="Text Placeholder 10"/>
          <p:cNvSpPr>
            <a:spLocks noGrp="1"/>
          </p:cNvSpPr>
          <p:nvPr>
            <p:ph type="body" sz="quarter" idx="12"/>
          </p:nvPr>
        </p:nvSpPr>
        <p:spPr>
          <a:xfrm>
            <a:off x="3788982" y="4660056"/>
            <a:ext cx="1295400" cy="959850"/>
          </a:xfrm>
        </p:spPr>
        <p:txBody>
          <a:bodyPr anchor="ctr"/>
          <a:lstStyle>
            <a:lvl1pPr algn="ctr">
              <a:defRPr sz="1200" b="0" i="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Content: Two and Left Text">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077200" cy="914400"/>
          </a:xfrm>
        </p:spPr>
        <p:txBody>
          <a:bodyPr/>
          <a:lstStyle/>
          <a:p>
            <a:r>
              <a:rPr lang="en-US" noProof="0" smtClean="0"/>
              <a:t>Click to edit Master title style</a:t>
            </a:r>
            <a:endParaRPr lang="en-AU" noProof="0"/>
          </a:p>
        </p:txBody>
      </p:sp>
      <p:sp>
        <p:nvSpPr>
          <p:cNvPr id="28" name="Content Placeholder 26"/>
          <p:cNvSpPr>
            <a:spLocks noGrp="1"/>
          </p:cNvSpPr>
          <p:nvPr>
            <p:ph sz="quarter" idx="14"/>
          </p:nvPr>
        </p:nvSpPr>
        <p:spPr>
          <a:xfrm>
            <a:off x="6019800" y="1752600"/>
            <a:ext cx="2590800" cy="2133600"/>
          </a:xfrm>
        </p:spPr>
        <p:txBody>
          <a:bodyPr/>
          <a:lstStyle/>
          <a:p>
            <a:pPr lvl="0"/>
            <a:r>
              <a:rPr lang="en-US" noProof="0" smtClean="0"/>
              <a:t>Click to edit Master text styles</a:t>
            </a:r>
          </a:p>
        </p:txBody>
      </p:sp>
      <p:sp>
        <p:nvSpPr>
          <p:cNvPr id="31" name="Content Placeholder 26"/>
          <p:cNvSpPr>
            <a:spLocks noGrp="1"/>
          </p:cNvSpPr>
          <p:nvPr>
            <p:ph sz="quarter" idx="15"/>
          </p:nvPr>
        </p:nvSpPr>
        <p:spPr>
          <a:xfrm>
            <a:off x="6019800" y="4038600"/>
            <a:ext cx="2590800" cy="2133600"/>
          </a:xfrm>
        </p:spPr>
        <p:txBody>
          <a:bodyPr/>
          <a:lstStyle/>
          <a:p>
            <a:pPr lvl="0"/>
            <a:r>
              <a:rPr lang="en-US" noProof="0" smtClean="0"/>
              <a:t>Click to edit Master text styles</a:t>
            </a:r>
          </a:p>
        </p:txBody>
      </p:sp>
      <p:sp>
        <p:nvSpPr>
          <p:cNvPr id="13" name="Text Placeholder 12"/>
          <p:cNvSpPr>
            <a:spLocks noGrp="1"/>
          </p:cNvSpPr>
          <p:nvPr>
            <p:ph type="body" sz="quarter" idx="16"/>
          </p:nvPr>
        </p:nvSpPr>
        <p:spPr>
          <a:xfrm>
            <a:off x="533400" y="1752600"/>
            <a:ext cx="5334000" cy="4419600"/>
          </a:xfrm>
        </p:spPr>
        <p:txBody>
          <a:bodyPr/>
          <a:lstStyle/>
          <a:p>
            <a:pPr lvl="0"/>
            <a:r>
              <a:rPr lang="en-US" noProof="0" smtClean="0"/>
              <a:t>Click to edit Master text styles</a:t>
            </a:r>
          </a:p>
        </p:txBody>
      </p:sp>
      <p:sp>
        <p:nvSpPr>
          <p:cNvPr id="19" name="Footer Placeholder 4"/>
          <p:cNvSpPr>
            <a:spLocks noGrp="1"/>
          </p:cNvSpPr>
          <p:nvPr>
            <p:ph type="ftr" sz="quarter" idx="3"/>
          </p:nvPr>
        </p:nvSpPr>
        <p:spPr>
          <a:xfrm>
            <a:off x="533400" y="6324600"/>
            <a:ext cx="5257800" cy="152400"/>
          </a:xfrm>
          <a:prstGeom prst="rect">
            <a:avLst/>
          </a:prstGeom>
        </p:spPr>
        <p:txBody>
          <a:bodyPr vert="horz" lIns="0" tIns="0" rIns="0" bIns="0" anchor="b" anchorCtr="0">
            <a:noAutofit/>
          </a:bodyPr>
          <a:lstStyle>
            <a:lvl1pPr algn="l">
              <a:defRPr sz="1000">
                <a:solidFill>
                  <a:schemeClr val="tx1"/>
                </a:solidFill>
                <a:latin typeface="Arial" pitchFamily="34" charset="0"/>
                <a:cs typeface="Arial" pitchFamily="34" charset="0"/>
              </a:defRPr>
            </a:lvl1pPr>
          </a:lstStyle>
          <a:p>
            <a:endParaRPr lang="en-AU"/>
          </a:p>
        </p:txBody>
      </p:sp>
      <p:cxnSp>
        <p:nvCxnSpPr>
          <p:cNvPr id="14" name="Shape 13"/>
          <p:cNvCxnSpPr/>
          <p:nvPr/>
        </p:nvCxnSpPr>
        <p:spPr>
          <a:xfrm rot="5400000" flipH="1" flipV="1">
            <a:off x="4423800" y="-3433199"/>
            <a:ext cx="144000" cy="8229600"/>
          </a:xfrm>
          <a:prstGeom prst="bentConnector2">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11" name="Slide Number Placeholder 5"/>
          <p:cNvSpPr>
            <a:spLocks noGrp="1"/>
          </p:cNvSpPr>
          <p:nvPr>
            <p:ph type="sldNum" sz="quarter" idx="4"/>
          </p:nvPr>
        </p:nvSpPr>
        <p:spPr>
          <a:xfrm>
            <a:off x="7086600" y="6477000"/>
            <a:ext cx="1527048"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fld id="{9EBD5762-3BDC-484D-9503-7EA6D5A9A8CE}" type="slidenum">
              <a:rPr lang="en-AU" smtClean="0"/>
              <a:pPr/>
              <a:t>‹#›</a:t>
            </a:fld>
            <a:endParaRPr lang="en-AU"/>
          </a:p>
        </p:txBody>
      </p:sp>
      <p:sp>
        <p:nvSpPr>
          <p:cNvPr id="12" name="Date Placeholder 3"/>
          <p:cNvSpPr>
            <a:spLocks noGrp="1"/>
          </p:cNvSpPr>
          <p:nvPr>
            <p:ph type="dt" sz="half" idx="2"/>
          </p:nvPr>
        </p:nvSpPr>
        <p:spPr>
          <a:xfrm>
            <a:off x="7086600" y="6324600"/>
            <a:ext cx="1524000"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endParaRPr lang="en-AU" dirty="0"/>
          </a:p>
        </p:txBody>
      </p:sp>
      <p:sp>
        <p:nvSpPr>
          <p:cNvPr id="15" name="PwCFirm"/>
          <p:cNvSpPr txBox="1"/>
          <p:nvPr/>
        </p:nvSpPr>
        <p:spPr>
          <a:xfrm>
            <a:off x="533400" y="6477000"/>
            <a:ext cx="2590800" cy="152401"/>
          </a:xfrm>
          <a:prstGeom prst="rect">
            <a:avLst/>
          </a:prstGeom>
          <a:noFill/>
        </p:spPr>
        <p:txBody>
          <a:bodyPr vert="horz" wrap="square" lIns="0" tIns="0" rIns="0" bIns="0" rtlCol="0" anchor="t" anchorCtr="0">
            <a:noAutofit/>
          </a:bodyPr>
          <a:lstStyle/>
          <a:p>
            <a:r>
              <a:rPr lang="en-AU" sz="1000" noProof="0" smtClean="0">
                <a:latin typeface="Arial" pitchFamily="34" charset="0"/>
                <a:cs typeface="Arial" pitchFamily="34" charset="0"/>
              </a:rPr>
              <a:t>PwC</a:t>
            </a:r>
            <a:endParaRPr lang="en-AU" sz="1000" noProof="0" dirty="0">
              <a:latin typeface="Arial" pitchFamily="34" charset="0"/>
              <a:cs typeface="Arial" pitchFamily="34" charset="0"/>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Content: Two and Right Text">
    <p:spTree>
      <p:nvGrpSpPr>
        <p:cNvPr id="1" name=""/>
        <p:cNvGrpSpPr/>
        <p:nvPr/>
      </p:nvGrpSpPr>
      <p:grpSpPr>
        <a:xfrm>
          <a:off x="0" y="0"/>
          <a:ext cx="0" cy="0"/>
          <a:chOff x="0" y="0"/>
          <a:chExt cx="0" cy="0"/>
        </a:xfrm>
      </p:grpSpPr>
      <p:sp>
        <p:nvSpPr>
          <p:cNvPr id="28" name="Content Placeholder 26"/>
          <p:cNvSpPr>
            <a:spLocks noGrp="1"/>
          </p:cNvSpPr>
          <p:nvPr>
            <p:ph sz="quarter" idx="14"/>
          </p:nvPr>
        </p:nvSpPr>
        <p:spPr>
          <a:xfrm>
            <a:off x="533400" y="1752600"/>
            <a:ext cx="2590800" cy="2133600"/>
          </a:xfrm>
        </p:spPr>
        <p:txBody>
          <a:bodyPr/>
          <a:lstStyle/>
          <a:p>
            <a:pPr lvl="0"/>
            <a:r>
              <a:rPr lang="en-US" noProof="0" smtClean="0"/>
              <a:t>Click to edit Master text styles</a:t>
            </a:r>
          </a:p>
        </p:txBody>
      </p:sp>
      <p:sp>
        <p:nvSpPr>
          <p:cNvPr id="2" name="Title 1"/>
          <p:cNvSpPr>
            <a:spLocks noGrp="1"/>
          </p:cNvSpPr>
          <p:nvPr>
            <p:ph type="title"/>
          </p:nvPr>
        </p:nvSpPr>
        <p:spPr>
          <a:xfrm>
            <a:off x="533400" y="685800"/>
            <a:ext cx="8077200" cy="914400"/>
          </a:xfrm>
        </p:spPr>
        <p:txBody>
          <a:bodyPr/>
          <a:lstStyle/>
          <a:p>
            <a:r>
              <a:rPr lang="en-US" noProof="0" smtClean="0"/>
              <a:t>Click to edit Master title style</a:t>
            </a:r>
            <a:endParaRPr lang="en-AU" noProof="0"/>
          </a:p>
        </p:txBody>
      </p:sp>
      <p:sp>
        <p:nvSpPr>
          <p:cNvPr id="31" name="Content Placeholder 26"/>
          <p:cNvSpPr>
            <a:spLocks noGrp="1"/>
          </p:cNvSpPr>
          <p:nvPr>
            <p:ph sz="quarter" idx="15"/>
          </p:nvPr>
        </p:nvSpPr>
        <p:spPr>
          <a:xfrm>
            <a:off x="533400" y="4038600"/>
            <a:ext cx="2590800" cy="2133600"/>
          </a:xfrm>
        </p:spPr>
        <p:txBody>
          <a:bodyPr/>
          <a:lstStyle/>
          <a:p>
            <a:pPr lvl="0"/>
            <a:r>
              <a:rPr lang="en-US" noProof="0" smtClean="0"/>
              <a:t>Click to edit Master text styles</a:t>
            </a:r>
          </a:p>
        </p:txBody>
      </p:sp>
      <p:sp>
        <p:nvSpPr>
          <p:cNvPr id="13" name="Text Placeholder 12"/>
          <p:cNvSpPr>
            <a:spLocks noGrp="1"/>
          </p:cNvSpPr>
          <p:nvPr>
            <p:ph type="body" sz="quarter" idx="16"/>
          </p:nvPr>
        </p:nvSpPr>
        <p:spPr>
          <a:xfrm>
            <a:off x="3276600" y="1752600"/>
            <a:ext cx="5334000" cy="4419600"/>
          </a:xfrm>
        </p:spPr>
        <p:txBody>
          <a:bodyPr/>
          <a:lstStyle/>
          <a:p>
            <a:pPr lvl="0"/>
            <a:r>
              <a:rPr lang="en-US" noProof="0" smtClean="0"/>
              <a:t>Click to edit Master text styles</a:t>
            </a:r>
          </a:p>
        </p:txBody>
      </p:sp>
      <p:sp>
        <p:nvSpPr>
          <p:cNvPr id="19" name="Footer Placeholder 4"/>
          <p:cNvSpPr>
            <a:spLocks noGrp="1"/>
          </p:cNvSpPr>
          <p:nvPr>
            <p:ph type="ftr" sz="quarter" idx="3"/>
          </p:nvPr>
        </p:nvSpPr>
        <p:spPr>
          <a:xfrm>
            <a:off x="533400" y="6324600"/>
            <a:ext cx="5257800" cy="152400"/>
          </a:xfrm>
          <a:prstGeom prst="rect">
            <a:avLst/>
          </a:prstGeom>
        </p:spPr>
        <p:txBody>
          <a:bodyPr vert="horz" lIns="0" tIns="0" rIns="0" bIns="0" anchor="b" anchorCtr="0">
            <a:noAutofit/>
          </a:bodyPr>
          <a:lstStyle>
            <a:lvl1pPr algn="l">
              <a:defRPr sz="1000">
                <a:solidFill>
                  <a:schemeClr val="tx1"/>
                </a:solidFill>
                <a:latin typeface="Arial" pitchFamily="34" charset="0"/>
                <a:cs typeface="Arial" pitchFamily="34" charset="0"/>
              </a:defRPr>
            </a:lvl1pPr>
          </a:lstStyle>
          <a:p>
            <a:endParaRPr lang="en-AU"/>
          </a:p>
        </p:txBody>
      </p:sp>
      <p:cxnSp>
        <p:nvCxnSpPr>
          <p:cNvPr id="14" name="Shape 13"/>
          <p:cNvCxnSpPr/>
          <p:nvPr/>
        </p:nvCxnSpPr>
        <p:spPr>
          <a:xfrm rot="5400000" flipH="1" flipV="1">
            <a:off x="4423800" y="-3433199"/>
            <a:ext cx="144000" cy="8229600"/>
          </a:xfrm>
          <a:prstGeom prst="bentConnector2">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11" name="Slide Number Placeholder 5"/>
          <p:cNvSpPr>
            <a:spLocks noGrp="1"/>
          </p:cNvSpPr>
          <p:nvPr>
            <p:ph type="sldNum" sz="quarter" idx="4"/>
          </p:nvPr>
        </p:nvSpPr>
        <p:spPr>
          <a:xfrm>
            <a:off x="7086600" y="6477000"/>
            <a:ext cx="1527048"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fld id="{9EBD5762-3BDC-484D-9503-7EA6D5A9A8CE}" type="slidenum">
              <a:rPr lang="en-AU" smtClean="0"/>
              <a:pPr/>
              <a:t>‹#›</a:t>
            </a:fld>
            <a:endParaRPr lang="en-AU"/>
          </a:p>
        </p:txBody>
      </p:sp>
      <p:sp>
        <p:nvSpPr>
          <p:cNvPr id="12" name="Date Placeholder 3"/>
          <p:cNvSpPr>
            <a:spLocks noGrp="1"/>
          </p:cNvSpPr>
          <p:nvPr>
            <p:ph type="dt" sz="half" idx="2"/>
          </p:nvPr>
        </p:nvSpPr>
        <p:spPr>
          <a:xfrm>
            <a:off x="7086600" y="6324600"/>
            <a:ext cx="1524000"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endParaRPr lang="en-AU" dirty="0"/>
          </a:p>
        </p:txBody>
      </p:sp>
      <p:sp>
        <p:nvSpPr>
          <p:cNvPr id="15" name="PwCFirm"/>
          <p:cNvSpPr txBox="1"/>
          <p:nvPr/>
        </p:nvSpPr>
        <p:spPr>
          <a:xfrm>
            <a:off x="533400" y="6477000"/>
            <a:ext cx="2590800" cy="152401"/>
          </a:xfrm>
          <a:prstGeom prst="rect">
            <a:avLst/>
          </a:prstGeom>
          <a:noFill/>
        </p:spPr>
        <p:txBody>
          <a:bodyPr vert="horz" wrap="square" lIns="0" tIns="0" rIns="0" bIns="0" rtlCol="0" anchor="t" anchorCtr="0">
            <a:noAutofit/>
          </a:bodyPr>
          <a:lstStyle/>
          <a:p>
            <a:r>
              <a:rPr lang="en-AU" sz="1000" noProof="0" smtClean="0">
                <a:latin typeface="Arial" pitchFamily="34" charset="0"/>
                <a:cs typeface="Arial" pitchFamily="34" charset="0"/>
              </a:rPr>
              <a:t>PwC</a:t>
            </a:r>
            <a:endParaRPr lang="en-AU" sz="1000" noProof="0" dirty="0">
              <a:latin typeface="Arial" pitchFamily="34" charset="0"/>
              <a:cs typeface="Arial" pitchFamily="34" charset="0"/>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Content: One with Impact">
    <p:spTree>
      <p:nvGrpSpPr>
        <p:cNvPr id="1" name=""/>
        <p:cNvGrpSpPr/>
        <p:nvPr/>
      </p:nvGrpSpPr>
      <p:grpSpPr>
        <a:xfrm>
          <a:off x="0" y="0"/>
          <a:ext cx="0" cy="0"/>
          <a:chOff x="0" y="0"/>
          <a:chExt cx="0" cy="0"/>
        </a:xfrm>
      </p:grpSpPr>
      <p:sp>
        <p:nvSpPr>
          <p:cNvPr id="2" name="Title 1"/>
          <p:cNvSpPr>
            <a:spLocks noGrp="1"/>
          </p:cNvSpPr>
          <p:nvPr>
            <p:ph type="title"/>
          </p:nvPr>
        </p:nvSpPr>
        <p:spPr>
          <a:xfrm>
            <a:off x="3276600" y="685800"/>
            <a:ext cx="5334000" cy="914400"/>
          </a:xfrm>
        </p:spPr>
        <p:txBody>
          <a:bodyPr/>
          <a:lstStyle>
            <a:lvl1pPr>
              <a:defRPr/>
            </a:lvl1pPr>
          </a:lstStyle>
          <a:p>
            <a:r>
              <a:rPr lang="en-US" noProof="1" smtClean="0"/>
              <a:t>Click to edit Master title style</a:t>
            </a:r>
            <a:endParaRPr lang="en-AU" noProof="1"/>
          </a:p>
        </p:txBody>
      </p:sp>
      <p:sp>
        <p:nvSpPr>
          <p:cNvPr id="31" name="Content Placeholder 26"/>
          <p:cNvSpPr>
            <a:spLocks noGrp="1"/>
          </p:cNvSpPr>
          <p:nvPr>
            <p:ph sz="quarter" idx="15"/>
          </p:nvPr>
        </p:nvSpPr>
        <p:spPr>
          <a:xfrm>
            <a:off x="3276600" y="1752600"/>
            <a:ext cx="5334000" cy="4419600"/>
          </a:xfrm>
        </p:spPr>
        <p:txBody>
          <a:bodyPr/>
          <a:lstStyle>
            <a:lvl1pPr>
              <a:defRPr baseline="0"/>
            </a:lvl1pPr>
          </a:lstStyle>
          <a:p>
            <a:pPr lvl="0"/>
            <a:r>
              <a:rPr lang="en-US" noProof="1" smtClean="0"/>
              <a:t>Click to edit Master text styles</a:t>
            </a:r>
          </a:p>
          <a:p>
            <a:pPr lvl="1"/>
            <a:r>
              <a:rPr lang="en-US" noProof="1" smtClean="0"/>
              <a:t>Second level</a:t>
            </a:r>
          </a:p>
          <a:p>
            <a:pPr lvl="2"/>
            <a:r>
              <a:rPr lang="en-US" noProof="1" smtClean="0"/>
              <a:t>Third level</a:t>
            </a:r>
          </a:p>
          <a:p>
            <a:pPr lvl="3"/>
            <a:r>
              <a:rPr lang="en-US" noProof="1" smtClean="0"/>
              <a:t>Fourth level</a:t>
            </a:r>
          </a:p>
          <a:p>
            <a:pPr lvl="4"/>
            <a:r>
              <a:rPr lang="en-US" noProof="1" smtClean="0"/>
              <a:t>Fifth level</a:t>
            </a:r>
            <a:endParaRPr lang="en-AU" noProof="1"/>
          </a:p>
        </p:txBody>
      </p:sp>
      <p:sp>
        <p:nvSpPr>
          <p:cNvPr id="12" name="Text Placeholder 11"/>
          <p:cNvSpPr>
            <a:spLocks noGrp="1"/>
          </p:cNvSpPr>
          <p:nvPr>
            <p:ph type="body" sz="quarter" idx="16"/>
          </p:nvPr>
        </p:nvSpPr>
        <p:spPr>
          <a:xfrm>
            <a:off x="533400" y="1752600"/>
            <a:ext cx="2590800" cy="2130552"/>
          </a:xfrm>
        </p:spPr>
        <p:txBody>
          <a:bodyPr/>
          <a:lstStyle>
            <a:lvl1pPr>
              <a:defRPr sz="2400" b="1" i="1" baseline="0">
                <a:solidFill>
                  <a:schemeClr val="tx2"/>
                </a:solidFill>
              </a:defRPr>
            </a:lvl1pPr>
          </a:lstStyle>
          <a:p>
            <a:pPr lvl="0"/>
            <a:r>
              <a:rPr lang="en-US" noProof="1" smtClean="0"/>
              <a:t>Click to edit Master text styles</a:t>
            </a:r>
          </a:p>
        </p:txBody>
      </p:sp>
      <p:sp>
        <p:nvSpPr>
          <p:cNvPr id="18" name="Footer Placeholder 4"/>
          <p:cNvSpPr>
            <a:spLocks noGrp="1"/>
          </p:cNvSpPr>
          <p:nvPr>
            <p:ph type="ftr" sz="quarter" idx="3"/>
          </p:nvPr>
        </p:nvSpPr>
        <p:spPr>
          <a:xfrm>
            <a:off x="533400" y="6324600"/>
            <a:ext cx="5257800" cy="152400"/>
          </a:xfrm>
          <a:prstGeom prst="rect">
            <a:avLst/>
          </a:prstGeom>
        </p:spPr>
        <p:txBody>
          <a:bodyPr vert="horz" lIns="0" tIns="0" rIns="0" bIns="0" anchor="b" anchorCtr="0">
            <a:noAutofit/>
          </a:bodyPr>
          <a:lstStyle>
            <a:lvl1pPr algn="l">
              <a:defRPr sz="1000">
                <a:solidFill>
                  <a:schemeClr val="tx1"/>
                </a:solidFill>
                <a:latin typeface="Arial" pitchFamily="34" charset="0"/>
                <a:cs typeface="Arial" pitchFamily="34" charset="0"/>
              </a:defRPr>
            </a:lvl1pPr>
          </a:lstStyle>
          <a:p>
            <a:endParaRPr lang="en-AU"/>
          </a:p>
        </p:txBody>
      </p:sp>
      <p:cxnSp>
        <p:nvCxnSpPr>
          <p:cNvPr id="30" name="Shape 29"/>
          <p:cNvCxnSpPr/>
          <p:nvPr/>
        </p:nvCxnSpPr>
        <p:spPr>
          <a:xfrm rot="5400000" flipH="1" flipV="1">
            <a:off x="5795400" y="-2061599"/>
            <a:ext cx="144000" cy="5486400"/>
          </a:xfrm>
          <a:prstGeom prst="bentConnector2">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Slide Number Placeholder 5"/>
          <p:cNvSpPr>
            <a:spLocks noGrp="1"/>
          </p:cNvSpPr>
          <p:nvPr>
            <p:ph type="sldNum" sz="quarter" idx="4"/>
          </p:nvPr>
        </p:nvSpPr>
        <p:spPr>
          <a:xfrm>
            <a:off x="7086600" y="6477000"/>
            <a:ext cx="1527048"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fld id="{9EBD5762-3BDC-484D-9503-7EA6D5A9A8CE}" type="slidenum">
              <a:rPr lang="en-AU" smtClean="0"/>
              <a:pPr/>
              <a:t>‹#›</a:t>
            </a:fld>
            <a:endParaRPr lang="en-AU"/>
          </a:p>
        </p:txBody>
      </p:sp>
      <p:sp>
        <p:nvSpPr>
          <p:cNvPr id="11" name="Date Placeholder 3"/>
          <p:cNvSpPr>
            <a:spLocks noGrp="1"/>
          </p:cNvSpPr>
          <p:nvPr>
            <p:ph type="dt" sz="half" idx="2"/>
          </p:nvPr>
        </p:nvSpPr>
        <p:spPr>
          <a:xfrm>
            <a:off x="7086600" y="6324600"/>
            <a:ext cx="1524000"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endParaRPr lang="en-AU" dirty="0"/>
          </a:p>
        </p:txBody>
      </p:sp>
      <p:sp>
        <p:nvSpPr>
          <p:cNvPr id="13" name="PwCFirm"/>
          <p:cNvSpPr txBox="1"/>
          <p:nvPr/>
        </p:nvSpPr>
        <p:spPr>
          <a:xfrm>
            <a:off x="533400" y="6477000"/>
            <a:ext cx="2590800" cy="152401"/>
          </a:xfrm>
          <a:prstGeom prst="rect">
            <a:avLst/>
          </a:prstGeom>
          <a:noFill/>
        </p:spPr>
        <p:txBody>
          <a:bodyPr vert="horz" wrap="square" lIns="0" tIns="0" rIns="0" bIns="0" rtlCol="0" anchor="t" anchorCtr="0">
            <a:noAutofit/>
          </a:bodyPr>
          <a:lstStyle/>
          <a:p>
            <a:r>
              <a:rPr lang="en-AU" sz="1000" noProof="0" smtClean="0">
                <a:latin typeface="Arial" pitchFamily="34" charset="0"/>
                <a:cs typeface="Arial" pitchFamily="34" charset="0"/>
              </a:rPr>
              <a:t>PwC</a:t>
            </a:r>
            <a:endParaRPr lang="en-AU" sz="1000" noProof="0" dirty="0">
              <a:latin typeface="Arial" pitchFamily="34" charset="0"/>
              <a:cs typeface="Arial" pitchFamily="34" charset="0"/>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Cover Only">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077200" cy="914400"/>
          </a:xfrm>
        </p:spPr>
        <p:txBody>
          <a:bodyPr/>
          <a:lstStyle/>
          <a:p>
            <a:r>
              <a:rPr lang="en-US" noProof="0" smtClean="0"/>
              <a:t>Click to edit Master title style</a:t>
            </a:r>
            <a:endParaRPr lang="en-AU" noProof="0"/>
          </a:p>
        </p:txBody>
      </p:sp>
      <p:sp>
        <p:nvSpPr>
          <p:cNvPr id="12" name="Footer Placeholder 4"/>
          <p:cNvSpPr>
            <a:spLocks noGrp="1"/>
          </p:cNvSpPr>
          <p:nvPr>
            <p:ph type="ftr" sz="quarter" idx="3"/>
          </p:nvPr>
        </p:nvSpPr>
        <p:spPr>
          <a:xfrm>
            <a:off x="533400" y="6324600"/>
            <a:ext cx="5257800" cy="152400"/>
          </a:xfrm>
          <a:prstGeom prst="rect">
            <a:avLst/>
          </a:prstGeom>
        </p:spPr>
        <p:txBody>
          <a:bodyPr vert="horz" lIns="0" tIns="0" rIns="0" bIns="0" anchor="b" anchorCtr="0">
            <a:noAutofit/>
          </a:bodyPr>
          <a:lstStyle>
            <a:lvl1pPr algn="l">
              <a:defRPr sz="1000">
                <a:solidFill>
                  <a:schemeClr val="tx1"/>
                </a:solidFill>
                <a:latin typeface="Arial" pitchFamily="34" charset="0"/>
                <a:cs typeface="Arial" pitchFamily="34" charset="0"/>
              </a:defRPr>
            </a:lvl1pPr>
          </a:lstStyle>
          <a:p>
            <a:endParaRPr lang="en-AU"/>
          </a:p>
        </p:txBody>
      </p:sp>
      <p:cxnSp>
        <p:nvCxnSpPr>
          <p:cNvPr id="10" name="Shape 9"/>
          <p:cNvCxnSpPr/>
          <p:nvPr/>
        </p:nvCxnSpPr>
        <p:spPr>
          <a:xfrm rot="5400000" flipH="1" flipV="1">
            <a:off x="4423800" y="-3433199"/>
            <a:ext cx="144000" cy="8229600"/>
          </a:xfrm>
          <a:prstGeom prst="bentConnector2">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8" name="Slide Number Placeholder 5"/>
          <p:cNvSpPr>
            <a:spLocks noGrp="1"/>
          </p:cNvSpPr>
          <p:nvPr>
            <p:ph type="sldNum" sz="quarter" idx="4"/>
          </p:nvPr>
        </p:nvSpPr>
        <p:spPr>
          <a:xfrm>
            <a:off x="7086600" y="6477000"/>
            <a:ext cx="1527048"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fld id="{9EBD5762-3BDC-484D-9503-7EA6D5A9A8CE}" type="slidenum">
              <a:rPr lang="en-AU" smtClean="0"/>
              <a:pPr/>
              <a:t>‹#›</a:t>
            </a:fld>
            <a:endParaRPr lang="en-AU"/>
          </a:p>
        </p:txBody>
      </p:sp>
      <p:sp>
        <p:nvSpPr>
          <p:cNvPr id="9" name="Date Placeholder 3"/>
          <p:cNvSpPr>
            <a:spLocks noGrp="1"/>
          </p:cNvSpPr>
          <p:nvPr>
            <p:ph type="dt" sz="half" idx="2"/>
          </p:nvPr>
        </p:nvSpPr>
        <p:spPr>
          <a:xfrm>
            <a:off x="7086600" y="6324600"/>
            <a:ext cx="1524000"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endParaRPr lang="en-AU" dirty="0"/>
          </a:p>
        </p:txBody>
      </p:sp>
      <p:sp>
        <p:nvSpPr>
          <p:cNvPr id="11" name="PwCFirm"/>
          <p:cNvSpPr txBox="1"/>
          <p:nvPr/>
        </p:nvSpPr>
        <p:spPr>
          <a:xfrm>
            <a:off x="533400" y="6477000"/>
            <a:ext cx="2590800" cy="152401"/>
          </a:xfrm>
          <a:prstGeom prst="rect">
            <a:avLst/>
          </a:prstGeom>
          <a:noFill/>
        </p:spPr>
        <p:txBody>
          <a:bodyPr vert="horz" wrap="square" lIns="0" tIns="0" rIns="0" bIns="0" rtlCol="0" anchor="t" anchorCtr="0">
            <a:noAutofit/>
          </a:bodyPr>
          <a:lstStyle/>
          <a:p>
            <a:r>
              <a:rPr lang="en-AU" sz="1000" noProof="0" smtClean="0">
                <a:latin typeface="Arial" pitchFamily="34" charset="0"/>
                <a:cs typeface="Arial" pitchFamily="34" charset="0"/>
              </a:rPr>
              <a:t>PwC</a:t>
            </a:r>
            <a:endParaRPr lang="en-AU" sz="1000" noProof="0" dirty="0">
              <a:latin typeface="Arial" pitchFamily="34" charset="0"/>
              <a:cs typeface="Arial" pitchFamily="34" charset="0"/>
            </a:endParaRPr>
          </a:p>
        </p:txBody>
      </p:sp>
    </p:spTree>
  </p:cSld>
  <p:clrMapOvr>
    <a:masterClrMapping/>
  </p:clrMapOvr>
</p:sldLayout>
</file>

<file path=ppt/slideMasters/_rels/slideMaster1.xml.rels><?xml version="1.0" encoding="UTF-8" standalone="yes"?>
<Relationships xmlns="http://schemas.openxmlformats.org/package/2006/relationships"><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9" Type="http://schemas.openxmlformats.org/officeDocument/2006/relationships/slideLayout" Target="../slideLayouts/slideLayout39.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42" Type="http://schemas.openxmlformats.org/officeDocument/2006/relationships/slideLayout" Target="../slideLayouts/slideLayout42.xml"/><Relationship Id="rId47" Type="http://schemas.openxmlformats.org/officeDocument/2006/relationships/slideLayout" Target="../slideLayouts/slideLayout47.xml"/><Relationship Id="rId50" Type="http://schemas.openxmlformats.org/officeDocument/2006/relationships/slideLayout" Target="../slideLayouts/slideLayout50.xml"/><Relationship Id="rId55" Type="http://schemas.openxmlformats.org/officeDocument/2006/relationships/slideLayout" Target="../slideLayouts/slideLayout55.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 Id="rId46" Type="http://schemas.openxmlformats.org/officeDocument/2006/relationships/slideLayout" Target="../slideLayouts/slideLayout46.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41" Type="http://schemas.openxmlformats.org/officeDocument/2006/relationships/slideLayout" Target="../slideLayouts/slideLayout41.xml"/><Relationship Id="rId54" Type="http://schemas.openxmlformats.org/officeDocument/2006/relationships/slideLayout" Target="../slideLayouts/slideLayout54.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40" Type="http://schemas.openxmlformats.org/officeDocument/2006/relationships/slideLayout" Target="../slideLayouts/slideLayout40.xml"/><Relationship Id="rId45" Type="http://schemas.openxmlformats.org/officeDocument/2006/relationships/slideLayout" Target="../slideLayouts/slideLayout45.xml"/><Relationship Id="rId53" Type="http://schemas.openxmlformats.org/officeDocument/2006/relationships/slideLayout" Target="../slideLayouts/slideLayout53.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49" Type="http://schemas.openxmlformats.org/officeDocument/2006/relationships/slideLayout" Target="../slideLayouts/slideLayout49.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4" Type="http://schemas.openxmlformats.org/officeDocument/2006/relationships/slideLayout" Target="../slideLayouts/slideLayout44.xml"/><Relationship Id="rId52" Type="http://schemas.openxmlformats.org/officeDocument/2006/relationships/slideLayout" Target="../slideLayouts/slideLayout52.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43" Type="http://schemas.openxmlformats.org/officeDocument/2006/relationships/slideLayout" Target="../slideLayouts/slideLayout43.xml"/><Relationship Id="rId48" Type="http://schemas.openxmlformats.org/officeDocument/2006/relationships/slideLayout" Target="../slideLayouts/slideLayout48.xml"/><Relationship Id="rId56" Type="http://schemas.openxmlformats.org/officeDocument/2006/relationships/theme" Target="../theme/theme1.xml"/><Relationship Id="rId8" Type="http://schemas.openxmlformats.org/officeDocument/2006/relationships/slideLayout" Target="../slideLayouts/slideLayout8.xml"/><Relationship Id="rId51" Type="http://schemas.openxmlformats.org/officeDocument/2006/relationships/slideLayout" Target="../slideLayouts/slideLayout51.xml"/><Relationship Id="rId3"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3400" y="685800"/>
            <a:ext cx="8077201" cy="914400"/>
          </a:xfrm>
          <a:prstGeom prst="rect">
            <a:avLst/>
          </a:prstGeom>
        </p:spPr>
        <p:txBody>
          <a:bodyPr vert="horz" lIns="0" tIns="0" rIns="0" bIns="0" rtlCol="0" anchor="t" anchorCtr="0">
            <a:noAutofit/>
          </a:bodyPr>
          <a:lstStyle/>
          <a:p>
            <a:r>
              <a:rPr lang="en-GB" noProof="0" smtClean="0"/>
              <a:t>Click to edit</a:t>
            </a:r>
            <a:br>
              <a:rPr lang="en-GB" noProof="0" smtClean="0"/>
            </a:br>
            <a:r>
              <a:rPr lang="en-GB" noProof="0" smtClean="0"/>
              <a:t>Master title style</a:t>
            </a:r>
            <a:endParaRPr lang="en-GB" noProof="0"/>
          </a:p>
        </p:txBody>
      </p:sp>
      <p:sp>
        <p:nvSpPr>
          <p:cNvPr id="3" name="Text Placeholder 2"/>
          <p:cNvSpPr>
            <a:spLocks noGrp="1"/>
          </p:cNvSpPr>
          <p:nvPr>
            <p:ph type="body" idx="1"/>
          </p:nvPr>
        </p:nvSpPr>
        <p:spPr>
          <a:xfrm>
            <a:off x="533401" y="1752600"/>
            <a:ext cx="8077199" cy="4419600"/>
          </a:xfrm>
          <a:prstGeom prst="rect">
            <a:avLst/>
          </a:prstGeom>
        </p:spPr>
        <p:txBody>
          <a:bodyPr vert="horz" lIns="0" tIns="0" rIns="0" bIns="0" rtlCol="0">
            <a:no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dirty="0" smtClean="0"/>
          </a:p>
        </p:txBody>
      </p:sp>
      <p:sp>
        <p:nvSpPr>
          <p:cNvPr id="4" name="Slide Number Placeholder 5"/>
          <p:cNvSpPr>
            <a:spLocks noGrp="1"/>
          </p:cNvSpPr>
          <p:nvPr>
            <p:ph type="sldNum" sz="quarter" idx="4"/>
          </p:nvPr>
        </p:nvSpPr>
        <p:spPr>
          <a:xfrm>
            <a:off x="7086600" y="6477000"/>
            <a:ext cx="1527048"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fld id="{9EBD5762-3BDC-484D-9503-7EA6D5A9A8CE}" type="slidenum">
              <a:rPr lang="en-GB" smtClean="0"/>
              <a:pPr/>
              <a:t>‹#›</a:t>
            </a:fld>
            <a:endParaRPr lang="en-GB"/>
          </a:p>
        </p:txBody>
      </p:sp>
      <p:sp>
        <p:nvSpPr>
          <p:cNvPr id="6" name="Date Placeholder 3"/>
          <p:cNvSpPr>
            <a:spLocks noGrp="1"/>
          </p:cNvSpPr>
          <p:nvPr>
            <p:ph type="dt" sz="half" idx="2"/>
          </p:nvPr>
        </p:nvSpPr>
        <p:spPr>
          <a:xfrm>
            <a:off x="7086600" y="6324600"/>
            <a:ext cx="1524000"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endParaRPr lang="en-GB" dirty="0"/>
          </a:p>
        </p:txBody>
      </p:sp>
      <p:sp>
        <p:nvSpPr>
          <p:cNvPr id="7" name="Footer Placeholder 4"/>
          <p:cNvSpPr>
            <a:spLocks noGrp="1"/>
          </p:cNvSpPr>
          <p:nvPr>
            <p:ph type="ftr" sz="quarter" idx="3"/>
          </p:nvPr>
        </p:nvSpPr>
        <p:spPr>
          <a:xfrm>
            <a:off x="530352" y="6324600"/>
            <a:ext cx="5260848" cy="150876"/>
          </a:xfrm>
          <a:prstGeom prst="rect">
            <a:avLst/>
          </a:prstGeom>
        </p:spPr>
        <p:txBody>
          <a:bodyPr vert="horz" lIns="0" tIns="0" rIns="0" bIns="0" anchor="b" anchorCtr="0">
            <a:noAutofit/>
          </a:bodyPr>
          <a:lstStyle>
            <a:lvl1pPr algn="l">
              <a:defRPr sz="1000">
                <a:solidFill>
                  <a:schemeClr val="tx1"/>
                </a:solidFill>
                <a:latin typeface="Arial" pitchFamily="34" charset="0"/>
                <a:cs typeface="Arial" pitchFamily="34" charset="0"/>
              </a:defRPr>
            </a:lvl1pPr>
          </a:lstStyle>
          <a:p>
            <a:endParaRPr lang="en-GB"/>
          </a:p>
        </p:txBody>
      </p:sp>
    </p:spTree>
  </p:cSld>
  <p:clrMap bg1="lt1" tx1="dk1" bg2="lt2" tx2="dk2" accent1="accent1" accent2="accent2" accent3="accent3" accent4="accent4" accent5="accent5" accent6="accent6" hlink="hlink" folHlink="folHlink"/>
  <p:sldLayoutIdLst>
    <p:sldLayoutId id="2147483761" r:id="rId1"/>
    <p:sldLayoutId id="2147483762" r:id="rId2"/>
    <p:sldLayoutId id="2147483763" r:id="rId3"/>
    <p:sldLayoutId id="2147483764" r:id="rId4"/>
    <p:sldLayoutId id="2147483765" r:id="rId5"/>
    <p:sldLayoutId id="2147483766" r:id="rId6"/>
    <p:sldLayoutId id="2147483767" r:id="rId7"/>
    <p:sldLayoutId id="2147483768" r:id="rId8"/>
    <p:sldLayoutId id="2147483769" r:id="rId9"/>
    <p:sldLayoutId id="2147483770" r:id="rId10"/>
    <p:sldLayoutId id="2147483771" r:id="rId11"/>
    <p:sldLayoutId id="2147483772" r:id="rId12"/>
    <p:sldLayoutId id="2147483773" r:id="rId13"/>
    <p:sldLayoutId id="2147483774" r:id="rId14"/>
    <p:sldLayoutId id="2147483775" r:id="rId15"/>
    <p:sldLayoutId id="2147483776" r:id="rId16"/>
    <p:sldLayoutId id="2147483777" r:id="rId17"/>
    <p:sldLayoutId id="2147483778" r:id="rId18"/>
    <p:sldLayoutId id="2147483779" r:id="rId19"/>
    <p:sldLayoutId id="2147483780" r:id="rId20"/>
    <p:sldLayoutId id="2147483781" r:id="rId21"/>
    <p:sldLayoutId id="2147483782" r:id="rId22"/>
    <p:sldLayoutId id="2147483783" r:id="rId23"/>
    <p:sldLayoutId id="2147483784" r:id="rId24"/>
    <p:sldLayoutId id="2147483785" r:id="rId25"/>
    <p:sldLayoutId id="2147483786" r:id="rId26"/>
    <p:sldLayoutId id="2147483787" r:id="rId27"/>
    <p:sldLayoutId id="2147483788" r:id="rId28"/>
    <p:sldLayoutId id="2147483789" r:id="rId29"/>
    <p:sldLayoutId id="2147483790" r:id="rId30"/>
    <p:sldLayoutId id="2147483791" r:id="rId31"/>
    <p:sldLayoutId id="2147483792" r:id="rId32"/>
    <p:sldLayoutId id="2147483793" r:id="rId33"/>
    <p:sldLayoutId id="2147483794" r:id="rId34"/>
    <p:sldLayoutId id="2147483795" r:id="rId35"/>
    <p:sldLayoutId id="2147483796" r:id="rId36"/>
    <p:sldLayoutId id="2147483797" r:id="rId37"/>
    <p:sldLayoutId id="2147483798" r:id="rId38"/>
    <p:sldLayoutId id="2147483799" r:id="rId39"/>
    <p:sldLayoutId id="2147483800" r:id="rId40"/>
    <p:sldLayoutId id="2147483801" r:id="rId41"/>
    <p:sldLayoutId id="2147483802" r:id="rId42"/>
    <p:sldLayoutId id="2147483803" r:id="rId43"/>
    <p:sldLayoutId id="2147483804" r:id="rId44"/>
    <p:sldLayoutId id="2147483805" r:id="rId45"/>
    <p:sldLayoutId id="2147483806" r:id="rId46"/>
    <p:sldLayoutId id="2147483807" r:id="rId47"/>
    <p:sldLayoutId id="2147483808" r:id="rId48"/>
    <p:sldLayoutId id="2147483809" r:id="rId49"/>
    <p:sldLayoutId id="2147483711" r:id="rId50"/>
    <p:sldLayoutId id="2147483727" r:id="rId51"/>
    <p:sldLayoutId id="2147483728" r:id="rId52"/>
    <p:sldLayoutId id="2147483729" r:id="rId53"/>
    <p:sldLayoutId id="2147483730" r:id="rId54"/>
    <p:sldLayoutId id="2147483755" r:id="rId55"/>
  </p:sldLayoutIdLst>
  <p:hf hdr="0"/>
  <p:txStyles>
    <p:titleStyle>
      <a:lvl1pPr algn="l" defTabSz="914400" rtl="0" eaLnBrk="1" latinLnBrk="0" hangingPunct="1">
        <a:lnSpc>
          <a:spcPct val="100000"/>
        </a:lnSpc>
        <a:spcBef>
          <a:spcPct val="0"/>
        </a:spcBef>
        <a:buNone/>
        <a:defRPr sz="2400" b="1" i="1" kern="1200">
          <a:solidFill>
            <a:schemeClr val="tx1"/>
          </a:solidFill>
          <a:latin typeface="+mj-lt"/>
          <a:ea typeface="+mj-ea"/>
          <a:cs typeface="+mj-cs"/>
        </a:defRPr>
      </a:lvl1pPr>
    </p:titleStyle>
    <p:bodyStyle>
      <a:lvl1pPr marL="0" marR="0" indent="0" algn="l" defTabSz="914400" rtl="0" eaLnBrk="1" fontAlgn="auto" latinLnBrk="0" hangingPunct="1">
        <a:lnSpc>
          <a:spcPct val="100000"/>
        </a:lnSpc>
        <a:spcBef>
          <a:spcPts val="0"/>
        </a:spcBef>
        <a:spcAft>
          <a:spcPts val="900"/>
        </a:spcAft>
        <a:buClr>
          <a:schemeClr val="tx1"/>
        </a:buClr>
        <a:buSzTx/>
        <a:buFontTx/>
        <a:buNone/>
        <a:tabLst/>
        <a:defRPr sz="2000" kern="1200">
          <a:solidFill>
            <a:schemeClr val="tx1"/>
          </a:solidFill>
          <a:latin typeface="Georgia" pitchFamily="18" charset="0"/>
          <a:ea typeface="+mn-ea"/>
          <a:cs typeface="+mn-cs"/>
        </a:defRPr>
      </a:lvl1pPr>
      <a:lvl2pPr marL="27432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2pPr>
      <a:lvl3pPr marL="54864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3pPr>
      <a:lvl4pPr marL="82296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4pPr>
      <a:lvl5pPr marL="109728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baseline="0">
          <a:solidFill>
            <a:schemeClr val="tx1"/>
          </a:solidFill>
          <a:latin typeface="Georgia" pitchFamily="18" charset="0"/>
          <a:ea typeface="+mn-ea"/>
          <a:cs typeface="+mn-cs"/>
        </a:defRPr>
      </a:lvl5pPr>
      <a:lvl6pPr marL="274320" marR="0" indent="-274320" algn="l" defTabSz="914400" rtl="0" eaLnBrk="1" fontAlgn="auto" latinLnBrk="0" hangingPunct="1">
        <a:lnSpc>
          <a:spcPct val="100000"/>
        </a:lnSpc>
        <a:spcBef>
          <a:spcPts val="0"/>
        </a:spcBef>
        <a:spcAft>
          <a:spcPts val="900"/>
        </a:spcAft>
        <a:buClr>
          <a:schemeClr val="tx1"/>
        </a:buClr>
        <a:buSzPct val="100000"/>
        <a:buFont typeface="+mj-lt"/>
        <a:buAutoNum type="arabicPeriod"/>
        <a:tabLst/>
        <a:defRPr sz="2000" kern="1200" baseline="0">
          <a:solidFill>
            <a:schemeClr val="tx1"/>
          </a:solidFill>
          <a:latin typeface="Georgia" pitchFamily="18" charset="0"/>
          <a:ea typeface="+mn-ea"/>
          <a:cs typeface="+mn-cs"/>
        </a:defRPr>
      </a:lvl6pPr>
      <a:lvl7pPr marL="548640" indent="-274320" algn="l" defTabSz="914400" rtl="0" eaLnBrk="1" latinLnBrk="0" hangingPunct="1">
        <a:lnSpc>
          <a:spcPct val="100000"/>
        </a:lnSpc>
        <a:spcBef>
          <a:spcPts val="0"/>
        </a:spcBef>
        <a:spcAft>
          <a:spcPts val="900"/>
        </a:spcAft>
        <a:buSzPct val="100000"/>
        <a:buFont typeface="+mj-lt"/>
        <a:buAutoNum type="alphaLcPeriod"/>
        <a:defRPr sz="2000" kern="1200" baseline="0">
          <a:solidFill>
            <a:schemeClr val="tx1"/>
          </a:solidFill>
          <a:latin typeface="Georgia" pitchFamily="18" charset="0"/>
          <a:ea typeface="+mn-ea"/>
          <a:cs typeface="+mn-cs"/>
        </a:defRPr>
      </a:lvl7pPr>
      <a:lvl8pPr marL="822960" indent="-274320" algn="l" defTabSz="914400" rtl="0" eaLnBrk="1" latinLnBrk="0" hangingPunct="1">
        <a:lnSpc>
          <a:spcPct val="100000"/>
        </a:lnSpc>
        <a:spcBef>
          <a:spcPts val="0"/>
        </a:spcBef>
        <a:spcAft>
          <a:spcPts val="900"/>
        </a:spcAft>
        <a:buSzPct val="100000"/>
        <a:buFont typeface="+mj-lt"/>
        <a:buAutoNum type="romanLcPeriod"/>
        <a:defRPr sz="2000" kern="1200" baseline="0">
          <a:solidFill>
            <a:schemeClr val="tx1"/>
          </a:solidFill>
          <a:latin typeface="Georgia" pitchFamily="18" charset="0"/>
          <a:ea typeface="+mn-ea"/>
          <a:cs typeface="+mn-cs"/>
        </a:defRPr>
      </a:lvl8pPr>
      <a:lvl9pPr marL="0" indent="0" algn="l" defTabSz="914400" rtl="0" eaLnBrk="1" latinLnBrk="0" hangingPunct="1">
        <a:lnSpc>
          <a:spcPct val="100000"/>
        </a:lnSpc>
        <a:spcBef>
          <a:spcPts val="0"/>
        </a:spcBef>
        <a:spcAft>
          <a:spcPts val="900"/>
        </a:spcAft>
        <a:buFont typeface="Arial" pitchFamily="34" charset="0"/>
        <a:buNone/>
        <a:defRPr sz="2000" b="1" kern="1200" baseline="0">
          <a:solidFill>
            <a:schemeClr val="tx2"/>
          </a:solidFill>
          <a:latin typeface="Georgia" pitchFamily="18" charset="0"/>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Changing Australian environment</a:t>
            </a:r>
            <a:endParaRPr lang="en-AU" dirty="0"/>
          </a:p>
        </p:txBody>
      </p:sp>
      <p:sp>
        <p:nvSpPr>
          <p:cNvPr id="3" name="Content Placeholder 2"/>
          <p:cNvSpPr>
            <a:spLocks noGrp="1"/>
          </p:cNvSpPr>
          <p:nvPr>
            <p:ph sz="quarter" idx="15"/>
          </p:nvPr>
        </p:nvSpPr>
        <p:spPr/>
        <p:txBody>
          <a:bodyPr/>
          <a:lstStyle/>
          <a:p>
            <a:r>
              <a:rPr lang="en-AU" dirty="0" smtClean="0"/>
              <a:t>Contraction of tax base =</a:t>
            </a:r>
          </a:p>
          <a:p>
            <a:r>
              <a:rPr lang="en-AU" dirty="0" smtClean="0"/>
              <a:t>Attempted expansion of tax from international corporates –</a:t>
            </a:r>
          </a:p>
          <a:p>
            <a:pPr marL="342900" indent="-342900">
              <a:buFont typeface="Arial" panose="020B0604020202020204" pitchFamily="34" charset="0"/>
              <a:buChar char="•"/>
            </a:pPr>
            <a:r>
              <a:rPr lang="en-AU" dirty="0" smtClean="0"/>
              <a:t>MAAL</a:t>
            </a:r>
          </a:p>
          <a:p>
            <a:pPr marL="342900" indent="-342900">
              <a:buFont typeface="Arial" panose="020B0604020202020204" pitchFamily="34" charset="0"/>
              <a:buChar char="•"/>
            </a:pPr>
            <a:r>
              <a:rPr lang="en-AU" dirty="0" smtClean="0"/>
              <a:t>DPT</a:t>
            </a:r>
          </a:p>
          <a:p>
            <a:pPr marL="342900" indent="-342900">
              <a:buFont typeface="Arial" panose="020B0604020202020204" pitchFamily="34" charset="0"/>
              <a:buChar char="•"/>
            </a:pPr>
            <a:r>
              <a:rPr lang="en-AU" dirty="0" smtClean="0"/>
              <a:t>PE</a:t>
            </a:r>
          </a:p>
          <a:p>
            <a:pPr marL="342900" indent="-342900">
              <a:buFont typeface="Arial" panose="020B0604020202020204" pitchFamily="34" charset="0"/>
              <a:buChar char="•"/>
            </a:pPr>
            <a:r>
              <a:rPr lang="en-AU" dirty="0" smtClean="0"/>
              <a:t>Royalty</a:t>
            </a:r>
          </a:p>
          <a:p>
            <a:pPr marL="617220" lvl="1" indent="-342900">
              <a:buFont typeface="Arial" panose="020B0604020202020204" pitchFamily="34" charset="0"/>
              <a:buChar char="•"/>
            </a:pPr>
            <a:r>
              <a:rPr lang="en-AU" dirty="0" smtClean="0"/>
              <a:t>Service fee/royalty </a:t>
            </a:r>
          </a:p>
          <a:p>
            <a:pPr marL="617220" lvl="1" indent="-342900">
              <a:buFont typeface="Arial" panose="020B0604020202020204" pitchFamily="34" charset="0"/>
              <a:buChar char="•"/>
            </a:pPr>
            <a:r>
              <a:rPr lang="en-AU" dirty="0" smtClean="0"/>
              <a:t>“embedded royalty”</a:t>
            </a:r>
          </a:p>
          <a:p>
            <a:pPr marL="617220" lvl="1" indent="-342900">
              <a:buFont typeface="Arial" panose="020B0604020202020204" pitchFamily="34" charset="0"/>
              <a:buChar char="•"/>
            </a:pPr>
            <a:r>
              <a:rPr lang="en-AU" dirty="0" smtClean="0"/>
              <a:t>Tech Mahindra</a:t>
            </a:r>
          </a:p>
          <a:p>
            <a:endParaRPr lang="en-AU" dirty="0"/>
          </a:p>
        </p:txBody>
      </p:sp>
      <p:sp>
        <p:nvSpPr>
          <p:cNvPr id="4" name="Footer Placeholder 3"/>
          <p:cNvSpPr>
            <a:spLocks noGrp="1"/>
          </p:cNvSpPr>
          <p:nvPr>
            <p:ph type="ftr" sz="quarter" idx="3"/>
          </p:nvPr>
        </p:nvSpPr>
        <p:spPr/>
        <p:txBody>
          <a:bodyPr/>
          <a:lstStyle/>
          <a:p>
            <a:endParaRPr lang="en-AU"/>
          </a:p>
        </p:txBody>
      </p:sp>
      <p:sp>
        <p:nvSpPr>
          <p:cNvPr id="5" name="Slide Number Placeholder 4"/>
          <p:cNvSpPr>
            <a:spLocks noGrp="1"/>
          </p:cNvSpPr>
          <p:nvPr>
            <p:ph type="sldNum" sz="quarter" idx="4"/>
          </p:nvPr>
        </p:nvSpPr>
        <p:spPr/>
        <p:txBody>
          <a:bodyPr/>
          <a:lstStyle/>
          <a:p>
            <a:fld id="{9EBD5762-3BDC-484D-9503-7EA6D5A9A8CE}" type="slidenum">
              <a:rPr lang="en-AU" smtClean="0"/>
              <a:pPr/>
              <a:t>1</a:t>
            </a:fld>
            <a:endParaRPr lang="en-AU"/>
          </a:p>
        </p:txBody>
      </p:sp>
      <p:sp>
        <p:nvSpPr>
          <p:cNvPr id="6" name="Date Placeholder 5"/>
          <p:cNvSpPr>
            <a:spLocks noGrp="1"/>
          </p:cNvSpPr>
          <p:nvPr>
            <p:ph type="dt" sz="half" idx="2"/>
          </p:nvPr>
        </p:nvSpPr>
        <p:spPr/>
        <p:txBody>
          <a:bodyPr/>
          <a:lstStyle/>
          <a:p>
            <a:endParaRPr lang="en-AU" dirty="0"/>
          </a:p>
        </p:txBody>
      </p:sp>
    </p:spTree>
    <p:extLst>
      <p:ext uri="{BB962C8B-B14F-4D97-AF65-F5344CB8AC3E}">
        <p14:creationId xmlns:p14="http://schemas.microsoft.com/office/powerpoint/2010/main" val="420988548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Tech Mahindra</a:t>
            </a:r>
            <a:br>
              <a:rPr lang="en-AU" dirty="0" smtClean="0"/>
            </a:br>
            <a:r>
              <a:rPr lang="en-US" altLang="en-US" sz="1400" b="0" i="0" dirty="0">
                <a:solidFill>
                  <a:srgbClr val="000000"/>
                </a:solidFill>
                <a:latin typeface="athelas"/>
              </a:rPr>
              <a:t>Tech Mahindra Limited v Commissioner of </a:t>
            </a:r>
            <a:r>
              <a:rPr lang="en-US" altLang="en-US" sz="1400" b="0" i="0" dirty="0" smtClean="0">
                <a:solidFill>
                  <a:srgbClr val="000000"/>
                </a:solidFill>
                <a:latin typeface="athelas"/>
              </a:rPr>
              <a:t>Taxation [2016</a:t>
            </a:r>
            <a:r>
              <a:rPr lang="en-US" altLang="en-US" sz="1400" b="0" i="0" dirty="0">
                <a:solidFill>
                  <a:srgbClr val="000000"/>
                </a:solidFill>
                <a:latin typeface="athelas"/>
              </a:rPr>
              <a:t>] FCAFC </a:t>
            </a:r>
            <a:r>
              <a:rPr lang="en-US" altLang="en-US" sz="1400" b="0" i="0" dirty="0" smtClean="0">
                <a:solidFill>
                  <a:srgbClr val="000000"/>
                </a:solidFill>
                <a:latin typeface="athelas"/>
              </a:rPr>
              <a:t>130</a:t>
            </a:r>
            <a:r>
              <a:rPr lang="en-AU" sz="1400" b="0" dirty="0" smtClean="0"/>
              <a:t/>
            </a:r>
            <a:br>
              <a:rPr lang="en-AU" sz="1400" b="0" dirty="0" smtClean="0"/>
            </a:br>
            <a:r>
              <a:rPr lang="en-AU" sz="1400" b="0" i="0" dirty="0" smtClean="0">
                <a:latin typeface="athelas"/>
              </a:rPr>
              <a:t>Tech Mahindra Limited v Commissioner of Taxation [2015</a:t>
            </a:r>
            <a:r>
              <a:rPr lang="en-AU" sz="1400" b="0" i="0" dirty="0">
                <a:latin typeface="athelas"/>
              </a:rPr>
              <a:t>] FCA 1082</a:t>
            </a:r>
            <a:r>
              <a:rPr lang="en-AU" sz="1400" b="0" dirty="0">
                <a:latin typeface="athelas"/>
              </a:rPr>
              <a:t/>
            </a:r>
            <a:br>
              <a:rPr lang="en-AU" sz="1400" b="0" dirty="0">
                <a:latin typeface="athelas"/>
              </a:rPr>
            </a:br>
            <a:r>
              <a:rPr lang="en-AU" sz="1400" b="0" dirty="0" smtClean="0"/>
              <a:t/>
            </a:r>
            <a:br>
              <a:rPr lang="en-AU" sz="1400" b="0" dirty="0" smtClean="0"/>
            </a:br>
            <a:endParaRPr lang="en-AU" sz="1400" b="0" dirty="0"/>
          </a:p>
        </p:txBody>
      </p:sp>
      <p:sp>
        <p:nvSpPr>
          <p:cNvPr id="3" name="Content Placeholder 2"/>
          <p:cNvSpPr>
            <a:spLocks noGrp="1"/>
          </p:cNvSpPr>
          <p:nvPr>
            <p:ph sz="quarter" idx="15"/>
          </p:nvPr>
        </p:nvSpPr>
        <p:spPr/>
        <p:txBody>
          <a:bodyPr/>
          <a:lstStyle/>
          <a:p>
            <a:r>
              <a:rPr lang="en-AU" dirty="0" smtClean="0"/>
              <a:t>What does the decision tell us?</a:t>
            </a:r>
          </a:p>
          <a:p>
            <a:r>
              <a:rPr lang="en-AU" dirty="0" smtClean="0"/>
              <a:t>If an Indian entity performs services in India (payments for which fall within the extended definition of royalty in the treaty) for an Australian buyer-</a:t>
            </a:r>
          </a:p>
          <a:p>
            <a:pPr marL="342900" indent="-342900">
              <a:buFont typeface="Arial" panose="020B0604020202020204" pitchFamily="34" charset="0"/>
              <a:buChar char="•"/>
            </a:pPr>
            <a:r>
              <a:rPr lang="en-AU" dirty="0" smtClean="0"/>
              <a:t>Then, because the payments are within the royalty definition, they are deemed by the treaty </a:t>
            </a:r>
            <a:r>
              <a:rPr lang="en-AU" dirty="0" smtClean="0">
                <a:solidFill>
                  <a:srgbClr val="FF0000"/>
                </a:solidFill>
              </a:rPr>
              <a:t>to be Australian sourced income</a:t>
            </a:r>
            <a:r>
              <a:rPr lang="en-AU" dirty="0" smtClean="0"/>
              <a:t>.</a:t>
            </a:r>
          </a:p>
          <a:p>
            <a:pPr marL="342900" indent="-342900">
              <a:buFont typeface="Arial" panose="020B0604020202020204" pitchFamily="34" charset="0"/>
              <a:buChar char="•"/>
            </a:pPr>
            <a:r>
              <a:rPr lang="en-AU" dirty="0" smtClean="0"/>
              <a:t>But they are </a:t>
            </a:r>
            <a:r>
              <a:rPr lang="en-AU" dirty="0" smtClean="0">
                <a:solidFill>
                  <a:srgbClr val="FF0000"/>
                </a:solidFill>
              </a:rPr>
              <a:t>not royalties under Australian domestic law</a:t>
            </a:r>
            <a:r>
              <a:rPr lang="en-AU" dirty="0" smtClean="0"/>
              <a:t>, simply Australian sourced services income</a:t>
            </a:r>
          </a:p>
          <a:p>
            <a:pPr marL="342900" indent="-342900">
              <a:buFont typeface="Arial" panose="020B0604020202020204" pitchFamily="34" charset="0"/>
              <a:buChar char="•"/>
            </a:pPr>
            <a:r>
              <a:rPr lang="en-AU" dirty="0" smtClean="0"/>
              <a:t>And the Indian company </a:t>
            </a:r>
            <a:r>
              <a:rPr lang="en-AU" dirty="0" smtClean="0">
                <a:solidFill>
                  <a:srgbClr val="FF0000"/>
                </a:solidFill>
              </a:rPr>
              <a:t>will pay tax on the profi</a:t>
            </a:r>
            <a:r>
              <a:rPr lang="en-AU" dirty="0" smtClean="0"/>
              <a:t>t (calculated using the Australian “assessable income” rules) </a:t>
            </a:r>
            <a:r>
              <a:rPr lang="en-AU" dirty="0" smtClean="0">
                <a:solidFill>
                  <a:srgbClr val="FF0000"/>
                </a:solidFill>
              </a:rPr>
              <a:t>from the contracts </a:t>
            </a:r>
            <a:r>
              <a:rPr lang="en-AU" dirty="0" smtClean="0"/>
              <a:t>in Australia.</a:t>
            </a:r>
          </a:p>
          <a:p>
            <a:pPr marL="342900" indent="-342900">
              <a:buFont typeface="Arial" panose="020B0604020202020204" pitchFamily="34" charset="0"/>
              <a:buChar char="•"/>
            </a:pPr>
            <a:r>
              <a:rPr lang="en-AU" dirty="0" smtClean="0">
                <a:solidFill>
                  <a:srgbClr val="FF0000"/>
                </a:solidFill>
              </a:rPr>
              <a:t>Even though it pays no withholding tax, and has no PE</a:t>
            </a:r>
          </a:p>
        </p:txBody>
      </p:sp>
      <p:sp>
        <p:nvSpPr>
          <p:cNvPr id="4" name="Footer Placeholder 3"/>
          <p:cNvSpPr>
            <a:spLocks noGrp="1"/>
          </p:cNvSpPr>
          <p:nvPr>
            <p:ph type="ftr" sz="quarter" idx="3"/>
          </p:nvPr>
        </p:nvSpPr>
        <p:spPr/>
        <p:txBody>
          <a:bodyPr/>
          <a:lstStyle/>
          <a:p>
            <a:endParaRPr lang="en-AU"/>
          </a:p>
        </p:txBody>
      </p:sp>
      <p:sp>
        <p:nvSpPr>
          <p:cNvPr id="5" name="Slide Number Placeholder 4"/>
          <p:cNvSpPr>
            <a:spLocks noGrp="1"/>
          </p:cNvSpPr>
          <p:nvPr>
            <p:ph type="sldNum" sz="quarter" idx="4"/>
          </p:nvPr>
        </p:nvSpPr>
        <p:spPr/>
        <p:txBody>
          <a:bodyPr/>
          <a:lstStyle/>
          <a:p>
            <a:fld id="{9EBD5762-3BDC-484D-9503-7EA6D5A9A8CE}" type="slidenum">
              <a:rPr lang="en-AU" smtClean="0"/>
              <a:pPr/>
              <a:t>2</a:t>
            </a:fld>
            <a:endParaRPr lang="en-AU"/>
          </a:p>
        </p:txBody>
      </p:sp>
      <p:sp>
        <p:nvSpPr>
          <p:cNvPr id="6" name="Date Placeholder 5"/>
          <p:cNvSpPr>
            <a:spLocks noGrp="1"/>
          </p:cNvSpPr>
          <p:nvPr>
            <p:ph type="dt" sz="half" idx="2"/>
          </p:nvPr>
        </p:nvSpPr>
        <p:spPr/>
        <p:txBody>
          <a:bodyPr/>
          <a:lstStyle/>
          <a:p>
            <a:endParaRPr lang="en-AU" dirty="0"/>
          </a:p>
        </p:txBody>
      </p:sp>
    </p:spTree>
    <p:extLst>
      <p:ext uri="{BB962C8B-B14F-4D97-AF65-F5344CB8AC3E}">
        <p14:creationId xmlns:p14="http://schemas.microsoft.com/office/powerpoint/2010/main" val="241082581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Tech Mahindra</a:t>
            </a:r>
            <a:endParaRPr lang="en-AU" dirty="0"/>
          </a:p>
        </p:txBody>
      </p:sp>
      <p:sp>
        <p:nvSpPr>
          <p:cNvPr id="3" name="Content Placeholder 2"/>
          <p:cNvSpPr>
            <a:spLocks noGrp="1"/>
          </p:cNvSpPr>
          <p:nvPr>
            <p:ph sz="quarter" idx="15"/>
          </p:nvPr>
        </p:nvSpPr>
        <p:spPr/>
        <p:txBody>
          <a:bodyPr/>
          <a:lstStyle/>
          <a:p>
            <a:r>
              <a:rPr lang="en-AU" dirty="0" smtClean="0"/>
              <a:t>Why?</a:t>
            </a:r>
          </a:p>
          <a:p>
            <a:r>
              <a:rPr lang="en-AU" dirty="0" smtClean="0"/>
              <a:t>Because of Article 23:</a:t>
            </a:r>
            <a:endParaRPr lang="en-AU" dirty="0"/>
          </a:p>
          <a:p>
            <a:pPr algn="ctr"/>
            <a:r>
              <a:rPr lang="en-AU" sz="1600" dirty="0"/>
              <a:t>Article 23</a:t>
            </a:r>
          </a:p>
          <a:p>
            <a:pPr algn="ctr"/>
            <a:r>
              <a:rPr lang="en-AU" sz="1600" dirty="0"/>
              <a:t>Source of income</a:t>
            </a:r>
          </a:p>
          <a:p>
            <a:r>
              <a:rPr lang="en-AU" sz="1600" dirty="0"/>
              <a:t>(1) Income, profits or gains derived by a resident of one of the Contracting States which, under any one or more of Articles 6 to 8, Articles 10 to 20 and Article 22 may be taxed in the other Contracting State, shall for the purposes of the law of that other State relating to its tax be deemed to be income from sources in that other State.</a:t>
            </a:r>
          </a:p>
          <a:p>
            <a:r>
              <a:rPr lang="en-AU" sz="1600" dirty="0"/>
              <a:t>(2) Income, profits or gains derived by a resident of one of the Contracting States which, under any one or more of Articles 6 to 8, Articles 10 to 20 and Article 22 may be taxed in the other Contracting State, shall for the purposes of Article 24 and of the law of the </a:t>
            </a:r>
            <a:r>
              <a:rPr lang="en-AU" sz="1600" dirty="0" err="1"/>
              <a:t>firstmentioned</a:t>
            </a:r>
            <a:r>
              <a:rPr lang="en-AU" sz="1600" dirty="0"/>
              <a:t> State relating to its tax be deemed to be income from sources in that other State.</a:t>
            </a:r>
            <a:endParaRPr lang="en-AU" sz="1600" dirty="0" smtClean="0"/>
          </a:p>
          <a:p>
            <a:r>
              <a:rPr lang="en-AU" dirty="0" smtClean="0"/>
              <a:t> </a:t>
            </a:r>
          </a:p>
          <a:p>
            <a:endParaRPr lang="en-AU" dirty="0"/>
          </a:p>
        </p:txBody>
      </p:sp>
      <p:sp>
        <p:nvSpPr>
          <p:cNvPr id="4" name="Footer Placeholder 3"/>
          <p:cNvSpPr>
            <a:spLocks noGrp="1"/>
          </p:cNvSpPr>
          <p:nvPr>
            <p:ph type="ftr" sz="quarter" idx="3"/>
          </p:nvPr>
        </p:nvSpPr>
        <p:spPr/>
        <p:txBody>
          <a:bodyPr/>
          <a:lstStyle/>
          <a:p>
            <a:endParaRPr lang="en-AU"/>
          </a:p>
        </p:txBody>
      </p:sp>
      <p:sp>
        <p:nvSpPr>
          <p:cNvPr id="5" name="Slide Number Placeholder 4"/>
          <p:cNvSpPr>
            <a:spLocks noGrp="1"/>
          </p:cNvSpPr>
          <p:nvPr>
            <p:ph type="sldNum" sz="quarter" idx="4"/>
          </p:nvPr>
        </p:nvSpPr>
        <p:spPr/>
        <p:txBody>
          <a:bodyPr/>
          <a:lstStyle/>
          <a:p>
            <a:fld id="{9EBD5762-3BDC-484D-9503-7EA6D5A9A8CE}" type="slidenum">
              <a:rPr lang="en-AU" smtClean="0"/>
              <a:pPr/>
              <a:t>3</a:t>
            </a:fld>
            <a:endParaRPr lang="en-AU"/>
          </a:p>
        </p:txBody>
      </p:sp>
      <p:sp>
        <p:nvSpPr>
          <p:cNvPr id="6" name="Date Placeholder 5"/>
          <p:cNvSpPr>
            <a:spLocks noGrp="1"/>
          </p:cNvSpPr>
          <p:nvPr>
            <p:ph type="dt" sz="half" idx="2"/>
          </p:nvPr>
        </p:nvSpPr>
        <p:spPr/>
        <p:txBody>
          <a:bodyPr/>
          <a:lstStyle/>
          <a:p>
            <a:endParaRPr lang="en-AU" dirty="0"/>
          </a:p>
        </p:txBody>
      </p:sp>
    </p:spTree>
    <p:extLst>
      <p:ext uri="{BB962C8B-B14F-4D97-AF65-F5344CB8AC3E}">
        <p14:creationId xmlns:p14="http://schemas.microsoft.com/office/powerpoint/2010/main" val="69093667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Unresolved issues</a:t>
            </a:r>
            <a:endParaRPr lang="en-AU" dirty="0"/>
          </a:p>
        </p:txBody>
      </p:sp>
      <p:sp>
        <p:nvSpPr>
          <p:cNvPr id="3" name="Content Placeholder 2"/>
          <p:cNvSpPr>
            <a:spLocks noGrp="1"/>
          </p:cNvSpPr>
          <p:nvPr>
            <p:ph sz="quarter" idx="15"/>
          </p:nvPr>
        </p:nvSpPr>
        <p:spPr/>
        <p:txBody>
          <a:bodyPr/>
          <a:lstStyle/>
          <a:p>
            <a:r>
              <a:rPr lang="en-AU" dirty="0" smtClean="0"/>
              <a:t>Identification of affected</a:t>
            </a:r>
          </a:p>
          <a:p>
            <a:endParaRPr lang="en-AU" dirty="0" smtClean="0"/>
          </a:p>
          <a:p>
            <a:r>
              <a:rPr lang="en-AU" dirty="0" smtClean="0"/>
              <a:t>Application of article 23</a:t>
            </a:r>
          </a:p>
          <a:p>
            <a:endParaRPr lang="en-AU" dirty="0" smtClean="0"/>
          </a:p>
          <a:p>
            <a:r>
              <a:rPr lang="en-AU" dirty="0" smtClean="0"/>
              <a:t>Calculation of profit attributed</a:t>
            </a:r>
          </a:p>
          <a:p>
            <a:endParaRPr lang="en-AU" dirty="0" smtClean="0"/>
          </a:p>
          <a:p>
            <a:r>
              <a:rPr lang="en-AU" dirty="0" smtClean="0"/>
              <a:t>Treatment of flow through/subcontract models</a:t>
            </a:r>
          </a:p>
          <a:p>
            <a:r>
              <a:rPr lang="en-AU" dirty="0" smtClean="0"/>
              <a:t> </a:t>
            </a:r>
            <a:endParaRPr lang="en-AU" dirty="0"/>
          </a:p>
        </p:txBody>
      </p:sp>
      <p:sp>
        <p:nvSpPr>
          <p:cNvPr id="4" name="Footer Placeholder 3"/>
          <p:cNvSpPr>
            <a:spLocks noGrp="1"/>
          </p:cNvSpPr>
          <p:nvPr>
            <p:ph type="ftr" sz="quarter" idx="3"/>
          </p:nvPr>
        </p:nvSpPr>
        <p:spPr/>
        <p:txBody>
          <a:bodyPr/>
          <a:lstStyle/>
          <a:p>
            <a:endParaRPr lang="en-AU"/>
          </a:p>
        </p:txBody>
      </p:sp>
      <p:sp>
        <p:nvSpPr>
          <p:cNvPr id="5" name="Slide Number Placeholder 4"/>
          <p:cNvSpPr>
            <a:spLocks noGrp="1"/>
          </p:cNvSpPr>
          <p:nvPr>
            <p:ph type="sldNum" sz="quarter" idx="4"/>
          </p:nvPr>
        </p:nvSpPr>
        <p:spPr/>
        <p:txBody>
          <a:bodyPr/>
          <a:lstStyle/>
          <a:p>
            <a:fld id="{9EBD5762-3BDC-484D-9503-7EA6D5A9A8CE}" type="slidenum">
              <a:rPr lang="en-AU" smtClean="0"/>
              <a:pPr/>
              <a:t>4</a:t>
            </a:fld>
            <a:endParaRPr lang="en-AU"/>
          </a:p>
        </p:txBody>
      </p:sp>
      <p:sp>
        <p:nvSpPr>
          <p:cNvPr id="6" name="Date Placeholder 5"/>
          <p:cNvSpPr>
            <a:spLocks noGrp="1"/>
          </p:cNvSpPr>
          <p:nvPr>
            <p:ph type="dt" sz="half" idx="2"/>
          </p:nvPr>
        </p:nvSpPr>
        <p:spPr/>
        <p:txBody>
          <a:bodyPr/>
          <a:lstStyle/>
          <a:p>
            <a:endParaRPr lang="en-AU" dirty="0"/>
          </a:p>
        </p:txBody>
      </p:sp>
    </p:spTree>
    <p:extLst>
      <p:ext uri="{BB962C8B-B14F-4D97-AF65-F5344CB8AC3E}">
        <p14:creationId xmlns:p14="http://schemas.microsoft.com/office/powerpoint/2010/main" val="306355650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Tech Mahindra Structure</a:t>
            </a:r>
            <a:endParaRPr lang="en-US" dirty="0"/>
          </a:p>
        </p:txBody>
      </p:sp>
      <p:sp>
        <p:nvSpPr>
          <p:cNvPr id="7" name="Slide Number Placeholder 6"/>
          <p:cNvSpPr>
            <a:spLocks noGrp="1"/>
          </p:cNvSpPr>
          <p:nvPr>
            <p:ph type="sldNum" sz="quarter" idx="4"/>
          </p:nvPr>
        </p:nvSpPr>
        <p:spPr/>
        <p:txBody>
          <a:bodyPr/>
          <a:lstStyle/>
          <a:p>
            <a:fld id="{9EBD5762-3BDC-484D-9503-7EA6D5A9A8CE}" type="slidenum">
              <a:rPr lang="en-US" smtClean="0"/>
              <a:pPr/>
              <a:t>5</a:t>
            </a:fld>
            <a:endParaRPr lang="en-US" dirty="0"/>
          </a:p>
        </p:txBody>
      </p:sp>
      <p:sp>
        <p:nvSpPr>
          <p:cNvPr id="8" name="Date Placeholder 7"/>
          <p:cNvSpPr>
            <a:spLocks noGrp="1"/>
          </p:cNvSpPr>
          <p:nvPr>
            <p:ph type="dt" sz="half" idx="2"/>
          </p:nvPr>
        </p:nvSpPr>
        <p:spPr/>
        <p:txBody>
          <a:bodyPr/>
          <a:lstStyle/>
          <a:p>
            <a:r>
              <a:rPr lang="en-US" smtClean="0"/>
              <a:t>April 2018</a:t>
            </a:r>
            <a:endParaRPr lang="en-US" dirty="0"/>
          </a:p>
        </p:txBody>
      </p:sp>
      <p:sp>
        <p:nvSpPr>
          <p:cNvPr id="9" name="Footer Placeholder 8"/>
          <p:cNvSpPr>
            <a:spLocks noGrp="1"/>
          </p:cNvSpPr>
          <p:nvPr>
            <p:ph type="ftr" sz="quarter" idx="3"/>
          </p:nvPr>
        </p:nvSpPr>
        <p:spPr/>
        <p:txBody>
          <a:bodyPr/>
          <a:lstStyle/>
          <a:p>
            <a:endParaRPr lang="en-US" dirty="0"/>
          </a:p>
        </p:txBody>
      </p:sp>
      <p:sp>
        <p:nvSpPr>
          <p:cNvPr id="19" name="Freeform 18"/>
          <p:cNvSpPr/>
          <p:nvPr/>
        </p:nvSpPr>
        <p:spPr bwMode="ltGray">
          <a:xfrm>
            <a:off x="264954" y="2959537"/>
            <a:ext cx="8614092" cy="539531"/>
          </a:xfrm>
          <a:custGeom>
            <a:avLst/>
            <a:gdLst>
              <a:gd name="connsiteX0" fmla="*/ 0 w 8614092"/>
              <a:gd name="connsiteY0" fmla="*/ 384083 h 660780"/>
              <a:gd name="connsiteX1" fmla="*/ 466344 w 8614092"/>
              <a:gd name="connsiteY1" fmla="*/ 35 h 660780"/>
              <a:gd name="connsiteX2" fmla="*/ 905256 w 8614092"/>
              <a:gd name="connsiteY2" fmla="*/ 402371 h 660780"/>
              <a:gd name="connsiteX3" fmla="*/ 1307592 w 8614092"/>
              <a:gd name="connsiteY3" fmla="*/ 35 h 660780"/>
              <a:gd name="connsiteX4" fmla="*/ 1773936 w 8614092"/>
              <a:gd name="connsiteY4" fmla="*/ 393227 h 660780"/>
              <a:gd name="connsiteX5" fmla="*/ 2203704 w 8614092"/>
              <a:gd name="connsiteY5" fmla="*/ 9179 h 660780"/>
              <a:gd name="connsiteX6" fmla="*/ 2615184 w 8614092"/>
              <a:gd name="connsiteY6" fmla="*/ 393227 h 660780"/>
              <a:gd name="connsiteX7" fmla="*/ 3054096 w 8614092"/>
              <a:gd name="connsiteY7" fmla="*/ 18323 h 660780"/>
              <a:gd name="connsiteX8" fmla="*/ 3511296 w 8614092"/>
              <a:gd name="connsiteY8" fmla="*/ 402371 h 660780"/>
              <a:gd name="connsiteX9" fmla="*/ 3950208 w 8614092"/>
              <a:gd name="connsiteY9" fmla="*/ 36611 h 660780"/>
              <a:gd name="connsiteX10" fmla="*/ 4361688 w 8614092"/>
              <a:gd name="connsiteY10" fmla="*/ 402371 h 660780"/>
              <a:gd name="connsiteX11" fmla="*/ 4782312 w 8614092"/>
              <a:gd name="connsiteY11" fmla="*/ 36611 h 660780"/>
              <a:gd name="connsiteX12" fmla="*/ 5212080 w 8614092"/>
              <a:gd name="connsiteY12" fmla="*/ 438947 h 660780"/>
              <a:gd name="connsiteX13" fmla="*/ 5650992 w 8614092"/>
              <a:gd name="connsiteY13" fmla="*/ 27467 h 660780"/>
              <a:gd name="connsiteX14" fmla="*/ 6062472 w 8614092"/>
              <a:gd name="connsiteY14" fmla="*/ 429803 h 660780"/>
              <a:gd name="connsiteX15" fmla="*/ 6464808 w 8614092"/>
              <a:gd name="connsiteY15" fmla="*/ 45755 h 660780"/>
              <a:gd name="connsiteX16" fmla="*/ 6903720 w 8614092"/>
              <a:gd name="connsiteY16" fmla="*/ 411515 h 660780"/>
              <a:gd name="connsiteX17" fmla="*/ 7315200 w 8614092"/>
              <a:gd name="connsiteY17" fmla="*/ 64043 h 660780"/>
              <a:gd name="connsiteX18" fmla="*/ 7699248 w 8614092"/>
              <a:gd name="connsiteY18" fmla="*/ 420659 h 660780"/>
              <a:gd name="connsiteX19" fmla="*/ 8110728 w 8614092"/>
              <a:gd name="connsiteY19" fmla="*/ 64043 h 660780"/>
              <a:gd name="connsiteX20" fmla="*/ 8476488 w 8614092"/>
              <a:gd name="connsiteY20" fmla="*/ 466379 h 6607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8614092" h="660780">
                <a:moveTo>
                  <a:pt x="0" y="384083"/>
                </a:moveTo>
                <a:cubicBezTo>
                  <a:pt x="157734" y="190535"/>
                  <a:pt x="315468" y="-3013"/>
                  <a:pt x="466344" y="35"/>
                </a:cubicBezTo>
                <a:cubicBezTo>
                  <a:pt x="617220" y="3083"/>
                  <a:pt x="765048" y="402371"/>
                  <a:pt x="905256" y="402371"/>
                </a:cubicBezTo>
                <a:cubicBezTo>
                  <a:pt x="1045464" y="402371"/>
                  <a:pt x="1162812" y="1559"/>
                  <a:pt x="1307592" y="35"/>
                </a:cubicBezTo>
                <a:cubicBezTo>
                  <a:pt x="1452372" y="-1489"/>
                  <a:pt x="1624584" y="391703"/>
                  <a:pt x="1773936" y="393227"/>
                </a:cubicBezTo>
                <a:cubicBezTo>
                  <a:pt x="1923288" y="394751"/>
                  <a:pt x="2063496" y="9179"/>
                  <a:pt x="2203704" y="9179"/>
                </a:cubicBezTo>
                <a:cubicBezTo>
                  <a:pt x="2343912" y="9179"/>
                  <a:pt x="2473452" y="391703"/>
                  <a:pt x="2615184" y="393227"/>
                </a:cubicBezTo>
                <a:cubicBezTo>
                  <a:pt x="2756916" y="394751"/>
                  <a:pt x="2904744" y="16799"/>
                  <a:pt x="3054096" y="18323"/>
                </a:cubicBezTo>
                <a:cubicBezTo>
                  <a:pt x="3203448" y="19847"/>
                  <a:pt x="3361944" y="399323"/>
                  <a:pt x="3511296" y="402371"/>
                </a:cubicBezTo>
                <a:cubicBezTo>
                  <a:pt x="3660648" y="405419"/>
                  <a:pt x="3808476" y="36611"/>
                  <a:pt x="3950208" y="36611"/>
                </a:cubicBezTo>
                <a:cubicBezTo>
                  <a:pt x="4091940" y="36611"/>
                  <a:pt x="4223004" y="402371"/>
                  <a:pt x="4361688" y="402371"/>
                </a:cubicBezTo>
                <a:cubicBezTo>
                  <a:pt x="4500372" y="402371"/>
                  <a:pt x="4640580" y="30515"/>
                  <a:pt x="4782312" y="36611"/>
                </a:cubicBezTo>
                <a:cubicBezTo>
                  <a:pt x="4924044" y="42707"/>
                  <a:pt x="5067300" y="440471"/>
                  <a:pt x="5212080" y="438947"/>
                </a:cubicBezTo>
                <a:cubicBezTo>
                  <a:pt x="5356860" y="437423"/>
                  <a:pt x="5509260" y="28991"/>
                  <a:pt x="5650992" y="27467"/>
                </a:cubicBezTo>
                <a:cubicBezTo>
                  <a:pt x="5792724" y="25943"/>
                  <a:pt x="5926836" y="426755"/>
                  <a:pt x="6062472" y="429803"/>
                </a:cubicBezTo>
                <a:cubicBezTo>
                  <a:pt x="6198108" y="432851"/>
                  <a:pt x="6324600" y="48803"/>
                  <a:pt x="6464808" y="45755"/>
                </a:cubicBezTo>
                <a:cubicBezTo>
                  <a:pt x="6605016" y="42707"/>
                  <a:pt x="6761988" y="408467"/>
                  <a:pt x="6903720" y="411515"/>
                </a:cubicBezTo>
                <a:cubicBezTo>
                  <a:pt x="7045452" y="414563"/>
                  <a:pt x="7182612" y="62519"/>
                  <a:pt x="7315200" y="64043"/>
                </a:cubicBezTo>
                <a:cubicBezTo>
                  <a:pt x="7447788" y="65567"/>
                  <a:pt x="7566660" y="420659"/>
                  <a:pt x="7699248" y="420659"/>
                </a:cubicBezTo>
                <a:cubicBezTo>
                  <a:pt x="7831836" y="420659"/>
                  <a:pt x="7981188" y="56423"/>
                  <a:pt x="8110728" y="64043"/>
                </a:cubicBezTo>
                <a:cubicBezTo>
                  <a:pt x="8240268" y="71663"/>
                  <a:pt x="8894064" y="1071407"/>
                  <a:pt x="8476488" y="466379"/>
                </a:cubicBezTo>
              </a:path>
            </a:pathLst>
          </a:custGeom>
          <a:noFill/>
          <a:ln w="31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p:cNvSpPr/>
          <p:nvPr/>
        </p:nvSpPr>
        <p:spPr bwMode="ltGray">
          <a:xfrm>
            <a:off x="1426464" y="1607838"/>
            <a:ext cx="1819656" cy="1062210"/>
          </a:xfrm>
          <a:prstGeom prst="rect">
            <a:avLst/>
          </a:prstGeom>
          <a:solidFill>
            <a:schemeClr val="tx2"/>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bg1"/>
                </a:solidFill>
                <a:latin typeface="Georgia" pitchFamily="18" charset="0"/>
              </a:rPr>
              <a:t>Indian Head Co</a:t>
            </a:r>
          </a:p>
        </p:txBody>
      </p:sp>
      <p:sp>
        <p:nvSpPr>
          <p:cNvPr id="21" name="Rectangle 20"/>
          <p:cNvSpPr/>
          <p:nvPr/>
        </p:nvSpPr>
        <p:spPr bwMode="ltGray">
          <a:xfrm>
            <a:off x="1435608" y="3954726"/>
            <a:ext cx="1810512" cy="1092761"/>
          </a:xfrm>
          <a:prstGeom prst="rect">
            <a:avLst/>
          </a:prstGeom>
          <a:solidFill>
            <a:schemeClr val="tx2"/>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bg1"/>
                </a:solidFill>
                <a:latin typeface="Georgia" pitchFamily="18" charset="0"/>
              </a:rPr>
              <a:t>Australian Permanent Establishment</a:t>
            </a:r>
          </a:p>
        </p:txBody>
      </p:sp>
      <p:sp>
        <p:nvSpPr>
          <p:cNvPr id="22" name="Rectangle 21"/>
          <p:cNvSpPr/>
          <p:nvPr/>
        </p:nvSpPr>
        <p:spPr bwMode="ltGray">
          <a:xfrm>
            <a:off x="5791200" y="3954727"/>
            <a:ext cx="1725168" cy="1092761"/>
          </a:xfrm>
          <a:prstGeom prst="rect">
            <a:avLst/>
          </a:prstGeom>
          <a:solidFill>
            <a:schemeClr val="tx2"/>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bg1"/>
                </a:solidFill>
                <a:latin typeface="Georgia" pitchFamily="18" charset="0"/>
              </a:rPr>
              <a:t>Australian Customers</a:t>
            </a:r>
          </a:p>
        </p:txBody>
      </p:sp>
      <p:cxnSp>
        <p:nvCxnSpPr>
          <p:cNvPr id="24" name="Straight Arrow Connector 23"/>
          <p:cNvCxnSpPr>
            <a:stCxn id="20" idx="2"/>
            <a:endCxn id="21" idx="0"/>
          </p:cNvCxnSpPr>
          <p:nvPr/>
        </p:nvCxnSpPr>
        <p:spPr>
          <a:xfrm>
            <a:off x="2336292" y="2670048"/>
            <a:ext cx="4572" cy="1284678"/>
          </a:xfrm>
          <a:prstGeom prst="straightConnector1">
            <a:avLst/>
          </a:prstGeom>
          <a:ln w="15875">
            <a:tailEnd type="triangle"/>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p:nvPr/>
        </p:nvCxnSpPr>
        <p:spPr>
          <a:xfrm>
            <a:off x="3299460" y="4509516"/>
            <a:ext cx="2545080" cy="9144"/>
          </a:xfrm>
          <a:prstGeom prst="straightConnector1">
            <a:avLst/>
          </a:prstGeom>
          <a:ln w="19050">
            <a:solidFill>
              <a:srgbClr val="00B050"/>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p:nvPr/>
        </p:nvCxnSpPr>
        <p:spPr>
          <a:xfrm>
            <a:off x="2880360" y="2670048"/>
            <a:ext cx="2910840" cy="1389888"/>
          </a:xfrm>
          <a:prstGeom prst="straightConnector1">
            <a:avLst/>
          </a:prstGeom>
          <a:ln w="1587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53" name="Curved Connector 52"/>
          <p:cNvCxnSpPr>
            <a:stCxn id="22" idx="0"/>
            <a:endCxn id="20" idx="3"/>
          </p:cNvCxnSpPr>
          <p:nvPr/>
        </p:nvCxnSpPr>
        <p:spPr>
          <a:xfrm rot="16200000" flipV="1">
            <a:off x="4042060" y="1343003"/>
            <a:ext cx="1815784" cy="3407664"/>
          </a:xfrm>
          <a:prstGeom prst="curvedConnector2">
            <a:avLst/>
          </a:prstGeom>
          <a:ln w="1905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55" name="TextBox 54"/>
          <p:cNvSpPr txBox="1"/>
          <p:nvPr/>
        </p:nvSpPr>
        <p:spPr>
          <a:xfrm>
            <a:off x="7235952" y="2479513"/>
            <a:ext cx="1085088" cy="480024"/>
          </a:xfrm>
          <a:prstGeom prst="rect">
            <a:avLst/>
          </a:prstGeom>
          <a:noFill/>
        </p:spPr>
        <p:txBody>
          <a:bodyPr wrap="square" lIns="0" tIns="0" rIns="0" bIns="0" rtlCol="0">
            <a:noAutofit/>
          </a:bodyPr>
          <a:lstStyle/>
          <a:p>
            <a:pPr indent="-274320">
              <a:spcAft>
                <a:spcPts val="900"/>
              </a:spcAft>
            </a:pPr>
            <a:r>
              <a:rPr lang="en-US" sz="2000" smtClean="0">
                <a:latin typeface="Georgia" pitchFamily="18" charset="0"/>
              </a:rPr>
              <a:t>India</a:t>
            </a:r>
            <a:endParaRPr lang="en-US" sz="2000" dirty="0" err="1" smtClean="0">
              <a:latin typeface="Georgia" pitchFamily="18" charset="0"/>
            </a:endParaRPr>
          </a:p>
        </p:txBody>
      </p:sp>
      <p:sp>
        <p:nvSpPr>
          <p:cNvPr id="56" name="TextBox 55"/>
          <p:cNvSpPr txBox="1"/>
          <p:nvPr/>
        </p:nvSpPr>
        <p:spPr>
          <a:xfrm>
            <a:off x="7235952" y="3418226"/>
            <a:ext cx="1792446" cy="448056"/>
          </a:xfrm>
          <a:prstGeom prst="rect">
            <a:avLst/>
          </a:prstGeom>
          <a:noFill/>
        </p:spPr>
        <p:txBody>
          <a:bodyPr wrap="square" lIns="0" tIns="0" rIns="0" bIns="0" rtlCol="0">
            <a:noAutofit/>
          </a:bodyPr>
          <a:lstStyle/>
          <a:p>
            <a:pPr indent="-274320">
              <a:spcAft>
                <a:spcPts val="900"/>
              </a:spcAft>
            </a:pPr>
            <a:r>
              <a:rPr lang="en-US" sz="2000" dirty="0" smtClean="0">
                <a:latin typeface="Georgia" pitchFamily="18" charset="0"/>
              </a:rPr>
              <a:t>Australia</a:t>
            </a:r>
          </a:p>
        </p:txBody>
      </p:sp>
      <p:cxnSp>
        <p:nvCxnSpPr>
          <p:cNvPr id="58" name="Curved Connector 57"/>
          <p:cNvCxnSpPr>
            <a:stCxn id="22" idx="2"/>
            <a:endCxn id="21" idx="2"/>
          </p:cNvCxnSpPr>
          <p:nvPr/>
        </p:nvCxnSpPr>
        <p:spPr>
          <a:xfrm rot="5400000" flipH="1">
            <a:off x="4497323" y="2891028"/>
            <a:ext cx="1" cy="4312920"/>
          </a:xfrm>
          <a:prstGeom prst="curvedConnector3">
            <a:avLst>
              <a:gd name="adj1" fmla="val -22860000000"/>
            </a:avLst>
          </a:prstGeom>
          <a:ln w="190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68" name="TextBox 67"/>
          <p:cNvSpPr txBox="1"/>
          <p:nvPr/>
        </p:nvSpPr>
        <p:spPr>
          <a:xfrm rot="1303618">
            <a:off x="4588269" y="2386394"/>
            <a:ext cx="1938528" cy="310896"/>
          </a:xfrm>
          <a:prstGeom prst="rect">
            <a:avLst/>
          </a:prstGeom>
          <a:noFill/>
        </p:spPr>
        <p:txBody>
          <a:bodyPr wrap="square" lIns="0" tIns="0" rIns="0" bIns="0" rtlCol="0">
            <a:noAutofit/>
          </a:bodyPr>
          <a:lstStyle/>
          <a:p>
            <a:pPr indent="-274320">
              <a:spcAft>
                <a:spcPts val="900"/>
              </a:spcAft>
            </a:pPr>
            <a:r>
              <a:rPr lang="en-US" sz="1400" dirty="0" smtClean="0">
                <a:latin typeface="Georgia" pitchFamily="18" charset="0"/>
              </a:rPr>
              <a:t>Statements of work</a:t>
            </a:r>
          </a:p>
        </p:txBody>
      </p:sp>
      <p:sp>
        <p:nvSpPr>
          <p:cNvPr id="69" name="TextBox 68"/>
          <p:cNvSpPr txBox="1"/>
          <p:nvPr/>
        </p:nvSpPr>
        <p:spPr>
          <a:xfrm rot="1488353">
            <a:off x="4863682" y="3303489"/>
            <a:ext cx="914400" cy="246889"/>
          </a:xfrm>
          <a:prstGeom prst="rect">
            <a:avLst/>
          </a:prstGeom>
          <a:noFill/>
        </p:spPr>
        <p:txBody>
          <a:bodyPr wrap="square" lIns="0" tIns="0" rIns="0" bIns="0" rtlCol="0">
            <a:noAutofit/>
          </a:bodyPr>
          <a:lstStyle/>
          <a:p>
            <a:pPr indent="-274320">
              <a:spcAft>
                <a:spcPts val="900"/>
              </a:spcAft>
            </a:pPr>
            <a:r>
              <a:rPr lang="en-US" sz="1400" dirty="0" smtClean="0">
                <a:latin typeface="Georgia" pitchFamily="18" charset="0"/>
              </a:rPr>
              <a:t>Services</a:t>
            </a:r>
          </a:p>
        </p:txBody>
      </p:sp>
      <p:cxnSp>
        <p:nvCxnSpPr>
          <p:cNvPr id="71" name="Straight Arrow Connector 70"/>
          <p:cNvCxnSpPr/>
          <p:nvPr/>
        </p:nvCxnSpPr>
        <p:spPr>
          <a:xfrm>
            <a:off x="3246120" y="2541842"/>
            <a:ext cx="2880360" cy="1412884"/>
          </a:xfrm>
          <a:prstGeom prst="straightConnector1">
            <a:avLst/>
          </a:prstGeom>
          <a:ln w="19050">
            <a:solidFill>
              <a:srgbClr val="00B050"/>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72" name="TextBox 71"/>
          <p:cNvSpPr txBox="1"/>
          <p:nvPr/>
        </p:nvSpPr>
        <p:spPr>
          <a:xfrm rot="1452234">
            <a:off x="4005212" y="3452793"/>
            <a:ext cx="862584" cy="262004"/>
          </a:xfrm>
          <a:prstGeom prst="rect">
            <a:avLst/>
          </a:prstGeom>
          <a:noFill/>
        </p:spPr>
        <p:txBody>
          <a:bodyPr wrap="square" lIns="0" tIns="0" rIns="0" bIns="0" rtlCol="0">
            <a:noAutofit/>
          </a:bodyPr>
          <a:lstStyle/>
          <a:p>
            <a:pPr indent="-274320">
              <a:spcAft>
                <a:spcPts val="900"/>
              </a:spcAft>
            </a:pPr>
            <a:r>
              <a:rPr lang="en-US" sz="1400" smtClean="0">
                <a:latin typeface="Georgia" pitchFamily="18" charset="0"/>
              </a:rPr>
              <a:t>Invoices</a:t>
            </a:r>
            <a:endParaRPr lang="en-US" sz="1400" dirty="0" err="1" smtClean="0">
              <a:latin typeface="Georgia" pitchFamily="18" charset="0"/>
            </a:endParaRPr>
          </a:p>
        </p:txBody>
      </p:sp>
      <p:sp>
        <p:nvSpPr>
          <p:cNvPr id="73" name="TextBox 72"/>
          <p:cNvSpPr txBox="1"/>
          <p:nvPr/>
        </p:nvSpPr>
        <p:spPr>
          <a:xfrm>
            <a:off x="4142382" y="4208053"/>
            <a:ext cx="914400" cy="246889"/>
          </a:xfrm>
          <a:prstGeom prst="rect">
            <a:avLst/>
          </a:prstGeom>
          <a:noFill/>
        </p:spPr>
        <p:txBody>
          <a:bodyPr wrap="square" lIns="0" tIns="0" rIns="0" bIns="0" rtlCol="0">
            <a:noAutofit/>
          </a:bodyPr>
          <a:lstStyle/>
          <a:p>
            <a:pPr indent="-274320">
              <a:spcAft>
                <a:spcPts val="900"/>
              </a:spcAft>
            </a:pPr>
            <a:r>
              <a:rPr lang="en-US" sz="1400" dirty="0" smtClean="0">
                <a:latin typeface="Georgia" pitchFamily="18" charset="0"/>
              </a:rPr>
              <a:t>Services</a:t>
            </a:r>
          </a:p>
        </p:txBody>
      </p:sp>
      <p:sp>
        <p:nvSpPr>
          <p:cNvPr id="74" name="TextBox 73"/>
          <p:cNvSpPr txBox="1"/>
          <p:nvPr/>
        </p:nvSpPr>
        <p:spPr>
          <a:xfrm>
            <a:off x="3675888" y="5404104"/>
            <a:ext cx="2002536" cy="736146"/>
          </a:xfrm>
          <a:prstGeom prst="rect">
            <a:avLst/>
          </a:prstGeom>
          <a:noFill/>
        </p:spPr>
        <p:txBody>
          <a:bodyPr wrap="square" lIns="0" tIns="0" rIns="0" bIns="0" rtlCol="0">
            <a:noAutofit/>
          </a:bodyPr>
          <a:lstStyle/>
          <a:p>
            <a:pPr indent="-274320">
              <a:spcAft>
                <a:spcPts val="900"/>
              </a:spcAft>
            </a:pPr>
            <a:r>
              <a:rPr lang="en-US" sz="1400" dirty="0" smtClean="0">
                <a:latin typeface="Georgia" pitchFamily="18" charset="0"/>
              </a:rPr>
              <a:t>Payment for services (Australian bank account controlled by Indian Head Co)</a:t>
            </a:r>
          </a:p>
        </p:txBody>
      </p:sp>
    </p:spTree>
    <p:extLst>
      <p:ext uri="{BB962C8B-B14F-4D97-AF65-F5344CB8AC3E}">
        <p14:creationId xmlns:p14="http://schemas.microsoft.com/office/powerpoint/2010/main" val="118866343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Australian subsidiary </a:t>
            </a:r>
            <a:r>
              <a:rPr lang="en-US" dirty="0"/>
              <a:t>s</a:t>
            </a:r>
            <a:r>
              <a:rPr lang="en-US" dirty="0" smtClean="0"/>
              <a:t>tructure</a:t>
            </a:r>
            <a:endParaRPr lang="en-US" dirty="0"/>
          </a:p>
        </p:txBody>
      </p:sp>
      <p:sp>
        <p:nvSpPr>
          <p:cNvPr id="4" name="Footer Placeholder 3"/>
          <p:cNvSpPr>
            <a:spLocks noGrp="1"/>
          </p:cNvSpPr>
          <p:nvPr>
            <p:ph type="ftr" sz="quarter" idx="3"/>
          </p:nvPr>
        </p:nvSpPr>
        <p:spPr/>
        <p:txBody>
          <a:bodyPr/>
          <a:lstStyle/>
          <a:p>
            <a:endParaRPr lang="en-US" dirty="0"/>
          </a:p>
        </p:txBody>
      </p:sp>
      <p:sp>
        <p:nvSpPr>
          <p:cNvPr id="5" name="Slide Number Placeholder 4"/>
          <p:cNvSpPr>
            <a:spLocks noGrp="1"/>
          </p:cNvSpPr>
          <p:nvPr>
            <p:ph type="sldNum" sz="quarter" idx="4"/>
          </p:nvPr>
        </p:nvSpPr>
        <p:spPr/>
        <p:txBody>
          <a:bodyPr/>
          <a:lstStyle/>
          <a:p>
            <a:fld id="{9EBD5762-3BDC-484D-9503-7EA6D5A9A8CE}" type="slidenum">
              <a:rPr lang="en-US" smtClean="0"/>
              <a:pPr/>
              <a:t>6</a:t>
            </a:fld>
            <a:endParaRPr lang="en-US" dirty="0"/>
          </a:p>
        </p:txBody>
      </p:sp>
      <p:sp>
        <p:nvSpPr>
          <p:cNvPr id="6" name="Date Placeholder 5"/>
          <p:cNvSpPr>
            <a:spLocks noGrp="1"/>
          </p:cNvSpPr>
          <p:nvPr>
            <p:ph type="dt" sz="half" idx="2"/>
          </p:nvPr>
        </p:nvSpPr>
        <p:spPr/>
        <p:txBody>
          <a:bodyPr/>
          <a:lstStyle/>
          <a:p>
            <a:r>
              <a:rPr lang="en-US" smtClean="0"/>
              <a:t>April 2018</a:t>
            </a:r>
            <a:endParaRPr lang="en-US" dirty="0"/>
          </a:p>
        </p:txBody>
      </p:sp>
      <p:sp>
        <p:nvSpPr>
          <p:cNvPr id="7" name="Freeform 6"/>
          <p:cNvSpPr/>
          <p:nvPr/>
        </p:nvSpPr>
        <p:spPr bwMode="ltGray">
          <a:xfrm>
            <a:off x="264954" y="2959537"/>
            <a:ext cx="8614092" cy="539531"/>
          </a:xfrm>
          <a:custGeom>
            <a:avLst/>
            <a:gdLst>
              <a:gd name="connsiteX0" fmla="*/ 0 w 8614092"/>
              <a:gd name="connsiteY0" fmla="*/ 384083 h 660780"/>
              <a:gd name="connsiteX1" fmla="*/ 466344 w 8614092"/>
              <a:gd name="connsiteY1" fmla="*/ 35 h 660780"/>
              <a:gd name="connsiteX2" fmla="*/ 905256 w 8614092"/>
              <a:gd name="connsiteY2" fmla="*/ 402371 h 660780"/>
              <a:gd name="connsiteX3" fmla="*/ 1307592 w 8614092"/>
              <a:gd name="connsiteY3" fmla="*/ 35 h 660780"/>
              <a:gd name="connsiteX4" fmla="*/ 1773936 w 8614092"/>
              <a:gd name="connsiteY4" fmla="*/ 393227 h 660780"/>
              <a:gd name="connsiteX5" fmla="*/ 2203704 w 8614092"/>
              <a:gd name="connsiteY5" fmla="*/ 9179 h 660780"/>
              <a:gd name="connsiteX6" fmla="*/ 2615184 w 8614092"/>
              <a:gd name="connsiteY6" fmla="*/ 393227 h 660780"/>
              <a:gd name="connsiteX7" fmla="*/ 3054096 w 8614092"/>
              <a:gd name="connsiteY7" fmla="*/ 18323 h 660780"/>
              <a:gd name="connsiteX8" fmla="*/ 3511296 w 8614092"/>
              <a:gd name="connsiteY8" fmla="*/ 402371 h 660780"/>
              <a:gd name="connsiteX9" fmla="*/ 3950208 w 8614092"/>
              <a:gd name="connsiteY9" fmla="*/ 36611 h 660780"/>
              <a:gd name="connsiteX10" fmla="*/ 4361688 w 8614092"/>
              <a:gd name="connsiteY10" fmla="*/ 402371 h 660780"/>
              <a:gd name="connsiteX11" fmla="*/ 4782312 w 8614092"/>
              <a:gd name="connsiteY11" fmla="*/ 36611 h 660780"/>
              <a:gd name="connsiteX12" fmla="*/ 5212080 w 8614092"/>
              <a:gd name="connsiteY12" fmla="*/ 438947 h 660780"/>
              <a:gd name="connsiteX13" fmla="*/ 5650992 w 8614092"/>
              <a:gd name="connsiteY13" fmla="*/ 27467 h 660780"/>
              <a:gd name="connsiteX14" fmla="*/ 6062472 w 8614092"/>
              <a:gd name="connsiteY14" fmla="*/ 429803 h 660780"/>
              <a:gd name="connsiteX15" fmla="*/ 6464808 w 8614092"/>
              <a:gd name="connsiteY15" fmla="*/ 45755 h 660780"/>
              <a:gd name="connsiteX16" fmla="*/ 6903720 w 8614092"/>
              <a:gd name="connsiteY16" fmla="*/ 411515 h 660780"/>
              <a:gd name="connsiteX17" fmla="*/ 7315200 w 8614092"/>
              <a:gd name="connsiteY17" fmla="*/ 64043 h 660780"/>
              <a:gd name="connsiteX18" fmla="*/ 7699248 w 8614092"/>
              <a:gd name="connsiteY18" fmla="*/ 420659 h 660780"/>
              <a:gd name="connsiteX19" fmla="*/ 8110728 w 8614092"/>
              <a:gd name="connsiteY19" fmla="*/ 64043 h 660780"/>
              <a:gd name="connsiteX20" fmla="*/ 8476488 w 8614092"/>
              <a:gd name="connsiteY20" fmla="*/ 466379 h 6607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8614092" h="660780">
                <a:moveTo>
                  <a:pt x="0" y="384083"/>
                </a:moveTo>
                <a:cubicBezTo>
                  <a:pt x="157734" y="190535"/>
                  <a:pt x="315468" y="-3013"/>
                  <a:pt x="466344" y="35"/>
                </a:cubicBezTo>
                <a:cubicBezTo>
                  <a:pt x="617220" y="3083"/>
                  <a:pt x="765048" y="402371"/>
                  <a:pt x="905256" y="402371"/>
                </a:cubicBezTo>
                <a:cubicBezTo>
                  <a:pt x="1045464" y="402371"/>
                  <a:pt x="1162812" y="1559"/>
                  <a:pt x="1307592" y="35"/>
                </a:cubicBezTo>
                <a:cubicBezTo>
                  <a:pt x="1452372" y="-1489"/>
                  <a:pt x="1624584" y="391703"/>
                  <a:pt x="1773936" y="393227"/>
                </a:cubicBezTo>
                <a:cubicBezTo>
                  <a:pt x="1923288" y="394751"/>
                  <a:pt x="2063496" y="9179"/>
                  <a:pt x="2203704" y="9179"/>
                </a:cubicBezTo>
                <a:cubicBezTo>
                  <a:pt x="2343912" y="9179"/>
                  <a:pt x="2473452" y="391703"/>
                  <a:pt x="2615184" y="393227"/>
                </a:cubicBezTo>
                <a:cubicBezTo>
                  <a:pt x="2756916" y="394751"/>
                  <a:pt x="2904744" y="16799"/>
                  <a:pt x="3054096" y="18323"/>
                </a:cubicBezTo>
                <a:cubicBezTo>
                  <a:pt x="3203448" y="19847"/>
                  <a:pt x="3361944" y="399323"/>
                  <a:pt x="3511296" y="402371"/>
                </a:cubicBezTo>
                <a:cubicBezTo>
                  <a:pt x="3660648" y="405419"/>
                  <a:pt x="3808476" y="36611"/>
                  <a:pt x="3950208" y="36611"/>
                </a:cubicBezTo>
                <a:cubicBezTo>
                  <a:pt x="4091940" y="36611"/>
                  <a:pt x="4223004" y="402371"/>
                  <a:pt x="4361688" y="402371"/>
                </a:cubicBezTo>
                <a:cubicBezTo>
                  <a:pt x="4500372" y="402371"/>
                  <a:pt x="4640580" y="30515"/>
                  <a:pt x="4782312" y="36611"/>
                </a:cubicBezTo>
                <a:cubicBezTo>
                  <a:pt x="4924044" y="42707"/>
                  <a:pt x="5067300" y="440471"/>
                  <a:pt x="5212080" y="438947"/>
                </a:cubicBezTo>
                <a:cubicBezTo>
                  <a:pt x="5356860" y="437423"/>
                  <a:pt x="5509260" y="28991"/>
                  <a:pt x="5650992" y="27467"/>
                </a:cubicBezTo>
                <a:cubicBezTo>
                  <a:pt x="5792724" y="25943"/>
                  <a:pt x="5926836" y="426755"/>
                  <a:pt x="6062472" y="429803"/>
                </a:cubicBezTo>
                <a:cubicBezTo>
                  <a:pt x="6198108" y="432851"/>
                  <a:pt x="6324600" y="48803"/>
                  <a:pt x="6464808" y="45755"/>
                </a:cubicBezTo>
                <a:cubicBezTo>
                  <a:pt x="6605016" y="42707"/>
                  <a:pt x="6761988" y="408467"/>
                  <a:pt x="6903720" y="411515"/>
                </a:cubicBezTo>
                <a:cubicBezTo>
                  <a:pt x="7045452" y="414563"/>
                  <a:pt x="7182612" y="62519"/>
                  <a:pt x="7315200" y="64043"/>
                </a:cubicBezTo>
                <a:cubicBezTo>
                  <a:pt x="7447788" y="65567"/>
                  <a:pt x="7566660" y="420659"/>
                  <a:pt x="7699248" y="420659"/>
                </a:cubicBezTo>
                <a:cubicBezTo>
                  <a:pt x="7831836" y="420659"/>
                  <a:pt x="7981188" y="56423"/>
                  <a:pt x="8110728" y="64043"/>
                </a:cubicBezTo>
                <a:cubicBezTo>
                  <a:pt x="8240268" y="71663"/>
                  <a:pt x="8894064" y="1071407"/>
                  <a:pt x="8476488" y="466379"/>
                </a:cubicBezTo>
              </a:path>
            </a:pathLst>
          </a:custGeom>
          <a:noFill/>
          <a:ln w="31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bwMode="ltGray">
          <a:xfrm>
            <a:off x="1435608" y="1337246"/>
            <a:ext cx="1819656" cy="1062210"/>
          </a:xfrm>
          <a:prstGeom prst="rect">
            <a:avLst/>
          </a:prstGeom>
          <a:solidFill>
            <a:schemeClr val="tx2"/>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bg1"/>
                </a:solidFill>
                <a:latin typeface="Georgia" pitchFamily="18" charset="0"/>
              </a:rPr>
              <a:t>Indian Head Co</a:t>
            </a:r>
          </a:p>
        </p:txBody>
      </p:sp>
      <p:sp>
        <p:nvSpPr>
          <p:cNvPr id="9" name="Rectangle 8"/>
          <p:cNvSpPr/>
          <p:nvPr/>
        </p:nvSpPr>
        <p:spPr bwMode="ltGray">
          <a:xfrm>
            <a:off x="1444752" y="3499068"/>
            <a:ext cx="1810512" cy="1092761"/>
          </a:xfrm>
          <a:prstGeom prst="rect">
            <a:avLst/>
          </a:prstGeom>
          <a:solidFill>
            <a:schemeClr val="tx2"/>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bg1"/>
                </a:solidFill>
                <a:latin typeface="Georgia" pitchFamily="18" charset="0"/>
              </a:rPr>
              <a:t>Australian Subsidiary</a:t>
            </a:r>
          </a:p>
        </p:txBody>
      </p:sp>
      <p:sp>
        <p:nvSpPr>
          <p:cNvPr id="10" name="Rectangle 9"/>
          <p:cNvSpPr/>
          <p:nvPr/>
        </p:nvSpPr>
        <p:spPr bwMode="ltGray">
          <a:xfrm>
            <a:off x="5361432" y="3499068"/>
            <a:ext cx="1725168" cy="1092761"/>
          </a:xfrm>
          <a:prstGeom prst="rect">
            <a:avLst/>
          </a:prstGeom>
          <a:solidFill>
            <a:schemeClr val="tx2"/>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bg1"/>
                </a:solidFill>
                <a:latin typeface="Georgia" pitchFamily="18" charset="0"/>
              </a:rPr>
              <a:t>Australian Customer</a:t>
            </a:r>
          </a:p>
        </p:txBody>
      </p:sp>
      <p:sp>
        <p:nvSpPr>
          <p:cNvPr id="11" name="TextBox 10"/>
          <p:cNvSpPr txBox="1"/>
          <p:nvPr/>
        </p:nvSpPr>
        <p:spPr>
          <a:xfrm>
            <a:off x="7235952" y="2479513"/>
            <a:ext cx="1085088" cy="480024"/>
          </a:xfrm>
          <a:prstGeom prst="rect">
            <a:avLst/>
          </a:prstGeom>
          <a:noFill/>
        </p:spPr>
        <p:txBody>
          <a:bodyPr wrap="square" lIns="0" tIns="0" rIns="0" bIns="0" rtlCol="0">
            <a:noAutofit/>
          </a:bodyPr>
          <a:lstStyle/>
          <a:p>
            <a:pPr indent="-274320">
              <a:spcAft>
                <a:spcPts val="900"/>
              </a:spcAft>
            </a:pPr>
            <a:r>
              <a:rPr lang="en-US" sz="2000" dirty="0" smtClean="0">
                <a:latin typeface="Georgia" pitchFamily="18" charset="0"/>
              </a:rPr>
              <a:t>India</a:t>
            </a:r>
          </a:p>
        </p:txBody>
      </p:sp>
      <p:sp>
        <p:nvSpPr>
          <p:cNvPr id="12" name="TextBox 11"/>
          <p:cNvSpPr txBox="1"/>
          <p:nvPr/>
        </p:nvSpPr>
        <p:spPr>
          <a:xfrm>
            <a:off x="7235952" y="3418226"/>
            <a:ext cx="1792446" cy="448056"/>
          </a:xfrm>
          <a:prstGeom prst="rect">
            <a:avLst/>
          </a:prstGeom>
          <a:noFill/>
        </p:spPr>
        <p:txBody>
          <a:bodyPr wrap="square" lIns="0" tIns="0" rIns="0" bIns="0" rtlCol="0">
            <a:noAutofit/>
          </a:bodyPr>
          <a:lstStyle/>
          <a:p>
            <a:pPr indent="-274320">
              <a:spcAft>
                <a:spcPts val="900"/>
              </a:spcAft>
            </a:pPr>
            <a:r>
              <a:rPr lang="en-US" sz="2000" dirty="0" smtClean="0">
                <a:latin typeface="Georgia" pitchFamily="18" charset="0"/>
              </a:rPr>
              <a:t>Australia</a:t>
            </a:r>
          </a:p>
        </p:txBody>
      </p:sp>
      <p:cxnSp>
        <p:nvCxnSpPr>
          <p:cNvPr id="14" name="Straight Arrow Connector 13"/>
          <p:cNvCxnSpPr/>
          <p:nvPr/>
        </p:nvCxnSpPr>
        <p:spPr>
          <a:xfrm flipV="1">
            <a:off x="1847088" y="2399456"/>
            <a:ext cx="0" cy="1099612"/>
          </a:xfrm>
          <a:prstGeom prst="straightConnector1">
            <a:avLst/>
          </a:prstGeom>
          <a:ln w="15875">
            <a:solidFill>
              <a:schemeClr val="accent5"/>
            </a:solidFill>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a:off x="2770632" y="2399456"/>
            <a:ext cx="0" cy="1099612"/>
          </a:xfrm>
          <a:prstGeom prst="straightConnector1">
            <a:avLst/>
          </a:prstGeom>
          <a:ln w="15875">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a:stCxn id="10" idx="1"/>
            <a:endCxn id="9" idx="3"/>
          </p:cNvCxnSpPr>
          <p:nvPr/>
        </p:nvCxnSpPr>
        <p:spPr>
          <a:xfrm flipH="1">
            <a:off x="3255264" y="4045449"/>
            <a:ext cx="2106168" cy="0"/>
          </a:xfrm>
          <a:prstGeom prst="straightConnector1">
            <a:avLst/>
          </a:prstGeom>
          <a:ln w="158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7" name="Curved Connector 26"/>
          <p:cNvCxnSpPr/>
          <p:nvPr/>
        </p:nvCxnSpPr>
        <p:spPr>
          <a:xfrm>
            <a:off x="3255264" y="4605690"/>
            <a:ext cx="2106168" cy="12700"/>
          </a:xfrm>
          <a:prstGeom prst="curvedConnector3">
            <a:avLst/>
          </a:prstGeom>
          <a:ln w="15875">
            <a:solidFill>
              <a:srgbClr val="00B050"/>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30" name="Curved Connector 29"/>
          <p:cNvCxnSpPr/>
          <p:nvPr/>
        </p:nvCxnSpPr>
        <p:spPr>
          <a:xfrm rot="16200000" flipH="1">
            <a:off x="3640582" y="2648475"/>
            <a:ext cx="12700" cy="3874008"/>
          </a:xfrm>
          <a:prstGeom prst="curvedConnector3">
            <a:avLst>
              <a:gd name="adj1" fmla="val 5544000"/>
            </a:avLst>
          </a:prstGeom>
          <a:ln w="1587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42" name="Curved Connector 41"/>
          <p:cNvCxnSpPr/>
          <p:nvPr/>
        </p:nvCxnSpPr>
        <p:spPr>
          <a:xfrm rot="5400000">
            <a:off x="4733290" y="2638951"/>
            <a:ext cx="12700" cy="3874008"/>
          </a:xfrm>
          <a:prstGeom prst="curvedConnector3">
            <a:avLst>
              <a:gd name="adj1" fmla="val 12168000"/>
            </a:avLst>
          </a:prstGeom>
          <a:ln w="1587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47" name="Straight Arrow Connector 46"/>
          <p:cNvCxnSpPr>
            <a:stCxn id="8" idx="3"/>
            <a:endCxn id="10" idx="0"/>
          </p:cNvCxnSpPr>
          <p:nvPr/>
        </p:nvCxnSpPr>
        <p:spPr>
          <a:xfrm>
            <a:off x="3255264" y="1868351"/>
            <a:ext cx="2968752" cy="1630717"/>
          </a:xfrm>
          <a:prstGeom prst="straightConnector1">
            <a:avLst/>
          </a:prstGeom>
          <a:ln w="15875">
            <a:solidFill>
              <a:srgbClr val="00B050"/>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48" name="TextBox 47"/>
          <p:cNvSpPr txBox="1"/>
          <p:nvPr/>
        </p:nvSpPr>
        <p:spPr>
          <a:xfrm rot="1499936">
            <a:off x="4509474" y="2524481"/>
            <a:ext cx="1188720" cy="278048"/>
          </a:xfrm>
          <a:prstGeom prst="rect">
            <a:avLst/>
          </a:prstGeom>
          <a:noFill/>
        </p:spPr>
        <p:txBody>
          <a:bodyPr wrap="square" lIns="0" tIns="0" rIns="0" bIns="0" rtlCol="0">
            <a:noAutofit/>
          </a:bodyPr>
          <a:lstStyle/>
          <a:p>
            <a:pPr indent="-274320">
              <a:spcAft>
                <a:spcPts val="900"/>
              </a:spcAft>
            </a:pPr>
            <a:r>
              <a:rPr lang="en-US" sz="1400" dirty="0" smtClean="0">
                <a:latin typeface="Georgia" pitchFamily="18" charset="0"/>
              </a:rPr>
              <a:t>Services</a:t>
            </a:r>
          </a:p>
        </p:txBody>
      </p:sp>
      <p:sp>
        <p:nvSpPr>
          <p:cNvPr id="49" name="TextBox 48"/>
          <p:cNvSpPr txBox="1"/>
          <p:nvPr/>
        </p:nvSpPr>
        <p:spPr>
          <a:xfrm>
            <a:off x="3429223" y="3418226"/>
            <a:ext cx="1856009" cy="627222"/>
          </a:xfrm>
          <a:prstGeom prst="rect">
            <a:avLst/>
          </a:prstGeom>
          <a:noFill/>
        </p:spPr>
        <p:txBody>
          <a:bodyPr wrap="square" lIns="0" tIns="0" rIns="0" bIns="0" rtlCol="0">
            <a:noAutofit/>
          </a:bodyPr>
          <a:lstStyle/>
          <a:p>
            <a:pPr indent="-274320">
              <a:spcAft>
                <a:spcPts val="900"/>
              </a:spcAft>
            </a:pPr>
            <a:r>
              <a:rPr lang="en-US" sz="1400" dirty="0" smtClean="0">
                <a:latin typeface="Georgia" pitchFamily="18" charset="0"/>
              </a:rPr>
              <a:t>Statements of work (which allow the </a:t>
            </a:r>
            <a:r>
              <a:rPr lang="en-US" sz="1400" dirty="0" err="1" smtClean="0">
                <a:latin typeface="Georgia" pitchFamily="18" charset="0"/>
              </a:rPr>
              <a:t>Aus</a:t>
            </a:r>
            <a:r>
              <a:rPr lang="en-US" sz="1400" dirty="0" smtClean="0">
                <a:latin typeface="Georgia" pitchFamily="18" charset="0"/>
              </a:rPr>
              <a:t> sub to procure services from other Group </a:t>
            </a:r>
            <a:r>
              <a:rPr lang="en-US" sz="1400" dirty="0" err="1" smtClean="0">
                <a:latin typeface="Georgia" pitchFamily="18" charset="0"/>
              </a:rPr>
              <a:t>Co’s</a:t>
            </a:r>
            <a:r>
              <a:rPr lang="en-US" sz="1400" dirty="0" smtClean="0">
                <a:latin typeface="Georgia" pitchFamily="18" charset="0"/>
              </a:rPr>
              <a:t>)</a:t>
            </a:r>
          </a:p>
        </p:txBody>
      </p:sp>
      <p:sp>
        <p:nvSpPr>
          <p:cNvPr id="50" name="TextBox 49"/>
          <p:cNvSpPr txBox="1"/>
          <p:nvPr/>
        </p:nvSpPr>
        <p:spPr>
          <a:xfrm>
            <a:off x="3575304" y="4604529"/>
            <a:ext cx="1207008" cy="278367"/>
          </a:xfrm>
          <a:prstGeom prst="rect">
            <a:avLst/>
          </a:prstGeom>
          <a:noFill/>
        </p:spPr>
        <p:txBody>
          <a:bodyPr wrap="square" lIns="0" tIns="0" rIns="0" bIns="0" rtlCol="0">
            <a:noAutofit/>
          </a:bodyPr>
          <a:lstStyle/>
          <a:p>
            <a:pPr indent="-274320">
              <a:spcAft>
                <a:spcPts val="900"/>
              </a:spcAft>
            </a:pPr>
            <a:r>
              <a:rPr lang="en-US" sz="1400" dirty="0" smtClean="0">
                <a:latin typeface="Georgia" pitchFamily="18" charset="0"/>
              </a:rPr>
              <a:t>Services</a:t>
            </a:r>
          </a:p>
        </p:txBody>
      </p:sp>
      <p:sp>
        <p:nvSpPr>
          <p:cNvPr id="51" name="TextBox 50"/>
          <p:cNvSpPr txBox="1"/>
          <p:nvPr/>
        </p:nvSpPr>
        <p:spPr>
          <a:xfrm>
            <a:off x="3221736" y="5054797"/>
            <a:ext cx="850392" cy="248359"/>
          </a:xfrm>
          <a:prstGeom prst="rect">
            <a:avLst/>
          </a:prstGeom>
          <a:noFill/>
        </p:spPr>
        <p:txBody>
          <a:bodyPr wrap="square" lIns="0" tIns="0" rIns="0" bIns="0" rtlCol="0">
            <a:noAutofit/>
          </a:bodyPr>
          <a:lstStyle/>
          <a:p>
            <a:pPr indent="-274320">
              <a:spcAft>
                <a:spcPts val="900"/>
              </a:spcAft>
            </a:pPr>
            <a:r>
              <a:rPr lang="en-US" sz="1400" dirty="0" smtClean="0">
                <a:latin typeface="Georgia" pitchFamily="18" charset="0"/>
              </a:rPr>
              <a:t>Invoices</a:t>
            </a:r>
          </a:p>
        </p:txBody>
      </p:sp>
      <p:sp>
        <p:nvSpPr>
          <p:cNvPr id="52" name="TextBox 51"/>
          <p:cNvSpPr txBox="1"/>
          <p:nvPr/>
        </p:nvSpPr>
        <p:spPr>
          <a:xfrm>
            <a:off x="4357227" y="5633836"/>
            <a:ext cx="1549797" cy="417152"/>
          </a:xfrm>
          <a:prstGeom prst="rect">
            <a:avLst/>
          </a:prstGeom>
          <a:noFill/>
        </p:spPr>
        <p:txBody>
          <a:bodyPr wrap="square" lIns="0" tIns="0" rIns="0" bIns="0" rtlCol="0">
            <a:noAutofit/>
          </a:bodyPr>
          <a:lstStyle/>
          <a:p>
            <a:pPr indent="-274320">
              <a:spcAft>
                <a:spcPts val="900"/>
              </a:spcAft>
            </a:pPr>
            <a:r>
              <a:rPr lang="en-US" sz="1400" dirty="0" smtClean="0">
                <a:latin typeface="Georgia" pitchFamily="18" charset="0"/>
              </a:rPr>
              <a:t>Payment for services</a:t>
            </a:r>
          </a:p>
        </p:txBody>
      </p:sp>
      <p:sp>
        <p:nvSpPr>
          <p:cNvPr id="53" name="TextBox 52"/>
          <p:cNvSpPr txBox="1"/>
          <p:nvPr/>
        </p:nvSpPr>
        <p:spPr>
          <a:xfrm>
            <a:off x="6894576" y="4889372"/>
            <a:ext cx="2042160" cy="1454224"/>
          </a:xfrm>
          <a:prstGeom prst="rect">
            <a:avLst/>
          </a:prstGeom>
          <a:noFill/>
          <a:ln w="15875">
            <a:solidFill>
              <a:schemeClr val="accent1"/>
            </a:solidFill>
          </a:ln>
        </p:spPr>
        <p:txBody>
          <a:bodyPr wrap="square" lIns="0" tIns="0" rIns="0" bIns="0" rtlCol="0">
            <a:noAutofit/>
          </a:bodyPr>
          <a:lstStyle/>
          <a:p>
            <a:pPr indent="-274320">
              <a:spcAft>
                <a:spcPts val="900"/>
              </a:spcAft>
            </a:pPr>
            <a:r>
              <a:rPr lang="en-US" sz="1400" i="1" dirty="0" smtClean="0">
                <a:latin typeface="Georgia" pitchFamily="18" charset="0"/>
              </a:rPr>
              <a:t>Key differences from TM:</a:t>
            </a:r>
          </a:p>
          <a:p>
            <a:pPr marL="640080" lvl="1" indent="-457200">
              <a:spcAft>
                <a:spcPts val="900"/>
              </a:spcAft>
              <a:buAutoNum type="arabicPeriod"/>
            </a:pPr>
            <a:r>
              <a:rPr lang="en-US" sz="1400" i="1" dirty="0" smtClean="0">
                <a:latin typeface="Georgia" pitchFamily="18" charset="0"/>
              </a:rPr>
              <a:t>Contracting parties</a:t>
            </a:r>
          </a:p>
          <a:p>
            <a:pPr marL="640080" lvl="1" indent="-457200">
              <a:spcAft>
                <a:spcPts val="900"/>
              </a:spcAft>
              <a:buAutoNum type="arabicPeriod"/>
            </a:pPr>
            <a:r>
              <a:rPr lang="en-US" sz="1400" i="1" dirty="0" smtClean="0">
                <a:latin typeface="Georgia" pitchFamily="18" charset="0"/>
              </a:rPr>
              <a:t>Invoices</a:t>
            </a:r>
          </a:p>
          <a:p>
            <a:pPr marL="640080" lvl="1" indent="-457200">
              <a:spcAft>
                <a:spcPts val="900"/>
              </a:spcAft>
              <a:buAutoNum type="arabicPeriod"/>
            </a:pPr>
            <a:r>
              <a:rPr lang="en-US" sz="1400" i="1" dirty="0" smtClean="0">
                <a:latin typeface="Georgia" pitchFamily="18" charset="0"/>
              </a:rPr>
              <a:t>Payment</a:t>
            </a:r>
          </a:p>
        </p:txBody>
      </p:sp>
      <p:sp>
        <p:nvSpPr>
          <p:cNvPr id="54" name="TextBox 53"/>
          <p:cNvSpPr txBox="1"/>
          <p:nvPr/>
        </p:nvSpPr>
        <p:spPr>
          <a:xfrm>
            <a:off x="600234" y="2502337"/>
            <a:ext cx="1201135" cy="457200"/>
          </a:xfrm>
          <a:prstGeom prst="rect">
            <a:avLst/>
          </a:prstGeom>
          <a:noFill/>
        </p:spPr>
        <p:txBody>
          <a:bodyPr wrap="square" lIns="0" tIns="0" rIns="0" bIns="0" rtlCol="0">
            <a:noAutofit/>
          </a:bodyPr>
          <a:lstStyle/>
          <a:p>
            <a:pPr indent="-274320">
              <a:spcAft>
                <a:spcPts val="900"/>
              </a:spcAft>
            </a:pPr>
            <a:r>
              <a:rPr lang="en-US" sz="1400" dirty="0" smtClean="0">
                <a:latin typeface="Georgia" pitchFamily="18" charset="0"/>
              </a:rPr>
              <a:t>Intercompany service fee</a:t>
            </a:r>
          </a:p>
        </p:txBody>
      </p:sp>
    </p:spTree>
    <p:extLst>
      <p:ext uri="{BB962C8B-B14F-4D97-AF65-F5344CB8AC3E}">
        <p14:creationId xmlns:p14="http://schemas.microsoft.com/office/powerpoint/2010/main" val="77312406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Australian PE Structure</a:t>
            </a:r>
            <a:endParaRPr lang="en-US" dirty="0"/>
          </a:p>
        </p:txBody>
      </p:sp>
      <p:sp>
        <p:nvSpPr>
          <p:cNvPr id="4" name="Footer Placeholder 3"/>
          <p:cNvSpPr>
            <a:spLocks noGrp="1"/>
          </p:cNvSpPr>
          <p:nvPr>
            <p:ph type="ftr" sz="quarter" idx="3"/>
          </p:nvPr>
        </p:nvSpPr>
        <p:spPr/>
        <p:txBody>
          <a:bodyPr/>
          <a:lstStyle/>
          <a:p>
            <a:endParaRPr lang="en-US" dirty="0"/>
          </a:p>
        </p:txBody>
      </p:sp>
      <p:sp>
        <p:nvSpPr>
          <p:cNvPr id="5" name="Slide Number Placeholder 4"/>
          <p:cNvSpPr>
            <a:spLocks noGrp="1"/>
          </p:cNvSpPr>
          <p:nvPr>
            <p:ph type="sldNum" sz="quarter" idx="4"/>
          </p:nvPr>
        </p:nvSpPr>
        <p:spPr/>
        <p:txBody>
          <a:bodyPr/>
          <a:lstStyle/>
          <a:p>
            <a:fld id="{9EBD5762-3BDC-484D-9503-7EA6D5A9A8CE}" type="slidenum">
              <a:rPr lang="en-US" smtClean="0"/>
              <a:pPr/>
              <a:t>7</a:t>
            </a:fld>
            <a:endParaRPr lang="en-US" dirty="0"/>
          </a:p>
        </p:txBody>
      </p:sp>
      <p:sp>
        <p:nvSpPr>
          <p:cNvPr id="6" name="Date Placeholder 5"/>
          <p:cNvSpPr>
            <a:spLocks noGrp="1"/>
          </p:cNvSpPr>
          <p:nvPr>
            <p:ph type="dt" sz="half" idx="2"/>
          </p:nvPr>
        </p:nvSpPr>
        <p:spPr/>
        <p:txBody>
          <a:bodyPr/>
          <a:lstStyle/>
          <a:p>
            <a:r>
              <a:rPr lang="en-US" smtClean="0"/>
              <a:t>April 2018</a:t>
            </a:r>
            <a:endParaRPr lang="en-US" dirty="0"/>
          </a:p>
        </p:txBody>
      </p:sp>
      <p:sp>
        <p:nvSpPr>
          <p:cNvPr id="7" name="Freeform 6"/>
          <p:cNvSpPr/>
          <p:nvPr/>
        </p:nvSpPr>
        <p:spPr bwMode="ltGray">
          <a:xfrm>
            <a:off x="264954" y="2959537"/>
            <a:ext cx="8614092" cy="539531"/>
          </a:xfrm>
          <a:custGeom>
            <a:avLst/>
            <a:gdLst>
              <a:gd name="connsiteX0" fmla="*/ 0 w 8614092"/>
              <a:gd name="connsiteY0" fmla="*/ 384083 h 660780"/>
              <a:gd name="connsiteX1" fmla="*/ 466344 w 8614092"/>
              <a:gd name="connsiteY1" fmla="*/ 35 h 660780"/>
              <a:gd name="connsiteX2" fmla="*/ 905256 w 8614092"/>
              <a:gd name="connsiteY2" fmla="*/ 402371 h 660780"/>
              <a:gd name="connsiteX3" fmla="*/ 1307592 w 8614092"/>
              <a:gd name="connsiteY3" fmla="*/ 35 h 660780"/>
              <a:gd name="connsiteX4" fmla="*/ 1773936 w 8614092"/>
              <a:gd name="connsiteY4" fmla="*/ 393227 h 660780"/>
              <a:gd name="connsiteX5" fmla="*/ 2203704 w 8614092"/>
              <a:gd name="connsiteY5" fmla="*/ 9179 h 660780"/>
              <a:gd name="connsiteX6" fmla="*/ 2615184 w 8614092"/>
              <a:gd name="connsiteY6" fmla="*/ 393227 h 660780"/>
              <a:gd name="connsiteX7" fmla="*/ 3054096 w 8614092"/>
              <a:gd name="connsiteY7" fmla="*/ 18323 h 660780"/>
              <a:gd name="connsiteX8" fmla="*/ 3511296 w 8614092"/>
              <a:gd name="connsiteY8" fmla="*/ 402371 h 660780"/>
              <a:gd name="connsiteX9" fmla="*/ 3950208 w 8614092"/>
              <a:gd name="connsiteY9" fmla="*/ 36611 h 660780"/>
              <a:gd name="connsiteX10" fmla="*/ 4361688 w 8614092"/>
              <a:gd name="connsiteY10" fmla="*/ 402371 h 660780"/>
              <a:gd name="connsiteX11" fmla="*/ 4782312 w 8614092"/>
              <a:gd name="connsiteY11" fmla="*/ 36611 h 660780"/>
              <a:gd name="connsiteX12" fmla="*/ 5212080 w 8614092"/>
              <a:gd name="connsiteY12" fmla="*/ 438947 h 660780"/>
              <a:gd name="connsiteX13" fmla="*/ 5650992 w 8614092"/>
              <a:gd name="connsiteY13" fmla="*/ 27467 h 660780"/>
              <a:gd name="connsiteX14" fmla="*/ 6062472 w 8614092"/>
              <a:gd name="connsiteY14" fmla="*/ 429803 h 660780"/>
              <a:gd name="connsiteX15" fmla="*/ 6464808 w 8614092"/>
              <a:gd name="connsiteY15" fmla="*/ 45755 h 660780"/>
              <a:gd name="connsiteX16" fmla="*/ 6903720 w 8614092"/>
              <a:gd name="connsiteY16" fmla="*/ 411515 h 660780"/>
              <a:gd name="connsiteX17" fmla="*/ 7315200 w 8614092"/>
              <a:gd name="connsiteY17" fmla="*/ 64043 h 660780"/>
              <a:gd name="connsiteX18" fmla="*/ 7699248 w 8614092"/>
              <a:gd name="connsiteY18" fmla="*/ 420659 h 660780"/>
              <a:gd name="connsiteX19" fmla="*/ 8110728 w 8614092"/>
              <a:gd name="connsiteY19" fmla="*/ 64043 h 660780"/>
              <a:gd name="connsiteX20" fmla="*/ 8476488 w 8614092"/>
              <a:gd name="connsiteY20" fmla="*/ 466379 h 6607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8614092" h="660780">
                <a:moveTo>
                  <a:pt x="0" y="384083"/>
                </a:moveTo>
                <a:cubicBezTo>
                  <a:pt x="157734" y="190535"/>
                  <a:pt x="315468" y="-3013"/>
                  <a:pt x="466344" y="35"/>
                </a:cubicBezTo>
                <a:cubicBezTo>
                  <a:pt x="617220" y="3083"/>
                  <a:pt x="765048" y="402371"/>
                  <a:pt x="905256" y="402371"/>
                </a:cubicBezTo>
                <a:cubicBezTo>
                  <a:pt x="1045464" y="402371"/>
                  <a:pt x="1162812" y="1559"/>
                  <a:pt x="1307592" y="35"/>
                </a:cubicBezTo>
                <a:cubicBezTo>
                  <a:pt x="1452372" y="-1489"/>
                  <a:pt x="1624584" y="391703"/>
                  <a:pt x="1773936" y="393227"/>
                </a:cubicBezTo>
                <a:cubicBezTo>
                  <a:pt x="1923288" y="394751"/>
                  <a:pt x="2063496" y="9179"/>
                  <a:pt x="2203704" y="9179"/>
                </a:cubicBezTo>
                <a:cubicBezTo>
                  <a:pt x="2343912" y="9179"/>
                  <a:pt x="2473452" y="391703"/>
                  <a:pt x="2615184" y="393227"/>
                </a:cubicBezTo>
                <a:cubicBezTo>
                  <a:pt x="2756916" y="394751"/>
                  <a:pt x="2904744" y="16799"/>
                  <a:pt x="3054096" y="18323"/>
                </a:cubicBezTo>
                <a:cubicBezTo>
                  <a:pt x="3203448" y="19847"/>
                  <a:pt x="3361944" y="399323"/>
                  <a:pt x="3511296" y="402371"/>
                </a:cubicBezTo>
                <a:cubicBezTo>
                  <a:pt x="3660648" y="405419"/>
                  <a:pt x="3808476" y="36611"/>
                  <a:pt x="3950208" y="36611"/>
                </a:cubicBezTo>
                <a:cubicBezTo>
                  <a:pt x="4091940" y="36611"/>
                  <a:pt x="4223004" y="402371"/>
                  <a:pt x="4361688" y="402371"/>
                </a:cubicBezTo>
                <a:cubicBezTo>
                  <a:pt x="4500372" y="402371"/>
                  <a:pt x="4640580" y="30515"/>
                  <a:pt x="4782312" y="36611"/>
                </a:cubicBezTo>
                <a:cubicBezTo>
                  <a:pt x="4924044" y="42707"/>
                  <a:pt x="5067300" y="440471"/>
                  <a:pt x="5212080" y="438947"/>
                </a:cubicBezTo>
                <a:cubicBezTo>
                  <a:pt x="5356860" y="437423"/>
                  <a:pt x="5509260" y="28991"/>
                  <a:pt x="5650992" y="27467"/>
                </a:cubicBezTo>
                <a:cubicBezTo>
                  <a:pt x="5792724" y="25943"/>
                  <a:pt x="5926836" y="426755"/>
                  <a:pt x="6062472" y="429803"/>
                </a:cubicBezTo>
                <a:cubicBezTo>
                  <a:pt x="6198108" y="432851"/>
                  <a:pt x="6324600" y="48803"/>
                  <a:pt x="6464808" y="45755"/>
                </a:cubicBezTo>
                <a:cubicBezTo>
                  <a:pt x="6605016" y="42707"/>
                  <a:pt x="6761988" y="408467"/>
                  <a:pt x="6903720" y="411515"/>
                </a:cubicBezTo>
                <a:cubicBezTo>
                  <a:pt x="7045452" y="414563"/>
                  <a:pt x="7182612" y="62519"/>
                  <a:pt x="7315200" y="64043"/>
                </a:cubicBezTo>
                <a:cubicBezTo>
                  <a:pt x="7447788" y="65567"/>
                  <a:pt x="7566660" y="420659"/>
                  <a:pt x="7699248" y="420659"/>
                </a:cubicBezTo>
                <a:cubicBezTo>
                  <a:pt x="7831836" y="420659"/>
                  <a:pt x="7981188" y="56423"/>
                  <a:pt x="8110728" y="64043"/>
                </a:cubicBezTo>
                <a:cubicBezTo>
                  <a:pt x="8240268" y="71663"/>
                  <a:pt x="8894064" y="1071407"/>
                  <a:pt x="8476488" y="466379"/>
                </a:cubicBezTo>
              </a:path>
            </a:pathLst>
          </a:custGeom>
          <a:noFill/>
          <a:ln w="31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bwMode="ltGray">
          <a:xfrm>
            <a:off x="1435608" y="1337246"/>
            <a:ext cx="1819656" cy="1062210"/>
          </a:xfrm>
          <a:prstGeom prst="rect">
            <a:avLst/>
          </a:prstGeom>
          <a:solidFill>
            <a:schemeClr val="tx2"/>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bg1"/>
                </a:solidFill>
                <a:latin typeface="Georgia" pitchFamily="18" charset="0"/>
              </a:rPr>
              <a:t>Indian Head Co</a:t>
            </a:r>
          </a:p>
        </p:txBody>
      </p:sp>
      <p:sp>
        <p:nvSpPr>
          <p:cNvPr id="9" name="Rectangle 8"/>
          <p:cNvSpPr/>
          <p:nvPr/>
        </p:nvSpPr>
        <p:spPr bwMode="ltGray">
          <a:xfrm>
            <a:off x="1444752" y="3499068"/>
            <a:ext cx="1810512" cy="1092761"/>
          </a:xfrm>
          <a:prstGeom prst="rect">
            <a:avLst/>
          </a:prstGeom>
          <a:solidFill>
            <a:schemeClr val="tx2"/>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bg1"/>
                </a:solidFill>
                <a:latin typeface="Georgia" pitchFamily="18" charset="0"/>
              </a:rPr>
              <a:t>Australian Permanent Establishment</a:t>
            </a:r>
          </a:p>
        </p:txBody>
      </p:sp>
      <p:sp>
        <p:nvSpPr>
          <p:cNvPr id="10" name="Rectangle 9"/>
          <p:cNvSpPr/>
          <p:nvPr/>
        </p:nvSpPr>
        <p:spPr bwMode="ltGray">
          <a:xfrm>
            <a:off x="5361432" y="3499068"/>
            <a:ext cx="1725168" cy="1092761"/>
          </a:xfrm>
          <a:prstGeom prst="rect">
            <a:avLst/>
          </a:prstGeom>
          <a:solidFill>
            <a:schemeClr val="tx2"/>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bg1"/>
                </a:solidFill>
                <a:latin typeface="Georgia" pitchFamily="18" charset="0"/>
              </a:rPr>
              <a:t>Australian Customers</a:t>
            </a:r>
          </a:p>
        </p:txBody>
      </p:sp>
      <p:sp>
        <p:nvSpPr>
          <p:cNvPr id="12" name="TextBox 11"/>
          <p:cNvSpPr txBox="1"/>
          <p:nvPr/>
        </p:nvSpPr>
        <p:spPr>
          <a:xfrm>
            <a:off x="7235952" y="2479513"/>
            <a:ext cx="1085088" cy="480024"/>
          </a:xfrm>
          <a:prstGeom prst="rect">
            <a:avLst/>
          </a:prstGeom>
          <a:noFill/>
        </p:spPr>
        <p:txBody>
          <a:bodyPr wrap="square" lIns="0" tIns="0" rIns="0" bIns="0" rtlCol="0">
            <a:noAutofit/>
          </a:bodyPr>
          <a:lstStyle/>
          <a:p>
            <a:pPr indent="-274320">
              <a:spcAft>
                <a:spcPts val="900"/>
              </a:spcAft>
            </a:pPr>
            <a:r>
              <a:rPr lang="en-US" sz="2000" dirty="0" smtClean="0">
                <a:latin typeface="Georgia" pitchFamily="18" charset="0"/>
              </a:rPr>
              <a:t>India</a:t>
            </a:r>
          </a:p>
        </p:txBody>
      </p:sp>
      <p:sp>
        <p:nvSpPr>
          <p:cNvPr id="13" name="TextBox 12"/>
          <p:cNvSpPr txBox="1"/>
          <p:nvPr/>
        </p:nvSpPr>
        <p:spPr>
          <a:xfrm>
            <a:off x="7235952" y="3418226"/>
            <a:ext cx="1792446" cy="448056"/>
          </a:xfrm>
          <a:prstGeom prst="rect">
            <a:avLst/>
          </a:prstGeom>
          <a:noFill/>
        </p:spPr>
        <p:txBody>
          <a:bodyPr wrap="square" lIns="0" tIns="0" rIns="0" bIns="0" rtlCol="0">
            <a:noAutofit/>
          </a:bodyPr>
          <a:lstStyle/>
          <a:p>
            <a:pPr indent="-274320">
              <a:spcAft>
                <a:spcPts val="900"/>
              </a:spcAft>
            </a:pPr>
            <a:r>
              <a:rPr lang="en-US" sz="2000" dirty="0" smtClean="0">
                <a:latin typeface="Georgia" pitchFamily="18" charset="0"/>
              </a:rPr>
              <a:t>Australia</a:t>
            </a:r>
          </a:p>
        </p:txBody>
      </p:sp>
      <p:sp>
        <p:nvSpPr>
          <p:cNvPr id="16" name="Rectangle 15"/>
          <p:cNvSpPr/>
          <p:nvPr/>
        </p:nvSpPr>
        <p:spPr bwMode="ltGray">
          <a:xfrm>
            <a:off x="5361432" y="5193792"/>
            <a:ext cx="1725168" cy="859536"/>
          </a:xfrm>
          <a:prstGeom prst="rect">
            <a:avLst/>
          </a:prstGeom>
          <a:solidFill>
            <a:schemeClr val="tx2"/>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bg1"/>
                </a:solidFill>
                <a:latin typeface="Georgia" pitchFamily="18" charset="0"/>
              </a:rPr>
              <a:t>End User Customers</a:t>
            </a:r>
          </a:p>
        </p:txBody>
      </p:sp>
      <p:cxnSp>
        <p:nvCxnSpPr>
          <p:cNvPr id="18" name="Straight Arrow Connector 17"/>
          <p:cNvCxnSpPr>
            <a:endCxn id="16" idx="1"/>
          </p:cNvCxnSpPr>
          <p:nvPr/>
        </p:nvCxnSpPr>
        <p:spPr>
          <a:xfrm>
            <a:off x="2816352" y="2399456"/>
            <a:ext cx="2545080" cy="3224104"/>
          </a:xfrm>
          <a:prstGeom prst="straightConnector1">
            <a:avLst/>
          </a:prstGeom>
          <a:ln w="15875">
            <a:solidFill>
              <a:srgbClr val="00B050"/>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20" name="Curved Connector 19"/>
          <p:cNvCxnSpPr>
            <a:stCxn id="9" idx="2"/>
          </p:cNvCxnSpPr>
          <p:nvPr/>
        </p:nvCxnSpPr>
        <p:spPr>
          <a:xfrm rot="16200000" flipH="1">
            <a:off x="3162420" y="3779417"/>
            <a:ext cx="1360915" cy="2985738"/>
          </a:xfrm>
          <a:prstGeom prst="curvedConnector2">
            <a:avLst/>
          </a:prstGeom>
          <a:ln w="15875">
            <a:solidFill>
              <a:srgbClr val="00B050"/>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flipH="1" flipV="1">
            <a:off x="3269482" y="1668654"/>
            <a:ext cx="2446234" cy="1796384"/>
          </a:xfrm>
          <a:prstGeom prst="straightConnector1">
            <a:avLst/>
          </a:prstGeom>
          <a:ln w="1587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a:off x="3259836" y="2092325"/>
            <a:ext cx="2127281" cy="1471031"/>
          </a:xfrm>
          <a:prstGeom prst="straightConnector1">
            <a:avLst/>
          </a:prstGeom>
          <a:ln w="158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a:endCxn id="10" idx="0"/>
          </p:cNvCxnSpPr>
          <p:nvPr/>
        </p:nvCxnSpPr>
        <p:spPr>
          <a:xfrm>
            <a:off x="3250692" y="1394315"/>
            <a:ext cx="2973324" cy="2104753"/>
          </a:xfrm>
          <a:prstGeom prst="straightConnector1">
            <a:avLst/>
          </a:prstGeom>
          <a:ln w="15875">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27" name="TextBox 26"/>
          <p:cNvSpPr txBox="1"/>
          <p:nvPr/>
        </p:nvSpPr>
        <p:spPr>
          <a:xfrm rot="2036343">
            <a:off x="4054648" y="2119184"/>
            <a:ext cx="1343540" cy="268182"/>
          </a:xfrm>
          <a:prstGeom prst="rect">
            <a:avLst/>
          </a:prstGeom>
          <a:noFill/>
        </p:spPr>
        <p:txBody>
          <a:bodyPr wrap="square" lIns="0" tIns="0" rIns="0" bIns="0" rtlCol="0">
            <a:noAutofit/>
          </a:bodyPr>
          <a:lstStyle/>
          <a:p>
            <a:pPr indent="-274320">
              <a:spcAft>
                <a:spcPts val="900"/>
              </a:spcAft>
            </a:pPr>
            <a:r>
              <a:rPr lang="en-US" sz="1400" dirty="0" smtClean="0">
                <a:latin typeface="Georgia" pitchFamily="18" charset="0"/>
              </a:rPr>
              <a:t>Invoices</a:t>
            </a:r>
          </a:p>
        </p:txBody>
      </p:sp>
      <p:sp>
        <p:nvSpPr>
          <p:cNvPr id="28" name="TextBox 27"/>
          <p:cNvSpPr txBox="1"/>
          <p:nvPr/>
        </p:nvSpPr>
        <p:spPr>
          <a:xfrm rot="2090197">
            <a:off x="3092196" y="2941741"/>
            <a:ext cx="2350008" cy="495356"/>
          </a:xfrm>
          <a:prstGeom prst="rect">
            <a:avLst/>
          </a:prstGeom>
          <a:noFill/>
        </p:spPr>
        <p:txBody>
          <a:bodyPr wrap="square" lIns="0" tIns="0" rIns="0" bIns="0" rtlCol="0">
            <a:noAutofit/>
          </a:bodyPr>
          <a:lstStyle/>
          <a:p>
            <a:pPr indent="-274320">
              <a:spcAft>
                <a:spcPts val="900"/>
              </a:spcAft>
            </a:pPr>
            <a:r>
              <a:rPr lang="en-US" sz="1400" dirty="0" smtClean="0">
                <a:latin typeface="Georgia" pitchFamily="18" charset="0"/>
              </a:rPr>
              <a:t>Statements of work (to provide services to end users)</a:t>
            </a:r>
          </a:p>
        </p:txBody>
      </p:sp>
      <p:sp>
        <p:nvSpPr>
          <p:cNvPr id="29" name="TextBox 28"/>
          <p:cNvSpPr txBox="1"/>
          <p:nvPr/>
        </p:nvSpPr>
        <p:spPr>
          <a:xfrm rot="2273539">
            <a:off x="4788956" y="2895532"/>
            <a:ext cx="976117" cy="271272"/>
          </a:xfrm>
          <a:prstGeom prst="rect">
            <a:avLst/>
          </a:prstGeom>
          <a:noFill/>
        </p:spPr>
        <p:txBody>
          <a:bodyPr wrap="square" lIns="0" tIns="0" rIns="0" bIns="0" rtlCol="0">
            <a:noAutofit/>
          </a:bodyPr>
          <a:lstStyle/>
          <a:p>
            <a:pPr indent="-274320">
              <a:spcAft>
                <a:spcPts val="900"/>
              </a:spcAft>
            </a:pPr>
            <a:r>
              <a:rPr lang="en-US" sz="1400" dirty="0" smtClean="0">
                <a:latin typeface="Georgia" pitchFamily="18" charset="0"/>
              </a:rPr>
              <a:t>Payment</a:t>
            </a:r>
          </a:p>
        </p:txBody>
      </p:sp>
      <p:sp>
        <p:nvSpPr>
          <p:cNvPr id="30" name="TextBox 29"/>
          <p:cNvSpPr txBox="1"/>
          <p:nvPr/>
        </p:nvSpPr>
        <p:spPr>
          <a:xfrm>
            <a:off x="3601059" y="4294020"/>
            <a:ext cx="896112" cy="247527"/>
          </a:xfrm>
          <a:prstGeom prst="rect">
            <a:avLst/>
          </a:prstGeom>
          <a:noFill/>
        </p:spPr>
        <p:txBody>
          <a:bodyPr wrap="square" lIns="0" tIns="0" rIns="0" bIns="0" rtlCol="0">
            <a:noAutofit/>
          </a:bodyPr>
          <a:lstStyle/>
          <a:p>
            <a:pPr indent="-274320">
              <a:spcAft>
                <a:spcPts val="900"/>
              </a:spcAft>
            </a:pPr>
            <a:r>
              <a:rPr lang="en-US" sz="1400" dirty="0" smtClean="0">
                <a:latin typeface="Georgia" pitchFamily="18" charset="0"/>
              </a:rPr>
              <a:t>Services</a:t>
            </a:r>
          </a:p>
        </p:txBody>
      </p:sp>
      <p:sp>
        <p:nvSpPr>
          <p:cNvPr id="31" name="TextBox 30"/>
          <p:cNvSpPr txBox="1"/>
          <p:nvPr/>
        </p:nvSpPr>
        <p:spPr>
          <a:xfrm>
            <a:off x="3142182" y="5215996"/>
            <a:ext cx="896112" cy="247527"/>
          </a:xfrm>
          <a:prstGeom prst="rect">
            <a:avLst/>
          </a:prstGeom>
          <a:noFill/>
        </p:spPr>
        <p:txBody>
          <a:bodyPr wrap="square" lIns="0" tIns="0" rIns="0" bIns="0" rtlCol="0">
            <a:noAutofit/>
          </a:bodyPr>
          <a:lstStyle/>
          <a:p>
            <a:pPr indent="-274320">
              <a:spcAft>
                <a:spcPts val="900"/>
              </a:spcAft>
            </a:pPr>
            <a:r>
              <a:rPr lang="en-US" sz="1400" dirty="0" smtClean="0">
                <a:latin typeface="Georgia" pitchFamily="18" charset="0"/>
              </a:rPr>
              <a:t>Services</a:t>
            </a:r>
          </a:p>
        </p:txBody>
      </p:sp>
      <p:sp>
        <p:nvSpPr>
          <p:cNvPr id="32" name="TextBox 31"/>
          <p:cNvSpPr txBox="1"/>
          <p:nvPr/>
        </p:nvSpPr>
        <p:spPr>
          <a:xfrm>
            <a:off x="164593" y="4680490"/>
            <a:ext cx="1952243" cy="1632139"/>
          </a:xfrm>
          <a:prstGeom prst="rect">
            <a:avLst/>
          </a:prstGeom>
          <a:noFill/>
          <a:ln>
            <a:solidFill>
              <a:schemeClr val="accent1"/>
            </a:solidFill>
          </a:ln>
        </p:spPr>
        <p:txBody>
          <a:bodyPr wrap="square" lIns="0" tIns="0" rIns="0" bIns="0" rtlCol="0">
            <a:noAutofit/>
          </a:bodyPr>
          <a:lstStyle/>
          <a:p>
            <a:pPr indent="-274320">
              <a:spcAft>
                <a:spcPts val="900"/>
              </a:spcAft>
            </a:pPr>
            <a:r>
              <a:rPr lang="en-US" sz="1400" i="1" dirty="0" smtClean="0">
                <a:latin typeface="Georgia" pitchFamily="18" charset="0"/>
              </a:rPr>
              <a:t>Key differences from TM:</a:t>
            </a:r>
          </a:p>
          <a:p>
            <a:pPr marL="640080" lvl="1" indent="-457200">
              <a:spcAft>
                <a:spcPts val="900"/>
              </a:spcAft>
              <a:buFont typeface="+mj-lt"/>
              <a:buAutoNum type="arabicPeriod"/>
            </a:pPr>
            <a:r>
              <a:rPr lang="en-US" sz="1400" i="1" dirty="0" smtClean="0">
                <a:latin typeface="Georgia" pitchFamily="18" charset="0"/>
              </a:rPr>
              <a:t>Recipient of services (end customers)</a:t>
            </a:r>
          </a:p>
          <a:p>
            <a:pPr marL="640080" lvl="1" indent="-457200">
              <a:spcAft>
                <a:spcPts val="900"/>
              </a:spcAft>
              <a:buFont typeface="+mj-lt"/>
              <a:buAutoNum type="arabicPeriod"/>
            </a:pPr>
            <a:r>
              <a:rPr lang="en-US" sz="1400" i="1" dirty="0" smtClean="0">
                <a:latin typeface="Georgia" pitchFamily="18" charset="0"/>
              </a:rPr>
              <a:t>Payment</a:t>
            </a:r>
          </a:p>
        </p:txBody>
      </p:sp>
      <p:cxnSp>
        <p:nvCxnSpPr>
          <p:cNvPr id="34" name="Straight Connector 33"/>
          <p:cNvCxnSpPr>
            <a:stCxn id="10" idx="2"/>
            <a:endCxn id="16" idx="0"/>
          </p:cNvCxnSpPr>
          <p:nvPr/>
        </p:nvCxnSpPr>
        <p:spPr>
          <a:xfrm>
            <a:off x="6224016" y="4591829"/>
            <a:ext cx="0" cy="601963"/>
          </a:xfrm>
          <a:prstGeom prst="line">
            <a:avLst/>
          </a:prstGeom>
        </p:spPr>
        <p:style>
          <a:lnRef idx="1">
            <a:schemeClr val="accent1"/>
          </a:lnRef>
          <a:fillRef idx="0">
            <a:schemeClr val="accent1"/>
          </a:fillRef>
          <a:effectRef idx="0">
            <a:schemeClr val="accent1"/>
          </a:effectRef>
          <a:fontRef idx="minor">
            <a:schemeClr val="tx1"/>
          </a:fontRef>
        </p:style>
      </p:cxnSp>
      <p:sp>
        <p:nvSpPr>
          <p:cNvPr id="35" name="TextBox 34"/>
          <p:cNvSpPr txBox="1"/>
          <p:nvPr/>
        </p:nvSpPr>
        <p:spPr>
          <a:xfrm>
            <a:off x="1511046" y="2488245"/>
            <a:ext cx="832104" cy="459474"/>
          </a:xfrm>
          <a:prstGeom prst="rect">
            <a:avLst/>
          </a:prstGeom>
          <a:noFill/>
        </p:spPr>
        <p:txBody>
          <a:bodyPr wrap="square" lIns="0" tIns="0" rIns="0" bIns="0" rtlCol="0">
            <a:noAutofit/>
          </a:bodyPr>
          <a:lstStyle/>
          <a:p>
            <a:pPr indent="-274320">
              <a:spcAft>
                <a:spcPts val="900"/>
              </a:spcAft>
            </a:pPr>
            <a:r>
              <a:rPr lang="en-US" sz="1400" dirty="0" smtClean="0">
                <a:latin typeface="Georgia" pitchFamily="18" charset="0"/>
              </a:rPr>
              <a:t>Cost + 7% markup </a:t>
            </a:r>
          </a:p>
        </p:txBody>
      </p:sp>
      <p:cxnSp>
        <p:nvCxnSpPr>
          <p:cNvPr id="33" name="Straight Arrow Connector 32"/>
          <p:cNvCxnSpPr/>
          <p:nvPr/>
        </p:nvCxnSpPr>
        <p:spPr>
          <a:xfrm>
            <a:off x="2432304" y="2409731"/>
            <a:ext cx="0" cy="1099612"/>
          </a:xfrm>
          <a:prstGeom prst="straightConnector1">
            <a:avLst/>
          </a:prstGeom>
          <a:ln w="15875">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55698392"/>
      </p:ext>
    </p:extLst>
  </p:cSld>
  <p:clrMapOvr>
    <a:masterClrMapping/>
  </p:clrMapOvr>
  <p:timing>
    <p:tnLst>
      <p:par>
        <p:cTn id="1" dur="indefinite" restart="never" nodeType="tmRoot"/>
      </p:par>
    </p:tnLst>
  </p:timing>
</p:sld>
</file>

<file path=ppt/theme/theme1.xml><?xml version="1.0" encoding="utf-8"?>
<a:theme xmlns:a="http://schemas.openxmlformats.org/drawingml/2006/main" name="PwC">
  <a:themeElements>
    <a:clrScheme name="PwC Red">
      <a:dk1>
        <a:srgbClr val="000000"/>
      </a:dk1>
      <a:lt1>
        <a:srgbClr val="FFFFFF"/>
      </a:lt1>
      <a:dk2>
        <a:srgbClr val="E0301E"/>
      </a:dk2>
      <a:lt2>
        <a:srgbClr val="FFFFFF"/>
      </a:lt2>
      <a:accent1>
        <a:srgbClr val="E0301E"/>
      </a:accent1>
      <a:accent2>
        <a:srgbClr val="A32020"/>
      </a:accent2>
      <a:accent3>
        <a:srgbClr val="DB536A"/>
      </a:accent3>
      <a:accent4>
        <a:srgbClr val="602320"/>
      </a:accent4>
      <a:accent5>
        <a:srgbClr val="FFB600"/>
      </a:accent5>
      <a:accent6>
        <a:srgbClr val="DC6900"/>
      </a:accent6>
      <a:hlink>
        <a:srgbClr val="E0301E"/>
      </a:hlink>
      <a:folHlink>
        <a:srgbClr val="E0301E"/>
      </a:folHlink>
    </a:clrScheme>
    <a:fontScheme name="PwC">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ltGray">
        <a:solidFill>
          <a:schemeClr val="tx2"/>
        </a:solidFill>
        <a:ln w="3175"/>
      </a:spPr>
      <a:bodyPr rtlCol="0" anchor="ctr"/>
      <a:lstStyle>
        <a:defPPr algn="ctr">
          <a:defRPr dirty="0" err="1" smtClean="0">
            <a:solidFill>
              <a:schemeClr val="bg1"/>
            </a:solidFill>
            <a:latin typeface="Georgia" pitchFamily="18" charset="0"/>
          </a:defRPr>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square" lIns="0" tIns="0" rIns="0" bIns="0" rtlCol="0">
        <a:noAutofit/>
      </a:bodyPr>
      <a:lstStyle>
        <a:defPPr indent="-274320">
          <a:spcAft>
            <a:spcPts val="900"/>
          </a:spcAft>
          <a:defRPr sz="2000" dirty="0" err="1" smtClean="0">
            <a:latin typeface="Georgia" pitchFamily="18" charset="0"/>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blank</Template>
  <TotalTime>0</TotalTime>
  <Words>469</Words>
  <Application>Microsoft Office PowerPoint</Application>
  <PresentationFormat>On-screen Show (4:3)</PresentationFormat>
  <Paragraphs>88</Paragraphs>
  <Slides>7</Slides>
  <Notes>1</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PwC</vt:lpstr>
      <vt:lpstr>Changing Australian environment</vt:lpstr>
      <vt:lpstr>Tech Mahindra Tech Mahindra Limited v Commissioner of Taxation [2016] FCAFC 130 Tech Mahindra Limited v Commissioner of Taxation [2015] FCA 1082  </vt:lpstr>
      <vt:lpstr>Tech Mahindra</vt:lpstr>
      <vt:lpstr>Unresolved issues</vt:lpstr>
      <vt:lpstr>Tech Mahindra Structure</vt:lpstr>
      <vt:lpstr>Australian subsidiary structure</vt:lpstr>
      <vt:lpstr>Australian PE Structure</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2018-04-26T02:46:19Z</dcterms:created>
  <dcterms:modified xsi:type="dcterms:W3CDTF">2018-05-02T12:21:28Z</dcterms:modified>
</cp:coreProperties>
</file>