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45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1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64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09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66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99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37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32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90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9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69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D3AFA-8D09-4157-A4C2-156562714D6A}" type="datetimeFigureOut">
              <a:rPr lang="en-IN" smtClean="0"/>
              <a:t>26-04-2018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E1A6-ADED-47A0-8FA8-41C5FAED1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517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18529" y="2260891"/>
            <a:ext cx="9809052" cy="560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000" b="1" dirty="0" smtClean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Plenary 2</a:t>
            </a:r>
            <a:br>
              <a:rPr lang="en-IN" sz="3000" b="1" dirty="0" smtClean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N" sz="3000" b="1" dirty="0" smtClean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N" sz="3000" b="1" dirty="0" smtClean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IN" sz="3000" dirty="0">
              <a:solidFill>
                <a:srgbClr val="DA291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529" y="3105836"/>
            <a:ext cx="103660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BEPS Action 15 - Multi-lateral Instrument –</a:t>
            </a:r>
            <a:endParaRPr lang="en-IN" sz="3000" b="1" dirty="0">
              <a:solidFill>
                <a:srgbClr val="DA291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Harmonization and Enforcement</a:t>
            </a:r>
            <a:endParaRPr lang="en-IN" sz="3000" b="1" dirty="0">
              <a:solidFill>
                <a:srgbClr val="DA291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gray">
          <a:xfrm>
            <a:off x="418529" y="5955809"/>
            <a:ext cx="2441629" cy="9021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April 27, 2018</a:t>
            </a:r>
          </a:p>
          <a:p>
            <a:r>
              <a:rPr lang="en-US" b="1" dirty="0" smtClean="0"/>
              <a:t>IFA, New Delhi</a:t>
            </a:r>
            <a:endParaRPr lang="en-IN" b="1" dirty="0" smtClean="0"/>
          </a:p>
        </p:txBody>
      </p:sp>
    </p:spTree>
    <p:extLst>
      <p:ext uri="{BB962C8B-B14F-4D97-AF65-F5344CB8AC3E}">
        <p14:creationId xmlns:p14="http://schemas.microsoft.com/office/powerpoint/2010/main" val="140720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Ramit Katyal</dc:creator>
  <cp:lastModifiedBy>Ramit Katyal</cp:lastModifiedBy>
  <cp:revision>3</cp:revision>
  <dcterms:created xsi:type="dcterms:W3CDTF">2018-04-26T13:23:47Z</dcterms:created>
  <dcterms:modified xsi:type="dcterms:W3CDTF">2018-04-26T14:00:37Z</dcterms:modified>
</cp:coreProperties>
</file>