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tags/tag2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4"/>
  </p:sldMasterIdLst>
  <p:notesMasterIdLst>
    <p:notesMasterId r:id="rId30"/>
  </p:notesMasterIdLst>
  <p:handoutMasterIdLst>
    <p:handoutMasterId r:id="rId31"/>
  </p:handoutMasterIdLst>
  <p:sldIdLst>
    <p:sldId id="437" r:id="rId5"/>
    <p:sldId id="436" r:id="rId6"/>
    <p:sldId id="424" r:id="rId7"/>
    <p:sldId id="433" r:id="rId8"/>
    <p:sldId id="430" r:id="rId9"/>
    <p:sldId id="431" r:id="rId10"/>
    <p:sldId id="425" r:id="rId11"/>
    <p:sldId id="427" r:id="rId12"/>
    <p:sldId id="428" r:id="rId13"/>
    <p:sldId id="426" r:id="rId14"/>
    <p:sldId id="408" r:id="rId15"/>
    <p:sldId id="409" r:id="rId16"/>
    <p:sldId id="410" r:id="rId17"/>
    <p:sldId id="411" r:id="rId18"/>
    <p:sldId id="413" r:id="rId19"/>
    <p:sldId id="401" r:id="rId20"/>
    <p:sldId id="414" r:id="rId21"/>
    <p:sldId id="422" r:id="rId22"/>
    <p:sldId id="415" r:id="rId23"/>
    <p:sldId id="416" r:id="rId24"/>
    <p:sldId id="417" r:id="rId25"/>
    <p:sldId id="419" r:id="rId26"/>
    <p:sldId id="423" r:id="rId27"/>
    <p:sldId id="418" r:id="rId28"/>
    <p:sldId id="429" r:id="rId29"/>
  </p:sldIdLst>
  <p:sldSz cx="10688638" cy="7562850"/>
  <p:notesSz cx="7315200" cy="9601200"/>
  <p:custDataLst>
    <p:tags r:id="rId32"/>
  </p:custDataLst>
  <p:defaultTextStyle>
    <a:defPPr>
      <a:defRPr lang="en-US"/>
    </a:defPPr>
    <a:lvl1pPr marL="0" algn="l" defTabSz="1042873" rtl="0" eaLnBrk="1" latinLnBrk="0" hangingPunct="1">
      <a:defRPr sz="2053" kern="1200">
        <a:solidFill>
          <a:schemeClr val="tx1"/>
        </a:solidFill>
        <a:latin typeface="+mn-lt"/>
        <a:ea typeface="+mn-ea"/>
        <a:cs typeface="+mn-cs"/>
      </a:defRPr>
    </a:lvl1pPr>
    <a:lvl2pPr marL="521437" algn="l" defTabSz="1042873" rtl="0" eaLnBrk="1" latinLnBrk="0" hangingPunct="1">
      <a:defRPr sz="2053" kern="1200">
        <a:solidFill>
          <a:schemeClr val="tx1"/>
        </a:solidFill>
        <a:latin typeface="+mn-lt"/>
        <a:ea typeface="+mn-ea"/>
        <a:cs typeface="+mn-cs"/>
      </a:defRPr>
    </a:lvl2pPr>
    <a:lvl3pPr marL="1042873" algn="l" defTabSz="1042873" rtl="0" eaLnBrk="1" latinLnBrk="0" hangingPunct="1">
      <a:defRPr sz="2053" kern="1200">
        <a:solidFill>
          <a:schemeClr val="tx1"/>
        </a:solidFill>
        <a:latin typeface="+mn-lt"/>
        <a:ea typeface="+mn-ea"/>
        <a:cs typeface="+mn-cs"/>
      </a:defRPr>
    </a:lvl3pPr>
    <a:lvl4pPr marL="1564310" algn="l" defTabSz="1042873" rtl="0" eaLnBrk="1" latinLnBrk="0" hangingPunct="1">
      <a:defRPr sz="2053" kern="1200">
        <a:solidFill>
          <a:schemeClr val="tx1"/>
        </a:solidFill>
        <a:latin typeface="+mn-lt"/>
        <a:ea typeface="+mn-ea"/>
        <a:cs typeface="+mn-cs"/>
      </a:defRPr>
    </a:lvl4pPr>
    <a:lvl5pPr marL="2085746" algn="l" defTabSz="1042873" rtl="0" eaLnBrk="1" latinLnBrk="0" hangingPunct="1">
      <a:defRPr sz="2053" kern="1200">
        <a:solidFill>
          <a:schemeClr val="tx1"/>
        </a:solidFill>
        <a:latin typeface="+mn-lt"/>
        <a:ea typeface="+mn-ea"/>
        <a:cs typeface="+mn-cs"/>
      </a:defRPr>
    </a:lvl5pPr>
    <a:lvl6pPr marL="2607183" algn="l" defTabSz="1042873" rtl="0" eaLnBrk="1" latinLnBrk="0" hangingPunct="1">
      <a:defRPr sz="2053" kern="1200">
        <a:solidFill>
          <a:schemeClr val="tx1"/>
        </a:solidFill>
        <a:latin typeface="+mn-lt"/>
        <a:ea typeface="+mn-ea"/>
        <a:cs typeface="+mn-cs"/>
      </a:defRPr>
    </a:lvl6pPr>
    <a:lvl7pPr marL="3128620" algn="l" defTabSz="1042873" rtl="0" eaLnBrk="1" latinLnBrk="0" hangingPunct="1">
      <a:defRPr sz="2053" kern="1200">
        <a:solidFill>
          <a:schemeClr val="tx1"/>
        </a:solidFill>
        <a:latin typeface="+mn-lt"/>
        <a:ea typeface="+mn-ea"/>
        <a:cs typeface="+mn-cs"/>
      </a:defRPr>
    </a:lvl7pPr>
    <a:lvl8pPr marL="3650056" algn="l" defTabSz="1042873" rtl="0" eaLnBrk="1" latinLnBrk="0" hangingPunct="1">
      <a:defRPr sz="2053" kern="1200">
        <a:solidFill>
          <a:schemeClr val="tx1"/>
        </a:solidFill>
        <a:latin typeface="+mn-lt"/>
        <a:ea typeface="+mn-ea"/>
        <a:cs typeface="+mn-cs"/>
      </a:defRPr>
    </a:lvl8pPr>
    <a:lvl9pPr marL="4171493" algn="l" defTabSz="1042873" rtl="0" eaLnBrk="1" latinLnBrk="0" hangingPunct="1">
      <a:defRPr sz="205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0" userDrawn="1">
          <p15:clr>
            <a:srgbClr val="A4A3A4"/>
          </p15:clr>
        </p15:guide>
        <p15:guide id="11" orient="horz" pos="238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00000"/>
    <a:srgbClr val="000000"/>
    <a:srgbClr val="FFCD00"/>
    <a:srgbClr val="ED8B00"/>
    <a:srgbClr val="DB291C"/>
    <a:srgbClr val="FF9900"/>
    <a:srgbClr val="3C8A2E"/>
    <a:srgbClr val="DCDCDC"/>
    <a:srgbClr val="B4B4B4"/>
    <a:srgbClr val="57575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627" autoAdjust="0"/>
    <p:restoredTop sz="94984" autoAdjust="0"/>
  </p:normalViewPr>
  <p:slideViewPr>
    <p:cSldViewPr snapToGrid="0" showGuides="1">
      <p:cViewPr varScale="1">
        <p:scale>
          <a:sx n="62" d="100"/>
          <a:sy n="62" d="100"/>
        </p:scale>
        <p:origin x="1200" y="72"/>
      </p:cViewPr>
      <p:guideLst>
        <p:guide/>
        <p:guide orient="horz" pos="2382"/>
      </p:guideLst>
    </p:cSldViewPr>
  </p:slideViewPr>
  <p:outlineViewPr>
    <p:cViewPr>
      <p:scale>
        <a:sx n="33" d="100"/>
        <a:sy n="33" d="100"/>
      </p:scale>
      <p:origin x="0" y="-5919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 showGuides="1">
      <p:cViewPr varScale="1">
        <p:scale>
          <a:sx n="57" d="100"/>
          <a:sy n="57" d="100"/>
        </p:scale>
        <p:origin x="1992" y="90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ags" Target="tags/tag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notesMaster" Target="notesMasters/notesMaster1.xml"/><Relationship Id="rId35" Type="http://schemas.openxmlformats.org/officeDocument/2006/relationships/theme" Target="theme/theme1.xml"/><Relationship Id="rId8" Type="http://schemas.openxmlformats.org/officeDocument/2006/relationships/slide" Target="slides/slide4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4" y="1"/>
            <a:ext cx="3170138" cy="479539"/>
          </a:xfrm>
          <a:prstGeom prst="rect">
            <a:avLst/>
          </a:prstGeom>
        </p:spPr>
        <p:txBody>
          <a:bodyPr vert="horz" lIns="90913" tIns="45457" rIns="90913" bIns="45457" rtlCol="0"/>
          <a:lstStyle>
            <a:lvl1pPr algn="l">
              <a:defRPr sz="1100"/>
            </a:lvl1pPr>
          </a:lstStyle>
          <a:p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427" y="1"/>
            <a:ext cx="3170138" cy="479539"/>
          </a:xfrm>
          <a:prstGeom prst="rect">
            <a:avLst/>
          </a:prstGeom>
        </p:spPr>
        <p:txBody>
          <a:bodyPr vert="horz" lIns="90913" tIns="45457" rIns="90913" bIns="45457" rtlCol="0"/>
          <a:lstStyle>
            <a:lvl1pPr algn="r">
              <a:defRPr sz="1100"/>
            </a:lvl1pPr>
          </a:lstStyle>
          <a:p>
            <a:fld id="{B4AD245C-091B-44E2-BFB0-BD94217887F7}" type="datetimeFigureOut">
              <a:rPr lang="en-US" smtClean="0">
                <a:latin typeface="Arial" panose="020B0604020202020204" pitchFamily="34" charset="0"/>
              </a:rPr>
              <a:t>4/27/2018</a:t>
            </a:fld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4" y="9120173"/>
            <a:ext cx="3170138" cy="479539"/>
          </a:xfrm>
          <a:prstGeom prst="rect">
            <a:avLst/>
          </a:prstGeom>
        </p:spPr>
        <p:txBody>
          <a:bodyPr vert="horz" lIns="90913" tIns="45457" rIns="90913" bIns="45457" rtlCol="0" anchor="b"/>
          <a:lstStyle>
            <a:lvl1pPr algn="l">
              <a:defRPr sz="1100"/>
            </a:lvl1pPr>
          </a:lstStyle>
          <a:p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427" y="9120173"/>
            <a:ext cx="3170138" cy="479539"/>
          </a:xfrm>
          <a:prstGeom prst="rect">
            <a:avLst/>
          </a:prstGeom>
        </p:spPr>
        <p:txBody>
          <a:bodyPr vert="horz" lIns="90913" tIns="45457" rIns="90913" bIns="45457" rtlCol="0" anchor="b"/>
          <a:lstStyle>
            <a:lvl1pPr algn="r">
              <a:defRPr sz="1100"/>
            </a:lvl1pPr>
          </a:lstStyle>
          <a:p>
            <a:fld id="{9A913F39-CFF6-40F1-84D1-700840B41EAB}" type="slidenum">
              <a:rPr lang="en-US" smtClean="0">
                <a:latin typeface="Arial" panose="020B0604020202020204" pitchFamily="34" charset="0"/>
              </a:rPr>
              <a:t>‹#›</a:t>
            </a:fld>
            <a:endParaRPr 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481318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169920" cy="480060"/>
          </a:xfrm>
          <a:prstGeom prst="rect">
            <a:avLst/>
          </a:prstGeom>
        </p:spPr>
        <p:txBody>
          <a:bodyPr vert="horz" lIns="98478" tIns="49238" rIns="98478" bIns="49238" rtlCol="0"/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9" y="1"/>
            <a:ext cx="3169920" cy="480060"/>
          </a:xfrm>
          <a:prstGeom prst="rect">
            <a:avLst/>
          </a:prstGeom>
        </p:spPr>
        <p:txBody>
          <a:bodyPr vert="horz" lIns="98478" tIns="49238" rIns="98478" bIns="49238" rtlCol="0"/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0BA5BBE4-AEA3-489A-A28E-0C2FAF2506E3}" type="datetimeFigureOut">
              <a:rPr lang="en-US" smtClean="0"/>
              <a:pPr/>
              <a:t>4/27/2018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16013" y="720725"/>
            <a:ext cx="5083175" cy="3598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8478" tIns="49238" rIns="98478" bIns="49238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1"/>
            <a:ext cx="5852160" cy="4320540"/>
          </a:xfrm>
          <a:prstGeom prst="rect">
            <a:avLst/>
          </a:prstGeom>
        </p:spPr>
        <p:txBody>
          <a:bodyPr vert="horz" lIns="98478" tIns="49238" rIns="98478" bIns="49238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5"/>
            <a:ext cx="3169920" cy="480060"/>
          </a:xfrm>
          <a:prstGeom prst="rect">
            <a:avLst/>
          </a:prstGeom>
        </p:spPr>
        <p:txBody>
          <a:bodyPr vert="horz" lIns="98478" tIns="49238" rIns="98478" bIns="49238" rtlCol="0" anchor="b"/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9" y="9119475"/>
            <a:ext cx="3169920" cy="480060"/>
          </a:xfrm>
          <a:prstGeom prst="rect">
            <a:avLst/>
          </a:prstGeom>
        </p:spPr>
        <p:txBody>
          <a:bodyPr vert="horz" lIns="98478" tIns="49238" rIns="98478" bIns="49238" rtlCol="0" anchor="b"/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C0F4A2C8-6C88-4E71-83EE-698B9D4FE22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473029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1042873" rtl="0" eaLnBrk="1" latinLnBrk="0" hangingPunct="1">
      <a:defRPr sz="1369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521437" algn="l" defTabSz="1042873" rtl="0" eaLnBrk="1" latinLnBrk="0" hangingPunct="1">
      <a:defRPr sz="1369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1042873" algn="l" defTabSz="1042873" rtl="0" eaLnBrk="1" latinLnBrk="0" hangingPunct="1">
      <a:defRPr sz="1369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564310" algn="l" defTabSz="1042873" rtl="0" eaLnBrk="1" latinLnBrk="0" hangingPunct="1">
      <a:defRPr sz="1369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2085746" algn="l" defTabSz="1042873" rtl="0" eaLnBrk="1" latinLnBrk="0" hangingPunct="1">
      <a:defRPr sz="1369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607183" algn="l" defTabSz="1042873" rtl="0" eaLnBrk="1" latinLnBrk="0" hangingPunct="1">
      <a:defRPr sz="1369" kern="1200">
        <a:solidFill>
          <a:schemeClr val="tx1"/>
        </a:solidFill>
        <a:latin typeface="+mn-lt"/>
        <a:ea typeface="+mn-ea"/>
        <a:cs typeface="+mn-cs"/>
      </a:defRPr>
    </a:lvl6pPr>
    <a:lvl7pPr marL="3128620" algn="l" defTabSz="1042873" rtl="0" eaLnBrk="1" latinLnBrk="0" hangingPunct="1">
      <a:defRPr sz="1369" kern="1200">
        <a:solidFill>
          <a:schemeClr val="tx1"/>
        </a:solidFill>
        <a:latin typeface="+mn-lt"/>
        <a:ea typeface="+mn-ea"/>
        <a:cs typeface="+mn-cs"/>
      </a:defRPr>
    </a:lvl7pPr>
    <a:lvl8pPr marL="3650056" algn="l" defTabSz="1042873" rtl="0" eaLnBrk="1" latinLnBrk="0" hangingPunct="1">
      <a:defRPr sz="1369" kern="1200">
        <a:solidFill>
          <a:schemeClr val="tx1"/>
        </a:solidFill>
        <a:latin typeface="+mn-lt"/>
        <a:ea typeface="+mn-ea"/>
        <a:cs typeface="+mn-cs"/>
      </a:defRPr>
    </a:lvl8pPr>
    <a:lvl9pPr marL="4171493" algn="l" defTabSz="1042873" rtl="0" eaLnBrk="1" latinLnBrk="0" hangingPunct="1">
      <a:defRPr sz="1369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F4A2C8-6C88-4E71-83EE-698B9D4FE22F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393213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F4A2C8-6C88-4E71-83EE-698B9D4FE22F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837789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F4A2C8-6C88-4E71-83EE-698B9D4FE22F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401204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F4A2C8-6C88-4E71-83EE-698B9D4FE22F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989722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F4A2C8-6C88-4E71-83EE-698B9D4FE22F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734837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F4A2C8-6C88-4E71-83EE-698B9D4FE22F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502802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F4A2C8-6C88-4E71-83EE-698B9D4FE22F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338328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F4A2C8-6C88-4E71-83EE-698B9D4FE22F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638242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F4A2C8-6C88-4E71-83EE-698B9D4FE22F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276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F4A2C8-6C88-4E71-83EE-698B9D4FE22F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561306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F4A2C8-6C88-4E71-83EE-698B9D4FE22F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37138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F4A2C8-6C88-4E71-83EE-698B9D4FE22F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218191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F4A2C8-6C88-4E71-83EE-698B9D4FE22F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502764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F4A2C8-6C88-4E71-83EE-698B9D4FE22F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054233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F4A2C8-6C88-4E71-83EE-698B9D4FE22F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716000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F4A2C8-6C88-4E71-83EE-698B9D4FE22F}" type="slidenum">
              <a:rPr lang="en-US" smtClean="0"/>
              <a:pPr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415670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F4A2C8-6C88-4E71-83EE-698B9D4FE22F}" type="slidenum">
              <a:rPr lang="en-US" smtClean="0"/>
              <a:pPr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00006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F4A2C8-6C88-4E71-83EE-698B9D4FE22F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01111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F4A2C8-6C88-4E71-83EE-698B9D4FE22F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60868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F4A2C8-6C88-4E71-83EE-698B9D4FE22F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923676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F4A2C8-6C88-4E71-83EE-698B9D4FE22F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834548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F4A2C8-6C88-4E71-83EE-698B9D4FE22F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115624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F4A2C8-6C88-4E71-83EE-698B9D4FE22F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685494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F4A2C8-6C88-4E71-83EE-698B9D4FE22F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74433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- Black">
    <p:bg bwMode="gray"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 noChangeAspect="1"/>
          </p:cNvSpPr>
          <p:nvPr>
            <p:ph type="pic" sz="quarter" idx="11"/>
          </p:nvPr>
        </p:nvSpPr>
        <p:spPr>
          <a:xfrm>
            <a:off x="2196866" y="801940"/>
            <a:ext cx="6312188" cy="5955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 dirty="0"/>
              <a:t>Click icon to add picture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 bwMode="gray">
          <a:xfrm>
            <a:off x="441844" y="6466942"/>
            <a:ext cx="4902475" cy="557614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Aft>
                <a:spcPts val="0"/>
              </a:spcAft>
              <a:buNone/>
              <a:defRPr sz="1985" b="1">
                <a:solidFill>
                  <a:schemeClr val="bg1"/>
                </a:solidFill>
              </a:defRPr>
            </a:lvl1pPr>
            <a:lvl2pPr marL="0" marR="0" indent="0" algn="l" defTabSz="1008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 typeface="Arial"/>
              <a:buNone/>
              <a:tabLst/>
              <a:defRPr sz="1764" b="0">
                <a:solidFill>
                  <a:schemeClr val="bg1"/>
                </a:solidFill>
              </a:defRPr>
            </a:lvl2pPr>
            <a:lvl3pPr marL="0" indent="0" algn="l">
              <a:spcAft>
                <a:spcPts val="0"/>
              </a:spcAft>
              <a:buNone/>
              <a:defRPr sz="1764">
                <a:solidFill>
                  <a:schemeClr val="bg1"/>
                </a:solidFill>
              </a:defRPr>
            </a:lvl3pPr>
            <a:lvl4pPr marL="1512600" indent="0" algn="ctr">
              <a:buNone/>
              <a:defRPr sz="1764"/>
            </a:lvl4pPr>
            <a:lvl5pPr marL="2016801" indent="0" algn="ctr">
              <a:buNone/>
              <a:defRPr sz="1764"/>
            </a:lvl5pPr>
            <a:lvl6pPr marL="2521001" indent="0" algn="ctr">
              <a:buNone/>
              <a:defRPr sz="1764"/>
            </a:lvl6pPr>
            <a:lvl7pPr marL="3025201" indent="0" algn="ctr">
              <a:buNone/>
              <a:defRPr sz="1764"/>
            </a:lvl7pPr>
            <a:lvl8pPr marL="3529401" indent="0" algn="ctr">
              <a:buNone/>
              <a:defRPr sz="1764"/>
            </a:lvl8pPr>
            <a:lvl9pPr marL="4033601" indent="0" algn="ctr">
              <a:buNone/>
              <a:defRPr sz="1764"/>
            </a:lvl9pPr>
          </a:lstStyle>
          <a:p>
            <a:r>
              <a:rPr lang="en-US" noProof="0" dirty="0"/>
              <a:t>Click to edit Master title style</a:t>
            </a:r>
          </a:p>
          <a:p>
            <a:pPr marL="0" marR="0" lvl="1" indent="0" algn="l" defTabSz="1008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 typeface="Arial"/>
              <a:buNone/>
              <a:tabLst/>
              <a:defRPr/>
            </a:pPr>
            <a:r>
              <a:rPr lang="en-US" noProof="0" dirty="0"/>
              <a:t>Click to edit Master subtitle style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439794" y="7037652"/>
            <a:ext cx="4904525" cy="329124"/>
          </a:xfrm>
          <a:prstGeom prst="rect">
            <a:avLst/>
          </a:prstGeom>
        </p:spPr>
        <p:txBody>
          <a:bodyPr/>
          <a:lstStyle>
            <a:lvl1pPr>
              <a:spcAft>
                <a:spcPts val="0"/>
              </a:spcAft>
              <a:defRPr sz="1103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grpSp>
        <p:nvGrpSpPr>
          <p:cNvPr id="22" name="Group 21"/>
          <p:cNvGrpSpPr>
            <a:grpSpLocks noChangeAspect="1"/>
          </p:cNvGrpSpPr>
          <p:nvPr userDrawn="1"/>
        </p:nvGrpSpPr>
        <p:grpSpPr>
          <a:xfrm>
            <a:off x="439792" y="416850"/>
            <a:ext cx="1892808" cy="359839"/>
            <a:chOff x="398463" y="404813"/>
            <a:chExt cx="1627187" cy="307976"/>
          </a:xfrm>
          <a:solidFill>
            <a:schemeClr val="bg1"/>
          </a:solidFill>
        </p:grpSpPr>
        <p:sp>
          <p:nvSpPr>
            <p:cNvPr id="23" name="Oval 5"/>
            <p:cNvSpPr>
              <a:spLocks noChangeArrowheads="1"/>
            </p:cNvSpPr>
            <p:nvPr userDrawn="1"/>
          </p:nvSpPr>
          <p:spPr bwMode="auto">
            <a:xfrm>
              <a:off x="1938338" y="625476"/>
              <a:ext cx="87312" cy="87313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>
                <a:solidFill>
                  <a:schemeClr val="bg1"/>
                </a:solidFill>
              </a:endParaRPr>
            </a:p>
          </p:txBody>
        </p:sp>
        <p:sp>
          <p:nvSpPr>
            <p:cNvPr id="24" name="Freeform 6"/>
            <p:cNvSpPr>
              <a:spLocks noEditPoints="1"/>
            </p:cNvSpPr>
            <p:nvPr userDrawn="1"/>
          </p:nvSpPr>
          <p:spPr bwMode="auto">
            <a:xfrm>
              <a:off x="398463" y="406401"/>
              <a:ext cx="247650" cy="301625"/>
            </a:xfrm>
            <a:custGeom>
              <a:avLst/>
              <a:gdLst>
                <a:gd name="T0" fmla="*/ 287 w 287"/>
                <a:gd name="T1" fmla="*/ 166 h 347"/>
                <a:gd name="T2" fmla="*/ 240 w 287"/>
                <a:gd name="T3" fmla="*/ 300 h 347"/>
                <a:gd name="T4" fmla="*/ 109 w 287"/>
                <a:gd name="T5" fmla="*/ 347 h 347"/>
                <a:gd name="T6" fmla="*/ 0 w 287"/>
                <a:gd name="T7" fmla="*/ 347 h 347"/>
                <a:gd name="T8" fmla="*/ 0 w 287"/>
                <a:gd name="T9" fmla="*/ 0 h 347"/>
                <a:gd name="T10" fmla="*/ 117 w 287"/>
                <a:gd name="T11" fmla="*/ 0 h 347"/>
                <a:gd name="T12" fmla="*/ 243 w 287"/>
                <a:gd name="T13" fmla="*/ 43 h 347"/>
                <a:gd name="T14" fmla="*/ 287 w 287"/>
                <a:gd name="T15" fmla="*/ 166 h 347"/>
                <a:gd name="T16" fmla="*/ 192 w 287"/>
                <a:gd name="T17" fmla="*/ 170 h 347"/>
                <a:gd name="T18" fmla="*/ 174 w 287"/>
                <a:gd name="T19" fmla="*/ 99 h 347"/>
                <a:gd name="T20" fmla="*/ 118 w 287"/>
                <a:gd name="T21" fmla="*/ 76 h 347"/>
                <a:gd name="T22" fmla="*/ 91 w 287"/>
                <a:gd name="T23" fmla="*/ 76 h 347"/>
                <a:gd name="T24" fmla="*/ 91 w 287"/>
                <a:gd name="T25" fmla="*/ 270 h 347"/>
                <a:gd name="T26" fmla="*/ 111 w 287"/>
                <a:gd name="T27" fmla="*/ 270 h 347"/>
                <a:gd name="T28" fmla="*/ 173 w 287"/>
                <a:gd name="T29" fmla="*/ 245 h 347"/>
                <a:gd name="T30" fmla="*/ 192 w 287"/>
                <a:gd name="T31" fmla="*/ 170 h 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87" h="347">
                  <a:moveTo>
                    <a:pt x="287" y="166"/>
                  </a:moveTo>
                  <a:cubicBezTo>
                    <a:pt x="287" y="224"/>
                    <a:pt x="271" y="269"/>
                    <a:pt x="240" y="300"/>
                  </a:cubicBezTo>
                  <a:cubicBezTo>
                    <a:pt x="209" y="331"/>
                    <a:pt x="165" y="347"/>
                    <a:pt x="109" y="347"/>
                  </a:cubicBezTo>
                  <a:cubicBezTo>
                    <a:pt x="0" y="347"/>
                    <a:pt x="0" y="347"/>
                    <a:pt x="0" y="347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17" y="0"/>
                    <a:pt x="117" y="0"/>
                    <a:pt x="117" y="0"/>
                  </a:cubicBezTo>
                  <a:cubicBezTo>
                    <a:pt x="171" y="0"/>
                    <a:pt x="213" y="15"/>
                    <a:pt x="243" y="43"/>
                  </a:cubicBezTo>
                  <a:cubicBezTo>
                    <a:pt x="272" y="72"/>
                    <a:pt x="287" y="113"/>
                    <a:pt x="287" y="166"/>
                  </a:cubicBezTo>
                  <a:moveTo>
                    <a:pt x="192" y="170"/>
                  </a:moveTo>
                  <a:cubicBezTo>
                    <a:pt x="192" y="138"/>
                    <a:pt x="186" y="114"/>
                    <a:pt x="174" y="99"/>
                  </a:cubicBezTo>
                  <a:cubicBezTo>
                    <a:pt x="161" y="84"/>
                    <a:pt x="143" y="76"/>
                    <a:pt x="118" y="76"/>
                  </a:cubicBezTo>
                  <a:cubicBezTo>
                    <a:pt x="91" y="76"/>
                    <a:pt x="91" y="76"/>
                    <a:pt x="91" y="76"/>
                  </a:cubicBezTo>
                  <a:cubicBezTo>
                    <a:pt x="91" y="270"/>
                    <a:pt x="91" y="270"/>
                    <a:pt x="91" y="270"/>
                  </a:cubicBezTo>
                  <a:cubicBezTo>
                    <a:pt x="111" y="270"/>
                    <a:pt x="111" y="270"/>
                    <a:pt x="111" y="270"/>
                  </a:cubicBezTo>
                  <a:cubicBezTo>
                    <a:pt x="139" y="270"/>
                    <a:pt x="160" y="262"/>
                    <a:pt x="173" y="245"/>
                  </a:cubicBezTo>
                  <a:cubicBezTo>
                    <a:pt x="186" y="229"/>
                    <a:pt x="192" y="204"/>
                    <a:pt x="192" y="17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>
                <a:solidFill>
                  <a:schemeClr val="bg1"/>
                </a:solidFill>
              </a:endParaRPr>
            </a:p>
          </p:txBody>
        </p:sp>
        <p:sp>
          <p:nvSpPr>
            <p:cNvPr id="25" name="Rectangle 7"/>
            <p:cNvSpPr>
              <a:spLocks noChangeArrowheads="1"/>
            </p:cNvSpPr>
            <p:nvPr userDrawn="1"/>
          </p:nvSpPr>
          <p:spPr bwMode="auto">
            <a:xfrm>
              <a:off x="906463" y="404813"/>
              <a:ext cx="74612" cy="3032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>
                <a:solidFill>
                  <a:schemeClr val="bg1"/>
                </a:solidFill>
              </a:endParaRPr>
            </a:p>
          </p:txBody>
        </p:sp>
        <p:sp>
          <p:nvSpPr>
            <p:cNvPr id="26" name="Freeform 8"/>
            <p:cNvSpPr>
              <a:spLocks noEditPoints="1"/>
            </p:cNvSpPr>
            <p:nvPr userDrawn="1"/>
          </p:nvSpPr>
          <p:spPr bwMode="auto">
            <a:xfrm>
              <a:off x="1011238" y="479426"/>
              <a:ext cx="215900" cy="231775"/>
            </a:xfrm>
            <a:custGeom>
              <a:avLst/>
              <a:gdLst>
                <a:gd name="T0" fmla="*/ 252 w 252"/>
                <a:gd name="T1" fmla="*/ 133 h 267"/>
                <a:gd name="T2" fmla="*/ 218 w 252"/>
                <a:gd name="T3" fmla="*/ 232 h 267"/>
                <a:gd name="T4" fmla="*/ 125 w 252"/>
                <a:gd name="T5" fmla="*/ 267 h 267"/>
                <a:gd name="T6" fmla="*/ 34 w 252"/>
                <a:gd name="T7" fmla="*/ 231 h 267"/>
                <a:gd name="T8" fmla="*/ 0 w 252"/>
                <a:gd name="T9" fmla="*/ 133 h 267"/>
                <a:gd name="T10" fmla="*/ 33 w 252"/>
                <a:gd name="T11" fmla="*/ 35 h 267"/>
                <a:gd name="T12" fmla="*/ 127 w 252"/>
                <a:gd name="T13" fmla="*/ 0 h 267"/>
                <a:gd name="T14" fmla="*/ 192 w 252"/>
                <a:gd name="T15" fmla="*/ 16 h 267"/>
                <a:gd name="T16" fmla="*/ 236 w 252"/>
                <a:gd name="T17" fmla="*/ 63 h 267"/>
                <a:gd name="T18" fmla="*/ 252 w 252"/>
                <a:gd name="T19" fmla="*/ 133 h 267"/>
                <a:gd name="T20" fmla="*/ 88 w 252"/>
                <a:gd name="T21" fmla="*/ 133 h 267"/>
                <a:gd name="T22" fmla="*/ 97 w 252"/>
                <a:gd name="T23" fmla="*/ 184 h 267"/>
                <a:gd name="T24" fmla="*/ 126 w 252"/>
                <a:gd name="T25" fmla="*/ 201 h 267"/>
                <a:gd name="T26" fmla="*/ 155 w 252"/>
                <a:gd name="T27" fmla="*/ 184 h 267"/>
                <a:gd name="T28" fmla="*/ 163 w 252"/>
                <a:gd name="T29" fmla="*/ 133 h 267"/>
                <a:gd name="T30" fmla="*/ 155 w 252"/>
                <a:gd name="T31" fmla="*/ 83 h 267"/>
                <a:gd name="T32" fmla="*/ 126 w 252"/>
                <a:gd name="T33" fmla="*/ 66 h 267"/>
                <a:gd name="T34" fmla="*/ 97 w 252"/>
                <a:gd name="T35" fmla="*/ 83 h 267"/>
                <a:gd name="T36" fmla="*/ 88 w 252"/>
                <a:gd name="T37" fmla="*/ 133 h 2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52" h="267">
                  <a:moveTo>
                    <a:pt x="252" y="133"/>
                  </a:moveTo>
                  <a:cubicBezTo>
                    <a:pt x="252" y="175"/>
                    <a:pt x="241" y="208"/>
                    <a:pt x="218" y="232"/>
                  </a:cubicBezTo>
                  <a:cubicBezTo>
                    <a:pt x="196" y="256"/>
                    <a:pt x="165" y="267"/>
                    <a:pt x="125" y="267"/>
                  </a:cubicBezTo>
                  <a:cubicBezTo>
                    <a:pt x="87" y="267"/>
                    <a:pt x="56" y="255"/>
                    <a:pt x="34" y="231"/>
                  </a:cubicBezTo>
                  <a:cubicBezTo>
                    <a:pt x="11" y="207"/>
                    <a:pt x="0" y="174"/>
                    <a:pt x="0" y="133"/>
                  </a:cubicBezTo>
                  <a:cubicBezTo>
                    <a:pt x="0" y="91"/>
                    <a:pt x="11" y="58"/>
                    <a:pt x="33" y="35"/>
                  </a:cubicBezTo>
                  <a:cubicBezTo>
                    <a:pt x="55" y="12"/>
                    <a:pt x="86" y="0"/>
                    <a:pt x="127" y="0"/>
                  </a:cubicBezTo>
                  <a:cubicBezTo>
                    <a:pt x="151" y="0"/>
                    <a:pt x="173" y="5"/>
                    <a:pt x="192" y="16"/>
                  </a:cubicBezTo>
                  <a:cubicBezTo>
                    <a:pt x="211" y="27"/>
                    <a:pt x="226" y="42"/>
                    <a:pt x="236" y="63"/>
                  </a:cubicBezTo>
                  <a:cubicBezTo>
                    <a:pt x="247" y="83"/>
                    <a:pt x="252" y="106"/>
                    <a:pt x="252" y="133"/>
                  </a:cubicBezTo>
                  <a:moveTo>
                    <a:pt x="88" y="133"/>
                  </a:moveTo>
                  <a:cubicBezTo>
                    <a:pt x="88" y="155"/>
                    <a:pt x="91" y="172"/>
                    <a:pt x="97" y="184"/>
                  </a:cubicBezTo>
                  <a:cubicBezTo>
                    <a:pt x="103" y="195"/>
                    <a:pt x="112" y="201"/>
                    <a:pt x="126" y="201"/>
                  </a:cubicBezTo>
                  <a:cubicBezTo>
                    <a:pt x="140" y="201"/>
                    <a:pt x="149" y="195"/>
                    <a:pt x="155" y="184"/>
                  </a:cubicBezTo>
                  <a:cubicBezTo>
                    <a:pt x="160" y="172"/>
                    <a:pt x="163" y="155"/>
                    <a:pt x="163" y="133"/>
                  </a:cubicBezTo>
                  <a:cubicBezTo>
                    <a:pt x="163" y="111"/>
                    <a:pt x="160" y="94"/>
                    <a:pt x="155" y="83"/>
                  </a:cubicBezTo>
                  <a:cubicBezTo>
                    <a:pt x="149" y="72"/>
                    <a:pt x="139" y="66"/>
                    <a:pt x="126" y="66"/>
                  </a:cubicBezTo>
                  <a:cubicBezTo>
                    <a:pt x="112" y="66"/>
                    <a:pt x="103" y="72"/>
                    <a:pt x="97" y="83"/>
                  </a:cubicBezTo>
                  <a:cubicBezTo>
                    <a:pt x="91" y="94"/>
                    <a:pt x="88" y="111"/>
                    <a:pt x="88" y="133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>
                <a:solidFill>
                  <a:schemeClr val="bg1"/>
                </a:solidFill>
              </a:endParaRPr>
            </a:p>
          </p:txBody>
        </p:sp>
        <p:sp>
          <p:nvSpPr>
            <p:cNvPr id="27" name="Rectangle 9"/>
            <p:cNvSpPr>
              <a:spLocks noChangeArrowheads="1"/>
            </p:cNvSpPr>
            <p:nvPr userDrawn="1"/>
          </p:nvSpPr>
          <p:spPr bwMode="auto">
            <a:xfrm>
              <a:off x="1257300" y="482601"/>
              <a:ext cx="74612" cy="2254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>
                <a:solidFill>
                  <a:schemeClr val="bg1"/>
                </a:solidFill>
              </a:endParaRPr>
            </a:p>
          </p:txBody>
        </p:sp>
        <p:sp>
          <p:nvSpPr>
            <p:cNvPr id="28" name="Rectangle 10"/>
            <p:cNvSpPr>
              <a:spLocks noChangeArrowheads="1"/>
            </p:cNvSpPr>
            <p:nvPr userDrawn="1"/>
          </p:nvSpPr>
          <p:spPr bwMode="auto">
            <a:xfrm>
              <a:off x="1257300" y="404813"/>
              <a:ext cx="74612" cy="5080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>
                <a:solidFill>
                  <a:schemeClr val="bg1"/>
                </a:solidFill>
              </a:endParaRPr>
            </a:p>
          </p:txBody>
        </p:sp>
        <p:sp>
          <p:nvSpPr>
            <p:cNvPr id="29" name="Freeform 11"/>
            <p:cNvSpPr>
              <a:spLocks/>
            </p:cNvSpPr>
            <p:nvPr userDrawn="1"/>
          </p:nvSpPr>
          <p:spPr bwMode="auto">
            <a:xfrm>
              <a:off x="1362075" y="411163"/>
              <a:ext cx="158750" cy="300038"/>
            </a:xfrm>
            <a:custGeom>
              <a:avLst/>
              <a:gdLst>
                <a:gd name="T0" fmla="*/ 142 w 184"/>
                <a:gd name="T1" fmla="*/ 274 h 344"/>
                <a:gd name="T2" fmla="*/ 184 w 184"/>
                <a:gd name="T3" fmla="*/ 265 h 344"/>
                <a:gd name="T4" fmla="*/ 184 w 184"/>
                <a:gd name="T5" fmla="*/ 330 h 344"/>
                <a:gd name="T6" fmla="*/ 150 w 184"/>
                <a:gd name="T7" fmla="*/ 341 h 344"/>
                <a:gd name="T8" fmla="*/ 113 w 184"/>
                <a:gd name="T9" fmla="*/ 344 h 344"/>
                <a:gd name="T10" fmla="*/ 50 w 184"/>
                <a:gd name="T11" fmla="*/ 322 h 344"/>
                <a:gd name="T12" fmla="*/ 30 w 184"/>
                <a:gd name="T13" fmla="*/ 255 h 344"/>
                <a:gd name="T14" fmla="*/ 30 w 184"/>
                <a:gd name="T15" fmla="*/ 148 h 344"/>
                <a:gd name="T16" fmla="*/ 0 w 184"/>
                <a:gd name="T17" fmla="*/ 148 h 344"/>
                <a:gd name="T18" fmla="*/ 0 w 184"/>
                <a:gd name="T19" fmla="*/ 81 h 344"/>
                <a:gd name="T20" fmla="*/ 30 w 184"/>
                <a:gd name="T21" fmla="*/ 81 h 344"/>
                <a:gd name="T22" fmla="*/ 30 w 184"/>
                <a:gd name="T23" fmla="*/ 16 h 344"/>
                <a:gd name="T24" fmla="*/ 118 w 184"/>
                <a:gd name="T25" fmla="*/ 0 h 344"/>
                <a:gd name="T26" fmla="*/ 118 w 184"/>
                <a:gd name="T27" fmla="*/ 81 h 344"/>
                <a:gd name="T28" fmla="*/ 174 w 184"/>
                <a:gd name="T29" fmla="*/ 81 h 344"/>
                <a:gd name="T30" fmla="*/ 174 w 184"/>
                <a:gd name="T31" fmla="*/ 148 h 344"/>
                <a:gd name="T32" fmla="*/ 118 w 184"/>
                <a:gd name="T33" fmla="*/ 148 h 344"/>
                <a:gd name="T34" fmla="*/ 118 w 184"/>
                <a:gd name="T35" fmla="*/ 249 h 344"/>
                <a:gd name="T36" fmla="*/ 142 w 184"/>
                <a:gd name="T37" fmla="*/ 274 h 3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84" h="344">
                  <a:moveTo>
                    <a:pt x="142" y="274"/>
                  </a:moveTo>
                  <a:cubicBezTo>
                    <a:pt x="153" y="274"/>
                    <a:pt x="167" y="271"/>
                    <a:pt x="184" y="265"/>
                  </a:cubicBezTo>
                  <a:cubicBezTo>
                    <a:pt x="184" y="330"/>
                    <a:pt x="184" y="330"/>
                    <a:pt x="184" y="330"/>
                  </a:cubicBezTo>
                  <a:cubicBezTo>
                    <a:pt x="172" y="335"/>
                    <a:pt x="161" y="339"/>
                    <a:pt x="150" y="341"/>
                  </a:cubicBezTo>
                  <a:cubicBezTo>
                    <a:pt x="140" y="343"/>
                    <a:pt x="127" y="344"/>
                    <a:pt x="113" y="344"/>
                  </a:cubicBezTo>
                  <a:cubicBezTo>
                    <a:pt x="84" y="344"/>
                    <a:pt x="63" y="337"/>
                    <a:pt x="50" y="322"/>
                  </a:cubicBezTo>
                  <a:cubicBezTo>
                    <a:pt x="37" y="308"/>
                    <a:pt x="30" y="285"/>
                    <a:pt x="30" y="255"/>
                  </a:cubicBezTo>
                  <a:cubicBezTo>
                    <a:pt x="30" y="148"/>
                    <a:pt x="30" y="148"/>
                    <a:pt x="30" y="148"/>
                  </a:cubicBezTo>
                  <a:cubicBezTo>
                    <a:pt x="0" y="148"/>
                    <a:pt x="0" y="148"/>
                    <a:pt x="0" y="148"/>
                  </a:cubicBezTo>
                  <a:cubicBezTo>
                    <a:pt x="0" y="81"/>
                    <a:pt x="0" y="81"/>
                    <a:pt x="0" y="81"/>
                  </a:cubicBezTo>
                  <a:cubicBezTo>
                    <a:pt x="30" y="81"/>
                    <a:pt x="30" y="81"/>
                    <a:pt x="30" y="81"/>
                  </a:cubicBezTo>
                  <a:cubicBezTo>
                    <a:pt x="30" y="16"/>
                    <a:pt x="30" y="16"/>
                    <a:pt x="30" y="16"/>
                  </a:cubicBezTo>
                  <a:cubicBezTo>
                    <a:pt x="118" y="0"/>
                    <a:pt x="118" y="0"/>
                    <a:pt x="118" y="0"/>
                  </a:cubicBezTo>
                  <a:cubicBezTo>
                    <a:pt x="118" y="81"/>
                    <a:pt x="118" y="81"/>
                    <a:pt x="118" y="81"/>
                  </a:cubicBezTo>
                  <a:cubicBezTo>
                    <a:pt x="174" y="81"/>
                    <a:pt x="174" y="81"/>
                    <a:pt x="174" y="81"/>
                  </a:cubicBezTo>
                  <a:cubicBezTo>
                    <a:pt x="174" y="148"/>
                    <a:pt x="174" y="148"/>
                    <a:pt x="174" y="148"/>
                  </a:cubicBezTo>
                  <a:cubicBezTo>
                    <a:pt x="118" y="148"/>
                    <a:pt x="118" y="148"/>
                    <a:pt x="118" y="148"/>
                  </a:cubicBezTo>
                  <a:cubicBezTo>
                    <a:pt x="118" y="249"/>
                    <a:pt x="118" y="249"/>
                    <a:pt x="118" y="249"/>
                  </a:cubicBezTo>
                  <a:cubicBezTo>
                    <a:pt x="118" y="266"/>
                    <a:pt x="126" y="274"/>
                    <a:pt x="142" y="27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>
                <a:solidFill>
                  <a:schemeClr val="bg1"/>
                </a:solidFill>
              </a:endParaRPr>
            </a:p>
          </p:txBody>
        </p:sp>
        <p:sp>
          <p:nvSpPr>
            <p:cNvPr id="30" name="Freeform 12"/>
            <p:cNvSpPr>
              <a:spLocks/>
            </p:cNvSpPr>
            <p:nvPr userDrawn="1"/>
          </p:nvSpPr>
          <p:spPr bwMode="auto">
            <a:xfrm>
              <a:off x="1535113" y="411163"/>
              <a:ext cx="158750" cy="300038"/>
            </a:xfrm>
            <a:custGeom>
              <a:avLst/>
              <a:gdLst>
                <a:gd name="T0" fmla="*/ 142 w 184"/>
                <a:gd name="T1" fmla="*/ 274 h 344"/>
                <a:gd name="T2" fmla="*/ 184 w 184"/>
                <a:gd name="T3" fmla="*/ 265 h 344"/>
                <a:gd name="T4" fmla="*/ 184 w 184"/>
                <a:gd name="T5" fmla="*/ 330 h 344"/>
                <a:gd name="T6" fmla="*/ 151 w 184"/>
                <a:gd name="T7" fmla="*/ 341 h 344"/>
                <a:gd name="T8" fmla="*/ 114 w 184"/>
                <a:gd name="T9" fmla="*/ 344 h 344"/>
                <a:gd name="T10" fmla="*/ 50 w 184"/>
                <a:gd name="T11" fmla="*/ 322 h 344"/>
                <a:gd name="T12" fmla="*/ 31 w 184"/>
                <a:gd name="T13" fmla="*/ 255 h 344"/>
                <a:gd name="T14" fmla="*/ 31 w 184"/>
                <a:gd name="T15" fmla="*/ 148 h 344"/>
                <a:gd name="T16" fmla="*/ 0 w 184"/>
                <a:gd name="T17" fmla="*/ 148 h 344"/>
                <a:gd name="T18" fmla="*/ 0 w 184"/>
                <a:gd name="T19" fmla="*/ 81 h 344"/>
                <a:gd name="T20" fmla="*/ 31 w 184"/>
                <a:gd name="T21" fmla="*/ 81 h 344"/>
                <a:gd name="T22" fmla="*/ 31 w 184"/>
                <a:gd name="T23" fmla="*/ 15 h 344"/>
                <a:gd name="T24" fmla="*/ 119 w 184"/>
                <a:gd name="T25" fmla="*/ 0 h 344"/>
                <a:gd name="T26" fmla="*/ 119 w 184"/>
                <a:gd name="T27" fmla="*/ 81 h 344"/>
                <a:gd name="T28" fmla="*/ 174 w 184"/>
                <a:gd name="T29" fmla="*/ 81 h 344"/>
                <a:gd name="T30" fmla="*/ 174 w 184"/>
                <a:gd name="T31" fmla="*/ 148 h 344"/>
                <a:gd name="T32" fmla="*/ 119 w 184"/>
                <a:gd name="T33" fmla="*/ 148 h 344"/>
                <a:gd name="T34" fmla="*/ 119 w 184"/>
                <a:gd name="T35" fmla="*/ 249 h 344"/>
                <a:gd name="T36" fmla="*/ 142 w 184"/>
                <a:gd name="T37" fmla="*/ 274 h 3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84" h="344">
                  <a:moveTo>
                    <a:pt x="142" y="274"/>
                  </a:moveTo>
                  <a:cubicBezTo>
                    <a:pt x="154" y="274"/>
                    <a:pt x="168" y="271"/>
                    <a:pt x="184" y="265"/>
                  </a:cubicBezTo>
                  <a:cubicBezTo>
                    <a:pt x="184" y="330"/>
                    <a:pt x="184" y="330"/>
                    <a:pt x="184" y="330"/>
                  </a:cubicBezTo>
                  <a:cubicBezTo>
                    <a:pt x="173" y="335"/>
                    <a:pt x="161" y="339"/>
                    <a:pt x="151" y="341"/>
                  </a:cubicBezTo>
                  <a:cubicBezTo>
                    <a:pt x="140" y="343"/>
                    <a:pt x="128" y="344"/>
                    <a:pt x="114" y="344"/>
                  </a:cubicBezTo>
                  <a:cubicBezTo>
                    <a:pt x="84" y="344"/>
                    <a:pt x="63" y="337"/>
                    <a:pt x="50" y="322"/>
                  </a:cubicBezTo>
                  <a:cubicBezTo>
                    <a:pt x="37" y="308"/>
                    <a:pt x="31" y="285"/>
                    <a:pt x="31" y="255"/>
                  </a:cubicBezTo>
                  <a:cubicBezTo>
                    <a:pt x="31" y="148"/>
                    <a:pt x="31" y="148"/>
                    <a:pt x="31" y="148"/>
                  </a:cubicBezTo>
                  <a:cubicBezTo>
                    <a:pt x="0" y="148"/>
                    <a:pt x="0" y="148"/>
                    <a:pt x="0" y="148"/>
                  </a:cubicBezTo>
                  <a:cubicBezTo>
                    <a:pt x="0" y="81"/>
                    <a:pt x="0" y="81"/>
                    <a:pt x="0" y="81"/>
                  </a:cubicBezTo>
                  <a:cubicBezTo>
                    <a:pt x="31" y="81"/>
                    <a:pt x="31" y="81"/>
                    <a:pt x="31" y="81"/>
                  </a:cubicBezTo>
                  <a:cubicBezTo>
                    <a:pt x="31" y="15"/>
                    <a:pt x="31" y="15"/>
                    <a:pt x="31" y="15"/>
                  </a:cubicBezTo>
                  <a:cubicBezTo>
                    <a:pt x="119" y="0"/>
                    <a:pt x="119" y="0"/>
                    <a:pt x="119" y="0"/>
                  </a:cubicBezTo>
                  <a:cubicBezTo>
                    <a:pt x="119" y="81"/>
                    <a:pt x="119" y="81"/>
                    <a:pt x="119" y="81"/>
                  </a:cubicBezTo>
                  <a:cubicBezTo>
                    <a:pt x="174" y="81"/>
                    <a:pt x="174" y="81"/>
                    <a:pt x="174" y="81"/>
                  </a:cubicBezTo>
                  <a:cubicBezTo>
                    <a:pt x="174" y="148"/>
                    <a:pt x="174" y="148"/>
                    <a:pt x="174" y="148"/>
                  </a:cubicBezTo>
                  <a:cubicBezTo>
                    <a:pt x="119" y="148"/>
                    <a:pt x="119" y="148"/>
                    <a:pt x="119" y="148"/>
                  </a:cubicBezTo>
                  <a:cubicBezTo>
                    <a:pt x="119" y="249"/>
                    <a:pt x="119" y="249"/>
                    <a:pt x="119" y="249"/>
                  </a:cubicBezTo>
                  <a:cubicBezTo>
                    <a:pt x="119" y="266"/>
                    <a:pt x="127" y="274"/>
                    <a:pt x="142" y="27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>
                <a:solidFill>
                  <a:schemeClr val="bg1"/>
                </a:solidFill>
              </a:endParaRPr>
            </a:p>
          </p:txBody>
        </p:sp>
        <p:sp>
          <p:nvSpPr>
            <p:cNvPr id="31" name="Freeform 13"/>
            <p:cNvSpPr>
              <a:spLocks noEditPoints="1"/>
            </p:cNvSpPr>
            <p:nvPr userDrawn="1"/>
          </p:nvSpPr>
          <p:spPr bwMode="auto">
            <a:xfrm>
              <a:off x="1709738" y="479426"/>
              <a:ext cx="211137" cy="231775"/>
            </a:xfrm>
            <a:custGeom>
              <a:avLst/>
              <a:gdLst>
                <a:gd name="T0" fmla="*/ 213 w 244"/>
                <a:gd name="T1" fmla="*/ 30 h 267"/>
                <a:gd name="T2" fmla="*/ 125 w 244"/>
                <a:gd name="T3" fmla="*/ 0 h 267"/>
                <a:gd name="T4" fmla="*/ 33 w 244"/>
                <a:gd name="T5" fmla="*/ 35 h 267"/>
                <a:gd name="T6" fmla="*/ 0 w 244"/>
                <a:gd name="T7" fmla="*/ 135 h 267"/>
                <a:gd name="T8" fmla="*/ 35 w 244"/>
                <a:gd name="T9" fmla="*/ 233 h 267"/>
                <a:gd name="T10" fmla="*/ 133 w 244"/>
                <a:gd name="T11" fmla="*/ 267 h 267"/>
                <a:gd name="T12" fmla="*/ 185 w 244"/>
                <a:gd name="T13" fmla="*/ 263 h 267"/>
                <a:gd name="T14" fmla="*/ 227 w 244"/>
                <a:gd name="T15" fmla="*/ 249 h 267"/>
                <a:gd name="T16" fmla="*/ 214 w 244"/>
                <a:gd name="T17" fmla="*/ 190 h 267"/>
                <a:gd name="T18" fmla="*/ 186 w 244"/>
                <a:gd name="T19" fmla="*/ 200 h 267"/>
                <a:gd name="T20" fmla="*/ 144 w 244"/>
                <a:gd name="T21" fmla="*/ 204 h 267"/>
                <a:gd name="T22" fmla="*/ 104 w 244"/>
                <a:gd name="T23" fmla="*/ 192 h 267"/>
                <a:gd name="T24" fmla="*/ 88 w 244"/>
                <a:gd name="T25" fmla="*/ 158 h 267"/>
                <a:gd name="T26" fmla="*/ 244 w 244"/>
                <a:gd name="T27" fmla="*/ 158 h 267"/>
                <a:gd name="T28" fmla="*/ 244 w 244"/>
                <a:gd name="T29" fmla="*/ 118 h 267"/>
                <a:gd name="T30" fmla="*/ 213 w 244"/>
                <a:gd name="T31" fmla="*/ 30 h 267"/>
                <a:gd name="T32" fmla="*/ 90 w 244"/>
                <a:gd name="T33" fmla="*/ 102 h 267"/>
                <a:gd name="T34" fmla="*/ 102 w 244"/>
                <a:gd name="T35" fmla="*/ 70 h 267"/>
                <a:gd name="T36" fmla="*/ 128 w 244"/>
                <a:gd name="T37" fmla="*/ 61 h 267"/>
                <a:gd name="T38" fmla="*/ 155 w 244"/>
                <a:gd name="T39" fmla="*/ 72 h 267"/>
                <a:gd name="T40" fmla="*/ 165 w 244"/>
                <a:gd name="T41" fmla="*/ 102 h 267"/>
                <a:gd name="T42" fmla="*/ 90 w 244"/>
                <a:gd name="T43" fmla="*/ 102 h 2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44" h="267">
                  <a:moveTo>
                    <a:pt x="213" y="30"/>
                  </a:moveTo>
                  <a:cubicBezTo>
                    <a:pt x="192" y="10"/>
                    <a:pt x="163" y="0"/>
                    <a:pt x="125" y="0"/>
                  </a:cubicBezTo>
                  <a:cubicBezTo>
                    <a:pt x="85" y="0"/>
                    <a:pt x="54" y="12"/>
                    <a:pt x="33" y="35"/>
                  </a:cubicBezTo>
                  <a:cubicBezTo>
                    <a:pt x="11" y="58"/>
                    <a:pt x="0" y="92"/>
                    <a:pt x="0" y="135"/>
                  </a:cubicBezTo>
                  <a:cubicBezTo>
                    <a:pt x="0" y="178"/>
                    <a:pt x="12" y="210"/>
                    <a:pt x="35" y="233"/>
                  </a:cubicBezTo>
                  <a:cubicBezTo>
                    <a:pt x="59" y="256"/>
                    <a:pt x="91" y="267"/>
                    <a:pt x="133" y="267"/>
                  </a:cubicBezTo>
                  <a:cubicBezTo>
                    <a:pt x="153" y="267"/>
                    <a:pt x="171" y="266"/>
                    <a:pt x="185" y="263"/>
                  </a:cubicBezTo>
                  <a:cubicBezTo>
                    <a:pt x="200" y="261"/>
                    <a:pt x="214" y="256"/>
                    <a:pt x="227" y="249"/>
                  </a:cubicBezTo>
                  <a:cubicBezTo>
                    <a:pt x="214" y="190"/>
                    <a:pt x="214" y="190"/>
                    <a:pt x="214" y="190"/>
                  </a:cubicBezTo>
                  <a:cubicBezTo>
                    <a:pt x="204" y="194"/>
                    <a:pt x="195" y="197"/>
                    <a:pt x="186" y="200"/>
                  </a:cubicBezTo>
                  <a:cubicBezTo>
                    <a:pt x="173" y="202"/>
                    <a:pt x="159" y="204"/>
                    <a:pt x="144" y="204"/>
                  </a:cubicBezTo>
                  <a:cubicBezTo>
                    <a:pt x="127" y="204"/>
                    <a:pt x="114" y="200"/>
                    <a:pt x="104" y="192"/>
                  </a:cubicBezTo>
                  <a:cubicBezTo>
                    <a:pt x="94" y="183"/>
                    <a:pt x="89" y="172"/>
                    <a:pt x="88" y="158"/>
                  </a:cubicBezTo>
                  <a:cubicBezTo>
                    <a:pt x="244" y="158"/>
                    <a:pt x="244" y="158"/>
                    <a:pt x="244" y="158"/>
                  </a:cubicBezTo>
                  <a:cubicBezTo>
                    <a:pt x="244" y="118"/>
                    <a:pt x="244" y="118"/>
                    <a:pt x="244" y="118"/>
                  </a:cubicBezTo>
                  <a:cubicBezTo>
                    <a:pt x="244" y="80"/>
                    <a:pt x="234" y="51"/>
                    <a:pt x="213" y="30"/>
                  </a:cubicBezTo>
                  <a:moveTo>
                    <a:pt x="90" y="102"/>
                  </a:moveTo>
                  <a:cubicBezTo>
                    <a:pt x="91" y="87"/>
                    <a:pt x="95" y="77"/>
                    <a:pt x="102" y="70"/>
                  </a:cubicBezTo>
                  <a:cubicBezTo>
                    <a:pt x="109" y="64"/>
                    <a:pt x="118" y="61"/>
                    <a:pt x="128" y="61"/>
                  </a:cubicBezTo>
                  <a:cubicBezTo>
                    <a:pt x="139" y="61"/>
                    <a:pt x="148" y="64"/>
                    <a:pt x="155" y="72"/>
                  </a:cubicBezTo>
                  <a:cubicBezTo>
                    <a:pt x="161" y="79"/>
                    <a:pt x="165" y="89"/>
                    <a:pt x="165" y="102"/>
                  </a:cubicBezTo>
                  <a:lnTo>
                    <a:pt x="90" y="1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>
                <a:solidFill>
                  <a:schemeClr val="bg1"/>
                </a:solidFill>
              </a:endParaRPr>
            </a:p>
          </p:txBody>
        </p:sp>
        <p:sp>
          <p:nvSpPr>
            <p:cNvPr id="32" name="Freeform 14"/>
            <p:cNvSpPr>
              <a:spLocks noEditPoints="1"/>
            </p:cNvSpPr>
            <p:nvPr userDrawn="1"/>
          </p:nvSpPr>
          <p:spPr bwMode="auto">
            <a:xfrm>
              <a:off x="668338" y="479426"/>
              <a:ext cx="209550" cy="231775"/>
            </a:xfrm>
            <a:custGeom>
              <a:avLst/>
              <a:gdLst>
                <a:gd name="T0" fmla="*/ 212 w 243"/>
                <a:gd name="T1" fmla="*/ 30 h 267"/>
                <a:gd name="T2" fmla="*/ 124 w 243"/>
                <a:gd name="T3" fmla="*/ 0 h 267"/>
                <a:gd name="T4" fmla="*/ 32 w 243"/>
                <a:gd name="T5" fmla="*/ 35 h 267"/>
                <a:gd name="T6" fmla="*/ 0 w 243"/>
                <a:gd name="T7" fmla="*/ 135 h 267"/>
                <a:gd name="T8" fmla="*/ 35 w 243"/>
                <a:gd name="T9" fmla="*/ 233 h 267"/>
                <a:gd name="T10" fmla="*/ 132 w 243"/>
                <a:gd name="T11" fmla="*/ 267 h 267"/>
                <a:gd name="T12" fmla="*/ 184 w 243"/>
                <a:gd name="T13" fmla="*/ 263 h 267"/>
                <a:gd name="T14" fmla="*/ 227 w 243"/>
                <a:gd name="T15" fmla="*/ 249 h 267"/>
                <a:gd name="T16" fmla="*/ 213 w 243"/>
                <a:gd name="T17" fmla="*/ 190 h 267"/>
                <a:gd name="T18" fmla="*/ 185 w 243"/>
                <a:gd name="T19" fmla="*/ 200 h 267"/>
                <a:gd name="T20" fmla="*/ 143 w 243"/>
                <a:gd name="T21" fmla="*/ 204 h 267"/>
                <a:gd name="T22" fmla="*/ 103 w 243"/>
                <a:gd name="T23" fmla="*/ 192 h 267"/>
                <a:gd name="T24" fmla="*/ 88 w 243"/>
                <a:gd name="T25" fmla="*/ 158 h 267"/>
                <a:gd name="T26" fmla="*/ 243 w 243"/>
                <a:gd name="T27" fmla="*/ 158 h 267"/>
                <a:gd name="T28" fmla="*/ 243 w 243"/>
                <a:gd name="T29" fmla="*/ 118 h 267"/>
                <a:gd name="T30" fmla="*/ 212 w 243"/>
                <a:gd name="T31" fmla="*/ 30 h 267"/>
                <a:gd name="T32" fmla="*/ 89 w 243"/>
                <a:gd name="T33" fmla="*/ 102 h 267"/>
                <a:gd name="T34" fmla="*/ 102 w 243"/>
                <a:gd name="T35" fmla="*/ 70 h 267"/>
                <a:gd name="T36" fmla="*/ 127 w 243"/>
                <a:gd name="T37" fmla="*/ 61 h 267"/>
                <a:gd name="T38" fmla="*/ 154 w 243"/>
                <a:gd name="T39" fmla="*/ 72 h 267"/>
                <a:gd name="T40" fmla="*/ 164 w 243"/>
                <a:gd name="T41" fmla="*/ 102 h 267"/>
                <a:gd name="T42" fmla="*/ 89 w 243"/>
                <a:gd name="T43" fmla="*/ 102 h 2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43" h="267">
                  <a:moveTo>
                    <a:pt x="212" y="30"/>
                  </a:moveTo>
                  <a:cubicBezTo>
                    <a:pt x="191" y="10"/>
                    <a:pt x="162" y="0"/>
                    <a:pt x="124" y="0"/>
                  </a:cubicBezTo>
                  <a:cubicBezTo>
                    <a:pt x="84" y="0"/>
                    <a:pt x="53" y="12"/>
                    <a:pt x="32" y="35"/>
                  </a:cubicBezTo>
                  <a:cubicBezTo>
                    <a:pt x="10" y="58"/>
                    <a:pt x="0" y="92"/>
                    <a:pt x="0" y="135"/>
                  </a:cubicBezTo>
                  <a:cubicBezTo>
                    <a:pt x="0" y="178"/>
                    <a:pt x="11" y="210"/>
                    <a:pt x="35" y="233"/>
                  </a:cubicBezTo>
                  <a:cubicBezTo>
                    <a:pt x="58" y="256"/>
                    <a:pt x="90" y="267"/>
                    <a:pt x="132" y="267"/>
                  </a:cubicBezTo>
                  <a:cubicBezTo>
                    <a:pt x="153" y="267"/>
                    <a:pt x="170" y="266"/>
                    <a:pt x="184" y="263"/>
                  </a:cubicBezTo>
                  <a:cubicBezTo>
                    <a:pt x="199" y="261"/>
                    <a:pt x="213" y="256"/>
                    <a:pt x="227" y="249"/>
                  </a:cubicBezTo>
                  <a:cubicBezTo>
                    <a:pt x="213" y="190"/>
                    <a:pt x="213" y="190"/>
                    <a:pt x="213" y="190"/>
                  </a:cubicBezTo>
                  <a:cubicBezTo>
                    <a:pt x="203" y="194"/>
                    <a:pt x="194" y="197"/>
                    <a:pt x="185" y="200"/>
                  </a:cubicBezTo>
                  <a:cubicBezTo>
                    <a:pt x="172" y="202"/>
                    <a:pt x="158" y="204"/>
                    <a:pt x="143" y="204"/>
                  </a:cubicBezTo>
                  <a:cubicBezTo>
                    <a:pt x="126" y="204"/>
                    <a:pt x="113" y="200"/>
                    <a:pt x="103" y="192"/>
                  </a:cubicBezTo>
                  <a:cubicBezTo>
                    <a:pt x="93" y="183"/>
                    <a:pt x="88" y="172"/>
                    <a:pt x="88" y="158"/>
                  </a:cubicBezTo>
                  <a:cubicBezTo>
                    <a:pt x="243" y="158"/>
                    <a:pt x="243" y="158"/>
                    <a:pt x="243" y="158"/>
                  </a:cubicBezTo>
                  <a:cubicBezTo>
                    <a:pt x="243" y="118"/>
                    <a:pt x="243" y="118"/>
                    <a:pt x="243" y="118"/>
                  </a:cubicBezTo>
                  <a:cubicBezTo>
                    <a:pt x="243" y="80"/>
                    <a:pt x="233" y="51"/>
                    <a:pt x="212" y="30"/>
                  </a:cubicBezTo>
                  <a:moveTo>
                    <a:pt x="89" y="102"/>
                  </a:moveTo>
                  <a:cubicBezTo>
                    <a:pt x="91" y="87"/>
                    <a:pt x="95" y="77"/>
                    <a:pt x="102" y="70"/>
                  </a:cubicBezTo>
                  <a:cubicBezTo>
                    <a:pt x="108" y="64"/>
                    <a:pt x="117" y="61"/>
                    <a:pt x="127" y="61"/>
                  </a:cubicBezTo>
                  <a:cubicBezTo>
                    <a:pt x="138" y="61"/>
                    <a:pt x="147" y="64"/>
                    <a:pt x="154" y="72"/>
                  </a:cubicBezTo>
                  <a:cubicBezTo>
                    <a:pt x="160" y="79"/>
                    <a:pt x="164" y="89"/>
                    <a:pt x="164" y="102"/>
                  </a:cubicBezTo>
                  <a:lnTo>
                    <a:pt x="89" y="1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0455783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  <p:extLst mod="1">
    <p:ext uri="{DCECCB84-F9BA-43D5-87BE-67443E8EF086}">
      <p15:sldGuideLst xmlns:p15="http://schemas.microsoft.com/office/powerpoint/2012/main">
        <p15:guide id="1" orient="horz" pos="4508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- Deloitte white"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gray">
          <a:xfrm>
            <a:off x="439794" y="1880974"/>
            <a:ext cx="9241218" cy="1756067"/>
          </a:xfrm>
        </p:spPr>
        <p:txBody>
          <a:bodyPr anchor="b"/>
          <a:lstStyle>
            <a:lvl1pPr>
              <a:lnSpc>
                <a:spcPct val="95000"/>
              </a:lnSpc>
              <a:defRPr sz="3900" b="1">
                <a:solidFill>
                  <a:schemeClr val="tx1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US" noProof="0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gray">
          <a:xfrm>
            <a:off x="439794" y="3781425"/>
            <a:ext cx="9241218" cy="1727537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95000"/>
              </a:lnSpc>
              <a:spcAft>
                <a:spcPts val="0"/>
              </a:spcAft>
              <a:buNone/>
              <a:defRPr sz="3900">
                <a:solidFill>
                  <a:schemeClr val="tx1"/>
                </a:solidFill>
              </a:defRPr>
            </a:lvl1pPr>
            <a:lvl2pPr marL="504200" indent="0">
              <a:buNone/>
              <a:defRPr sz="2206">
                <a:solidFill>
                  <a:schemeClr val="tx1">
                    <a:tint val="75000"/>
                  </a:schemeClr>
                </a:solidFill>
              </a:defRPr>
            </a:lvl2pPr>
            <a:lvl3pPr marL="1008400" indent="0">
              <a:buNone/>
              <a:defRPr sz="1985">
                <a:solidFill>
                  <a:schemeClr val="tx1">
                    <a:tint val="75000"/>
                  </a:schemeClr>
                </a:solidFill>
              </a:defRPr>
            </a:lvl3pPr>
            <a:lvl4pPr marL="1512600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4pPr>
            <a:lvl5pPr marL="201680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5pPr>
            <a:lvl6pPr marL="252100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6pPr>
            <a:lvl7pPr marL="302520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7pPr>
            <a:lvl8pPr marL="352940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8pPr>
            <a:lvl9pPr marL="403360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79515099"/>
      </p:ext>
    </p:extLst>
  </p:cSld>
  <p:clrMapOvr>
    <a:masterClrMapping/>
  </p:clrMapOvr>
  <p:transition>
    <p:fade/>
  </p:transition>
  <p:extLst mod="1">
    <p:ext uri="{DCECCB84-F9BA-43D5-87BE-67443E8EF086}">
      <p15:sldGuideLst xmlns:p15="http://schemas.microsoft.com/office/powerpoint/2012/main">
        <p15:guide id="1" orient="horz" pos="2382" userDrawn="1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ey statement dark green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439794" y="1796176"/>
            <a:ext cx="8023816" cy="5241475"/>
          </a:xfrm>
          <a:prstGeom prst="rect">
            <a:avLst/>
          </a:prstGeom>
        </p:spPr>
        <p:txBody>
          <a:bodyPr>
            <a:noAutofit/>
          </a:bodyPr>
          <a:lstStyle>
            <a:lvl1pPr>
              <a:spcBef>
                <a:spcPts val="3970"/>
              </a:spcBef>
              <a:defRPr sz="3000">
                <a:solidFill>
                  <a:schemeClr val="bg1"/>
                </a:solidFill>
              </a:defRPr>
            </a:lvl1pPr>
            <a:lvl2pPr marL="504200" indent="-504200">
              <a:defRPr sz="3308">
                <a:solidFill>
                  <a:schemeClr val="bg2"/>
                </a:solidFill>
              </a:defRPr>
            </a:lvl2pPr>
            <a:lvl3pPr>
              <a:defRPr sz="3308">
                <a:solidFill>
                  <a:schemeClr val="bg2"/>
                </a:solidFill>
              </a:defRPr>
            </a:lvl3pPr>
            <a:lvl4pPr>
              <a:defRPr sz="3308">
                <a:solidFill>
                  <a:schemeClr val="bg2"/>
                </a:solidFill>
              </a:defRPr>
            </a:lvl4pPr>
            <a:lvl5pPr>
              <a:defRPr sz="3308">
                <a:solidFill>
                  <a:schemeClr val="bg2"/>
                </a:solidFill>
              </a:defRPr>
            </a:lvl5pPr>
          </a:lstStyle>
          <a:p>
            <a:pPr lvl="0"/>
            <a:r>
              <a:rPr lang="en-US" noProof="0" dirty="0"/>
              <a:t>Click to edit Master text styles</a:t>
            </a:r>
          </a:p>
        </p:txBody>
      </p:sp>
      <p:sp>
        <p:nvSpPr>
          <p:cNvPr id="11" name="TextBox 10"/>
          <p:cNvSpPr txBox="1"/>
          <p:nvPr userDrawn="1"/>
        </p:nvSpPr>
        <p:spPr>
          <a:xfrm>
            <a:off x="439794" y="7142692"/>
            <a:ext cx="4694836" cy="11035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>
              <a:spcBef>
                <a:spcPts val="662"/>
              </a:spcBef>
              <a:buSzPct val="100000"/>
              <a:buFont typeface="Arial"/>
              <a:buNone/>
            </a:pPr>
            <a:r>
              <a:rPr lang="fr-FR" sz="717" noProof="0" dirty="0">
                <a:solidFill>
                  <a:schemeClr val="bg1"/>
                </a:solidFill>
              </a:rPr>
              <a:t>© 2018 Deloitte Touche Tohmatsu India LLP</a:t>
            </a:r>
          </a:p>
        </p:txBody>
      </p:sp>
      <p:sp>
        <p:nvSpPr>
          <p:cNvPr id="12" name="TextBox 11"/>
          <p:cNvSpPr txBox="1"/>
          <p:nvPr userDrawn="1"/>
        </p:nvSpPr>
        <p:spPr>
          <a:xfrm>
            <a:off x="9978847" y="7142692"/>
            <a:ext cx="269999" cy="11035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algn="r">
              <a:spcBef>
                <a:spcPts val="662"/>
              </a:spcBef>
              <a:buSzPct val="100000"/>
              <a:buFont typeface="Arial"/>
              <a:buNone/>
            </a:pPr>
            <a:fld id="{C58DF478-B544-4ED8-9ED4-6A2648E2D233}" type="slidenum">
              <a:rPr lang="en-US" sz="717" noProof="0" smtClean="0">
                <a:solidFill>
                  <a:schemeClr val="bg1"/>
                </a:solidFill>
              </a:rPr>
              <a:pPr marL="0" indent="0" algn="r">
                <a:spcBef>
                  <a:spcPts val="662"/>
                </a:spcBef>
                <a:buSzPct val="100000"/>
                <a:buFont typeface="Arial"/>
                <a:buNone/>
              </a:pPr>
              <a:t>‹#›</a:t>
            </a:fld>
            <a:endParaRPr lang="en-US" sz="717" noProof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6881570"/>
      </p:ext>
    </p:extLst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ey statement dark blue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439793" y="1794440"/>
            <a:ext cx="8133385" cy="5248763"/>
          </a:xfrm>
          <a:prstGeom prst="rect">
            <a:avLst/>
          </a:prstGeom>
        </p:spPr>
        <p:txBody>
          <a:bodyPr>
            <a:noAutofit/>
          </a:bodyPr>
          <a:lstStyle>
            <a:lvl1pPr>
              <a:spcBef>
                <a:spcPts val="3970"/>
              </a:spcBef>
              <a:defRPr sz="3000">
                <a:solidFill>
                  <a:schemeClr val="bg1"/>
                </a:solidFill>
              </a:defRPr>
            </a:lvl1pPr>
            <a:lvl2pPr marL="504200" indent="-504200">
              <a:defRPr sz="3308">
                <a:solidFill>
                  <a:schemeClr val="bg2"/>
                </a:solidFill>
              </a:defRPr>
            </a:lvl2pPr>
            <a:lvl3pPr>
              <a:defRPr sz="3308">
                <a:solidFill>
                  <a:schemeClr val="bg2"/>
                </a:solidFill>
              </a:defRPr>
            </a:lvl3pPr>
            <a:lvl4pPr>
              <a:defRPr sz="3308">
                <a:solidFill>
                  <a:schemeClr val="bg2"/>
                </a:solidFill>
              </a:defRPr>
            </a:lvl4pPr>
            <a:lvl5pPr>
              <a:defRPr sz="3308">
                <a:solidFill>
                  <a:schemeClr val="bg2"/>
                </a:solidFill>
              </a:defRPr>
            </a:lvl5pPr>
          </a:lstStyle>
          <a:p>
            <a:pPr lvl="0"/>
            <a:r>
              <a:rPr lang="en-US" noProof="0" dirty="0"/>
              <a:t>Click to edit Master text styles</a:t>
            </a:r>
          </a:p>
        </p:txBody>
      </p:sp>
      <p:sp>
        <p:nvSpPr>
          <p:cNvPr id="11" name="TextBox 10"/>
          <p:cNvSpPr txBox="1"/>
          <p:nvPr userDrawn="1"/>
        </p:nvSpPr>
        <p:spPr>
          <a:xfrm>
            <a:off x="439794" y="7142692"/>
            <a:ext cx="4694836" cy="11035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>
              <a:spcBef>
                <a:spcPts val="662"/>
              </a:spcBef>
              <a:buSzPct val="100000"/>
              <a:buFont typeface="Arial"/>
              <a:buNone/>
            </a:pPr>
            <a:r>
              <a:rPr lang="fr-FR" sz="717" noProof="0" dirty="0">
                <a:solidFill>
                  <a:schemeClr val="bg1"/>
                </a:solidFill>
              </a:rPr>
              <a:t>© 2018 Deloitte Touche Tohmatsu India LLP</a:t>
            </a:r>
          </a:p>
        </p:txBody>
      </p:sp>
      <p:sp>
        <p:nvSpPr>
          <p:cNvPr id="12" name="TextBox 11"/>
          <p:cNvSpPr txBox="1"/>
          <p:nvPr userDrawn="1"/>
        </p:nvSpPr>
        <p:spPr>
          <a:xfrm>
            <a:off x="9978847" y="7142692"/>
            <a:ext cx="269999" cy="11035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algn="r">
              <a:spcBef>
                <a:spcPts val="662"/>
              </a:spcBef>
              <a:buSzPct val="100000"/>
              <a:buFont typeface="Arial"/>
              <a:buNone/>
            </a:pPr>
            <a:fld id="{C58DF478-B544-4ED8-9ED4-6A2648E2D233}" type="slidenum">
              <a:rPr lang="en-US" sz="717" noProof="0" smtClean="0">
                <a:solidFill>
                  <a:schemeClr val="bg1"/>
                </a:solidFill>
              </a:rPr>
              <a:pPr marL="0" indent="0" algn="r">
                <a:spcBef>
                  <a:spcPts val="662"/>
                </a:spcBef>
                <a:buSzPct val="100000"/>
                <a:buFont typeface="Arial"/>
                <a:buNone/>
              </a:pPr>
              <a:t>‹#›</a:t>
            </a:fld>
            <a:endParaRPr lang="en-US" sz="717" noProof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8567645"/>
      </p:ext>
    </p:extLst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ey statement teal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439793" y="1796176"/>
            <a:ext cx="8133385" cy="5241475"/>
          </a:xfrm>
          <a:prstGeom prst="rect">
            <a:avLst/>
          </a:prstGeom>
        </p:spPr>
        <p:txBody>
          <a:bodyPr>
            <a:noAutofit/>
          </a:bodyPr>
          <a:lstStyle>
            <a:lvl1pPr>
              <a:spcBef>
                <a:spcPts val="3970"/>
              </a:spcBef>
              <a:defRPr sz="3000">
                <a:solidFill>
                  <a:schemeClr val="bg1"/>
                </a:solidFill>
              </a:defRPr>
            </a:lvl1pPr>
            <a:lvl2pPr marL="504200" indent="-504200">
              <a:defRPr sz="3308">
                <a:solidFill>
                  <a:schemeClr val="bg2"/>
                </a:solidFill>
              </a:defRPr>
            </a:lvl2pPr>
            <a:lvl3pPr>
              <a:defRPr sz="3308">
                <a:solidFill>
                  <a:schemeClr val="bg2"/>
                </a:solidFill>
              </a:defRPr>
            </a:lvl3pPr>
            <a:lvl4pPr>
              <a:defRPr sz="3308">
                <a:solidFill>
                  <a:schemeClr val="bg2"/>
                </a:solidFill>
              </a:defRPr>
            </a:lvl4pPr>
            <a:lvl5pPr>
              <a:defRPr sz="3308">
                <a:solidFill>
                  <a:schemeClr val="bg2"/>
                </a:solidFill>
              </a:defRPr>
            </a:lvl5pPr>
          </a:lstStyle>
          <a:p>
            <a:pPr lvl="0"/>
            <a:r>
              <a:rPr lang="en-US" noProof="0" dirty="0"/>
              <a:t>Click to edit Master text styles</a:t>
            </a:r>
          </a:p>
        </p:txBody>
      </p:sp>
      <p:sp>
        <p:nvSpPr>
          <p:cNvPr id="11" name="TextBox 10"/>
          <p:cNvSpPr txBox="1"/>
          <p:nvPr userDrawn="1"/>
        </p:nvSpPr>
        <p:spPr>
          <a:xfrm>
            <a:off x="439794" y="7142692"/>
            <a:ext cx="4694836" cy="11035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>
              <a:spcBef>
                <a:spcPts val="662"/>
              </a:spcBef>
              <a:buSzPct val="100000"/>
              <a:buFont typeface="Arial"/>
              <a:buNone/>
            </a:pPr>
            <a:r>
              <a:rPr lang="fr-FR" sz="717" noProof="0" dirty="0">
                <a:solidFill>
                  <a:schemeClr val="bg1"/>
                </a:solidFill>
              </a:rPr>
              <a:t>© 2018 Deloitte Touche Tohmatsu India LLP</a:t>
            </a:r>
          </a:p>
        </p:txBody>
      </p:sp>
      <p:sp>
        <p:nvSpPr>
          <p:cNvPr id="12" name="TextBox 11"/>
          <p:cNvSpPr txBox="1"/>
          <p:nvPr userDrawn="1"/>
        </p:nvSpPr>
        <p:spPr>
          <a:xfrm>
            <a:off x="9978847" y="7142692"/>
            <a:ext cx="269999" cy="11035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algn="r">
              <a:spcBef>
                <a:spcPts val="662"/>
              </a:spcBef>
              <a:buSzPct val="100000"/>
              <a:buFont typeface="Arial"/>
              <a:buNone/>
            </a:pPr>
            <a:fld id="{C58DF478-B544-4ED8-9ED4-6A2648E2D233}" type="slidenum">
              <a:rPr lang="en-US" sz="717" noProof="0" smtClean="0">
                <a:solidFill>
                  <a:schemeClr val="bg1"/>
                </a:solidFill>
              </a:rPr>
              <a:pPr marL="0" indent="0" algn="r">
                <a:spcBef>
                  <a:spcPts val="662"/>
                </a:spcBef>
                <a:buSzPct val="100000"/>
                <a:buFont typeface="Arial"/>
                <a:buNone/>
              </a:pPr>
              <a:t>‹#›</a:t>
            </a:fld>
            <a:endParaRPr lang="en-US" sz="717" noProof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737543"/>
      </p:ext>
    </p:extLst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ey statement black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439793" y="1796176"/>
            <a:ext cx="8133385" cy="5241475"/>
          </a:xfrm>
          <a:prstGeom prst="rect">
            <a:avLst/>
          </a:prstGeom>
        </p:spPr>
        <p:txBody>
          <a:bodyPr>
            <a:noAutofit/>
          </a:bodyPr>
          <a:lstStyle>
            <a:lvl1pPr>
              <a:spcBef>
                <a:spcPts val="3970"/>
              </a:spcBef>
              <a:defRPr sz="3000">
                <a:solidFill>
                  <a:schemeClr val="bg1"/>
                </a:solidFill>
              </a:defRPr>
            </a:lvl1pPr>
            <a:lvl2pPr marL="504200" indent="-504200">
              <a:defRPr sz="3308">
                <a:solidFill>
                  <a:schemeClr val="bg2"/>
                </a:solidFill>
              </a:defRPr>
            </a:lvl2pPr>
            <a:lvl3pPr>
              <a:defRPr sz="3308">
                <a:solidFill>
                  <a:schemeClr val="bg2"/>
                </a:solidFill>
              </a:defRPr>
            </a:lvl3pPr>
            <a:lvl4pPr>
              <a:defRPr sz="3308">
                <a:solidFill>
                  <a:schemeClr val="bg2"/>
                </a:solidFill>
              </a:defRPr>
            </a:lvl4pPr>
            <a:lvl5pPr>
              <a:defRPr sz="3308">
                <a:solidFill>
                  <a:schemeClr val="bg2"/>
                </a:solidFill>
              </a:defRPr>
            </a:lvl5pPr>
          </a:lstStyle>
          <a:p>
            <a:pPr lvl="0"/>
            <a:r>
              <a:rPr lang="en-US" noProof="0" dirty="0"/>
              <a:t>Click to edit Master text styles</a:t>
            </a:r>
          </a:p>
        </p:txBody>
      </p:sp>
      <p:sp>
        <p:nvSpPr>
          <p:cNvPr id="11" name="TextBox 10"/>
          <p:cNvSpPr txBox="1"/>
          <p:nvPr userDrawn="1"/>
        </p:nvSpPr>
        <p:spPr>
          <a:xfrm>
            <a:off x="439794" y="7142692"/>
            <a:ext cx="4694836" cy="11035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>
              <a:spcBef>
                <a:spcPts val="662"/>
              </a:spcBef>
              <a:buSzPct val="100000"/>
              <a:buFont typeface="Arial"/>
              <a:buNone/>
            </a:pPr>
            <a:r>
              <a:rPr lang="fr-FR" sz="717" noProof="0" dirty="0">
                <a:solidFill>
                  <a:schemeClr val="bg1"/>
                </a:solidFill>
              </a:rPr>
              <a:t>© 2018 Deloitte Touche Tohmatsu India LLP</a:t>
            </a:r>
          </a:p>
        </p:txBody>
      </p:sp>
      <p:sp>
        <p:nvSpPr>
          <p:cNvPr id="12" name="TextBox 11"/>
          <p:cNvSpPr txBox="1"/>
          <p:nvPr userDrawn="1"/>
        </p:nvSpPr>
        <p:spPr>
          <a:xfrm>
            <a:off x="9978847" y="7142692"/>
            <a:ext cx="269999" cy="11035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algn="r">
              <a:spcBef>
                <a:spcPts val="662"/>
              </a:spcBef>
              <a:buSzPct val="100000"/>
              <a:buFont typeface="Arial"/>
              <a:buNone/>
            </a:pPr>
            <a:fld id="{C58DF478-B544-4ED8-9ED4-6A2648E2D233}" type="slidenum">
              <a:rPr lang="en-US" sz="717" noProof="0" smtClean="0">
                <a:solidFill>
                  <a:schemeClr val="bg1"/>
                </a:solidFill>
              </a:rPr>
              <a:pPr marL="0" indent="0" algn="r">
                <a:spcBef>
                  <a:spcPts val="662"/>
                </a:spcBef>
                <a:buSzPct val="100000"/>
                <a:buFont typeface="Arial"/>
                <a:buNone/>
              </a:pPr>
              <a:t>‹#›</a:t>
            </a:fld>
            <a:endParaRPr lang="en-US" sz="717" noProof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2486704"/>
      </p:ext>
    </p:extLst>
  </p:cSld>
  <p:clrMapOvr>
    <a:masterClrMapping/>
  </p:clrMapOvr>
  <p:transition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y statement whit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439793" y="1796176"/>
            <a:ext cx="8133385" cy="5241475"/>
          </a:xfrm>
          <a:prstGeom prst="rect">
            <a:avLst/>
          </a:prstGeom>
        </p:spPr>
        <p:txBody>
          <a:bodyPr>
            <a:noAutofit/>
          </a:bodyPr>
          <a:lstStyle>
            <a:lvl1pPr>
              <a:spcBef>
                <a:spcPts val="3970"/>
              </a:spcBef>
              <a:defRPr sz="3000">
                <a:solidFill>
                  <a:schemeClr val="tx1"/>
                </a:solidFill>
              </a:defRPr>
            </a:lvl1pPr>
            <a:lvl2pPr marL="504200" indent="-504200">
              <a:defRPr sz="3308">
                <a:solidFill>
                  <a:schemeClr val="bg2"/>
                </a:solidFill>
              </a:defRPr>
            </a:lvl2pPr>
            <a:lvl3pPr>
              <a:defRPr sz="3308">
                <a:solidFill>
                  <a:schemeClr val="bg2"/>
                </a:solidFill>
              </a:defRPr>
            </a:lvl3pPr>
            <a:lvl4pPr>
              <a:defRPr sz="3308">
                <a:solidFill>
                  <a:schemeClr val="bg2"/>
                </a:solidFill>
              </a:defRPr>
            </a:lvl4pPr>
            <a:lvl5pPr>
              <a:defRPr sz="3308">
                <a:solidFill>
                  <a:schemeClr val="bg2"/>
                </a:solidFill>
              </a:defRPr>
            </a:lvl5pPr>
          </a:lstStyle>
          <a:p>
            <a:pPr lvl="0"/>
            <a:r>
              <a:rPr lang="en-US" noProof="0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10221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>
          <a:xfrm>
            <a:off x="439793" y="1836443"/>
            <a:ext cx="8133385" cy="5201211"/>
          </a:xfrm>
          <a:prstGeom prst="rect">
            <a:avLst/>
          </a:prstGeom>
        </p:spPr>
        <p:txBody>
          <a:bodyPr/>
          <a:lstStyle>
            <a:lvl1pPr>
              <a:tabLst>
                <a:tab pos="7421197" algn="r"/>
              </a:tabLst>
              <a:defRPr/>
            </a:lvl1pPr>
            <a:lvl2pPr>
              <a:tabLst>
                <a:tab pos="7421197" algn="r"/>
              </a:tabLst>
              <a:defRPr/>
            </a:lvl2pPr>
            <a:lvl3pPr>
              <a:tabLst>
                <a:tab pos="7421197" algn="r"/>
              </a:tabLst>
              <a:defRPr/>
            </a:lvl3pPr>
            <a:lvl4pPr>
              <a:tabLst>
                <a:tab pos="7421197" algn="r"/>
              </a:tabLst>
              <a:defRPr/>
            </a:lvl4pPr>
            <a:lvl5pPr>
              <a:tabLst>
                <a:tab pos="5546202" algn="r"/>
              </a:tabLst>
              <a:defRPr baseline="0"/>
            </a:lvl5pPr>
            <a:lvl6pPr>
              <a:tabLst>
                <a:tab pos="7421197" algn="r"/>
              </a:tabLst>
              <a:defRPr/>
            </a:lvl6pPr>
            <a:lvl7pPr>
              <a:tabLst>
                <a:tab pos="7421197" algn="r"/>
              </a:tabLst>
              <a:defRPr/>
            </a:lvl7pPr>
            <a:lvl8pPr>
              <a:tabLst>
                <a:tab pos="7421197" algn="r"/>
              </a:tabLst>
              <a:defRPr/>
            </a:lvl8pPr>
            <a:lvl9pPr>
              <a:tabLst>
                <a:tab pos="7421197" algn="r"/>
              </a:tabLst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439795" y="350132"/>
            <a:ext cx="9801628" cy="77029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/>
            </a:lvl1pPr>
          </a:lstStyle>
          <a:p>
            <a:r>
              <a:rPr lang="en-US" dirty="0"/>
              <a:t>Click to add title</a:t>
            </a:r>
          </a:p>
        </p:txBody>
      </p:sp>
    </p:spTree>
    <p:extLst>
      <p:ext uri="{BB962C8B-B14F-4D97-AF65-F5344CB8AC3E}">
        <p14:creationId xmlns:p14="http://schemas.microsoft.com/office/powerpoint/2010/main" val="236510875"/>
      </p:ext>
    </p:extLst>
  </p:cSld>
  <p:clrMapOvr>
    <a:masterClrMapping/>
  </p:clrMapOvr>
  <p:transition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s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439794" y="350133"/>
            <a:ext cx="9809052" cy="77029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/>
            </a:lvl1pPr>
          </a:lstStyle>
          <a:p>
            <a:r>
              <a:rPr lang="en-US" noProof="0" dirty="0"/>
              <a:t>Click to add title</a:t>
            </a:r>
          </a:p>
        </p:txBody>
      </p:sp>
      <p:sp>
        <p:nvSpPr>
          <p:cNvPr id="5" name="Picture Placeholder 9"/>
          <p:cNvSpPr>
            <a:spLocks noGrp="1"/>
          </p:cNvSpPr>
          <p:nvPr>
            <p:ph type="pic" sz="quarter" idx="15"/>
          </p:nvPr>
        </p:nvSpPr>
        <p:spPr>
          <a:xfrm>
            <a:off x="4778283" y="1876708"/>
            <a:ext cx="5470563" cy="5160945"/>
          </a:xfrm>
        </p:spPr>
        <p:txBody>
          <a:bodyPr/>
          <a:lstStyle/>
          <a:p>
            <a:r>
              <a:rPr lang="en-US" noProof="0" dirty="0"/>
              <a:t>Click icon to add picture</a:t>
            </a:r>
          </a:p>
        </p:txBody>
      </p:sp>
      <p:sp>
        <p:nvSpPr>
          <p:cNvPr id="6" name="Content Placeholder 3"/>
          <p:cNvSpPr>
            <a:spLocks noGrp="1"/>
          </p:cNvSpPr>
          <p:nvPr>
            <p:ph sz="quarter" idx="10"/>
          </p:nvPr>
        </p:nvSpPr>
        <p:spPr>
          <a:xfrm>
            <a:off x="439794" y="1836443"/>
            <a:ext cx="3906919" cy="5201211"/>
          </a:xfrm>
          <a:prstGeom prst="rect">
            <a:avLst/>
          </a:prstGeom>
        </p:spPr>
        <p:txBody>
          <a:bodyPr/>
          <a:lstStyle>
            <a:lvl1pPr>
              <a:tabLst>
                <a:tab pos="5546202" algn="r"/>
              </a:tabLst>
              <a:defRPr/>
            </a:lvl1pPr>
            <a:lvl2pPr>
              <a:tabLst>
                <a:tab pos="5546202" algn="r"/>
              </a:tabLst>
              <a:defRPr/>
            </a:lvl2pPr>
            <a:lvl3pPr>
              <a:tabLst>
                <a:tab pos="5546202" algn="r"/>
              </a:tabLst>
              <a:defRPr/>
            </a:lvl3pPr>
            <a:lvl4pPr>
              <a:tabLst>
                <a:tab pos="5546202" algn="r"/>
              </a:tabLst>
              <a:defRPr/>
            </a:lvl4pPr>
            <a:lvl5pPr>
              <a:tabLst>
                <a:tab pos="5546202" algn="r"/>
              </a:tabLst>
              <a:defRPr baseline="0"/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463979046"/>
      </p:ext>
    </p:extLst>
  </p:cSld>
  <p:clrMapOvr>
    <a:masterClrMapping/>
  </p:clrMapOvr>
  <p:transition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&amp; 1 colum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9794" y="350133"/>
            <a:ext cx="9809052" cy="770290"/>
          </a:xfrm>
        </p:spPr>
        <p:txBody>
          <a:bodyPr/>
          <a:lstStyle/>
          <a:p>
            <a:r>
              <a:rPr lang="en-US" noProof="0"/>
              <a:t>Click to edit Master title style</a:t>
            </a:r>
            <a:endParaRPr lang="en-US" noProof="0" dirty="0"/>
          </a:p>
        </p:txBody>
      </p:sp>
      <p:sp>
        <p:nvSpPr>
          <p:cNvPr id="14" name="Text Placeholder 18"/>
          <p:cNvSpPr>
            <a:spLocks noGrp="1"/>
          </p:cNvSpPr>
          <p:nvPr>
            <p:ph idx="1"/>
          </p:nvPr>
        </p:nvSpPr>
        <p:spPr>
          <a:xfrm>
            <a:off x="439794" y="1836443"/>
            <a:ext cx="9788639" cy="5201211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881091110"/>
      </p:ext>
    </p:extLst>
  </p:cSld>
  <p:clrMapOvr>
    <a:masterClrMapping/>
  </p:clrMapOvr>
  <p:transition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 &amp; 1 colum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439793" y="718571"/>
            <a:ext cx="9785951" cy="835084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2000" b="0">
                <a:solidFill>
                  <a:srgbClr val="575757"/>
                </a:solidFill>
              </a:defRPr>
            </a:lvl1pPr>
          </a:lstStyle>
          <a:p>
            <a:pPr lvl="0"/>
            <a:r>
              <a:rPr lang="en-US" noProof="0" dirty="0"/>
              <a:t>Click to add subtitle</a:t>
            </a:r>
          </a:p>
        </p:txBody>
      </p:sp>
      <p:sp>
        <p:nvSpPr>
          <p:cNvPr id="14" name="Title Placeholder 1"/>
          <p:cNvSpPr>
            <a:spLocks noGrp="1"/>
          </p:cNvSpPr>
          <p:nvPr>
            <p:ph type="title"/>
          </p:nvPr>
        </p:nvSpPr>
        <p:spPr>
          <a:xfrm>
            <a:off x="439793" y="350131"/>
            <a:ext cx="9785951" cy="368439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/>
            </a:lvl1pPr>
          </a:lstStyle>
          <a:p>
            <a:r>
              <a:rPr lang="en-US" noProof="0"/>
              <a:t>Click to edit Master title style</a:t>
            </a:r>
            <a:endParaRPr lang="en-US" noProof="0" dirty="0"/>
          </a:p>
        </p:txBody>
      </p:sp>
      <p:sp>
        <p:nvSpPr>
          <p:cNvPr id="8" name="Text Placeholder 18"/>
          <p:cNvSpPr>
            <a:spLocks noGrp="1"/>
          </p:cNvSpPr>
          <p:nvPr>
            <p:ph idx="1"/>
          </p:nvPr>
        </p:nvSpPr>
        <p:spPr>
          <a:xfrm>
            <a:off x="439794" y="1836443"/>
            <a:ext cx="9788639" cy="519839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272647120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- White"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 noChangeAspect="1"/>
          </p:cNvSpPr>
          <p:nvPr>
            <p:ph type="pic" sz="quarter" idx="11"/>
          </p:nvPr>
        </p:nvSpPr>
        <p:spPr>
          <a:xfrm>
            <a:off x="2182801" y="801940"/>
            <a:ext cx="6312188" cy="5955000"/>
          </a:xfrm>
          <a:prstGeom prst="rect">
            <a:avLst/>
          </a:prstGeom>
        </p:spPr>
        <p:txBody>
          <a:bodyPr/>
          <a:lstStyle/>
          <a:p>
            <a:r>
              <a:rPr lang="en-US" noProof="0" dirty="0"/>
              <a:t>Click icon to add picture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 bwMode="gray">
          <a:xfrm>
            <a:off x="439794" y="6466942"/>
            <a:ext cx="4904524" cy="557614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Aft>
                <a:spcPts val="0"/>
              </a:spcAft>
              <a:buNone/>
              <a:defRPr sz="1985" b="1">
                <a:solidFill>
                  <a:schemeClr val="tx1"/>
                </a:solidFill>
              </a:defRPr>
            </a:lvl1pPr>
            <a:lvl2pPr marL="0" indent="0" algn="l">
              <a:buNone/>
              <a:defRPr sz="1764" b="0"/>
            </a:lvl2pPr>
            <a:lvl3pPr marL="1008400" indent="0" algn="ctr">
              <a:buNone/>
              <a:defRPr sz="1985"/>
            </a:lvl3pPr>
            <a:lvl4pPr marL="1512600" indent="0" algn="ctr">
              <a:buNone/>
              <a:defRPr sz="1764"/>
            </a:lvl4pPr>
            <a:lvl5pPr marL="2016801" indent="0" algn="ctr">
              <a:buNone/>
              <a:defRPr sz="1764"/>
            </a:lvl5pPr>
            <a:lvl6pPr marL="2521001" indent="0" algn="ctr">
              <a:buNone/>
              <a:defRPr sz="1764"/>
            </a:lvl6pPr>
            <a:lvl7pPr marL="3025201" indent="0" algn="ctr">
              <a:buNone/>
              <a:defRPr sz="1764"/>
            </a:lvl7pPr>
            <a:lvl8pPr marL="3529401" indent="0" algn="ctr">
              <a:buNone/>
              <a:defRPr sz="1764"/>
            </a:lvl8pPr>
            <a:lvl9pPr marL="4033601" indent="0" algn="ctr">
              <a:buNone/>
              <a:defRPr sz="1764"/>
            </a:lvl9pPr>
          </a:lstStyle>
          <a:p>
            <a:r>
              <a:rPr lang="en-US" noProof="0" dirty="0"/>
              <a:t>Click to edit Master title style</a:t>
            </a:r>
          </a:p>
          <a:p>
            <a:pPr lvl="1"/>
            <a:r>
              <a:rPr lang="en-US" noProof="0" dirty="0"/>
              <a:t>Click to edit Master subtitle style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439794" y="7037652"/>
            <a:ext cx="4904525" cy="329124"/>
          </a:xfrm>
          <a:prstGeom prst="rect">
            <a:avLst/>
          </a:prstGeom>
        </p:spPr>
        <p:txBody>
          <a:bodyPr/>
          <a:lstStyle>
            <a:lvl1pPr>
              <a:spcAft>
                <a:spcPts val="0"/>
              </a:spcAft>
              <a:defRPr sz="1103">
                <a:solidFill>
                  <a:schemeClr val="tx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grpSp>
        <p:nvGrpSpPr>
          <p:cNvPr id="19" name="Group 18"/>
          <p:cNvGrpSpPr/>
          <p:nvPr userDrawn="1"/>
        </p:nvGrpSpPr>
        <p:grpSpPr>
          <a:xfrm>
            <a:off x="439792" y="416850"/>
            <a:ext cx="1892808" cy="359839"/>
            <a:chOff x="439792" y="416850"/>
            <a:chExt cx="1892808" cy="359839"/>
          </a:xfrm>
        </p:grpSpPr>
        <p:sp>
          <p:nvSpPr>
            <p:cNvPr id="20" name="Oval 5"/>
            <p:cNvSpPr>
              <a:spLocks noChangeArrowheads="1"/>
            </p:cNvSpPr>
            <p:nvPr userDrawn="1"/>
          </p:nvSpPr>
          <p:spPr bwMode="auto">
            <a:xfrm>
              <a:off x="2231035" y="674673"/>
              <a:ext cx="101565" cy="102016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>
                <a:solidFill>
                  <a:schemeClr val="bg1"/>
                </a:solidFill>
              </a:endParaRPr>
            </a:p>
          </p:txBody>
        </p:sp>
        <p:sp>
          <p:nvSpPr>
            <p:cNvPr id="21" name="Freeform 6"/>
            <p:cNvSpPr>
              <a:spLocks noEditPoints="1"/>
            </p:cNvSpPr>
            <p:nvPr userDrawn="1"/>
          </p:nvSpPr>
          <p:spPr bwMode="auto">
            <a:xfrm>
              <a:off x="439792" y="418705"/>
              <a:ext cx="288076" cy="352418"/>
            </a:xfrm>
            <a:custGeom>
              <a:avLst/>
              <a:gdLst>
                <a:gd name="T0" fmla="*/ 287 w 287"/>
                <a:gd name="T1" fmla="*/ 166 h 347"/>
                <a:gd name="T2" fmla="*/ 240 w 287"/>
                <a:gd name="T3" fmla="*/ 300 h 347"/>
                <a:gd name="T4" fmla="*/ 109 w 287"/>
                <a:gd name="T5" fmla="*/ 347 h 347"/>
                <a:gd name="T6" fmla="*/ 0 w 287"/>
                <a:gd name="T7" fmla="*/ 347 h 347"/>
                <a:gd name="T8" fmla="*/ 0 w 287"/>
                <a:gd name="T9" fmla="*/ 0 h 347"/>
                <a:gd name="T10" fmla="*/ 117 w 287"/>
                <a:gd name="T11" fmla="*/ 0 h 347"/>
                <a:gd name="T12" fmla="*/ 243 w 287"/>
                <a:gd name="T13" fmla="*/ 43 h 347"/>
                <a:gd name="T14" fmla="*/ 287 w 287"/>
                <a:gd name="T15" fmla="*/ 166 h 347"/>
                <a:gd name="T16" fmla="*/ 192 w 287"/>
                <a:gd name="T17" fmla="*/ 170 h 347"/>
                <a:gd name="T18" fmla="*/ 174 w 287"/>
                <a:gd name="T19" fmla="*/ 99 h 347"/>
                <a:gd name="T20" fmla="*/ 118 w 287"/>
                <a:gd name="T21" fmla="*/ 76 h 347"/>
                <a:gd name="T22" fmla="*/ 91 w 287"/>
                <a:gd name="T23" fmla="*/ 76 h 347"/>
                <a:gd name="T24" fmla="*/ 91 w 287"/>
                <a:gd name="T25" fmla="*/ 270 h 347"/>
                <a:gd name="T26" fmla="*/ 111 w 287"/>
                <a:gd name="T27" fmla="*/ 270 h 347"/>
                <a:gd name="T28" fmla="*/ 173 w 287"/>
                <a:gd name="T29" fmla="*/ 245 h 347"/>
                <a:gd name="T30" fmla="*/ 192 w 287"/>
                <a:gd name="T31" fmla="*/ 170 h 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87" h="347">
                  <a:moveTo>
                    <a:pt x="287" y="166"/>
                  </a:moveTo>
                  <a:cubicBezTo>
                    <a:pt x="287" y="224"/>
                    <a:pt x="271" y="269"/>
                    <a:pt x="240" y="300"/>
                  </a:cubicBezTo>
                  <a:cubicBezTo>
                    <a:pt x="209" y="331"/>
                    <a:pt x="165" y="347"/>
                    <a:pt x="109" y="347"/>
                  </a:cubicBezTo>
                  <a:cubicBezTo>
                    <a:pt x="0" y="347"/>
                    <a:pt x="0" y="347"/>
                    <a:pt x="0" y="347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17" y="0"/>
                    <a:pt x="117" y="0"/>
                    <a:pt x="117" y="0"/>
                  </a:cubicBezTo>
                  <a:cubicBezTo>
                    <a:pt x="171" y="0"/>
                    <a:pt x="213" y="15"/>
                    <a:pt x="243" y="43"/>
                  </a:cubicBezTo>
                  <a:cubicBezTo>
                    <a:pt x="272" y="72"/>
                    <a:pt x="287" y="113"/>
                    <a:pt x="287" y="166"/>
                  </a:cubicBezTo>
                  <a:moveTo>
                    <a:pt x="192" y="170"/>
                  </a:moveTo>
                  <a:cubicBezTo>
                    <a:pt x="192" y="138"/>
                    <a:pt x="186" y="114"/>
                    <a:pt x="174" y="99"/>
                  </a:cubicBezTo>
                  <a:cubicBezTo>
                    <a:pt x="161" y="84"/>
                    <a:pt x="143" y="76"/>
                    <a:pt x="118" y="76"/>
                  </a:cubicBezTo>
                  <a:cubicBezTo>
                    <a:pt x="91" y="76"/>
                    <a:pt x="91" y="76"/>
                    <a:pt x="91" y="76"/>
                  </a:cubicBezTo>
                  <a:cubicBezTo>
                    <a:pt x="91" y="270"/>
                    <a:pt x="91" y="270"/>
                    <a:pt x="91" y="270"/>
                  </a:cubicBezTo>
                  <a:cubicBezTo>
                    <a:pt x="111" y="270"/>
                    <a:pt x="111" y="270"/>
                    <a:pt x="111" y="270"/>
                  </a:cubicBezTo>
                  <a:cubicBezTo>
                    <a:pt x="139" y="270"/>
                    <a:pt x="160" y="262"/>
                    <a:pt x="173" y="245"/>
                  </a:cubicBezTo>
                  <a:cubicBezTo>
                    <a:pt x="186" y="229"/>
                    <a:pt x="192" y="204"/>
                    <a:pt x="192" y="170"/>
                  </a:cubicBezTo>
                </a:path>
              </a:pathLst>
            </a:custGeom>
            <a:solidFill>
              <a:srgbClr val="000000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>
                <a:solidFill>
                  <a:schemeClr val="bg1"/>
                </a:solidFill>
              </a:endParaRPr>
            </a:p>
          </p:txBody>
        </p:sp>
        <p:sp>
          <p:nvSpPr>
            <p:cNvPr id="22" name="Rectangle 7"/>
            <p:cNvSpPr>
              <a:spLocks noChangeArrowheads="1"/>
            </p:cNvSpPr>
            <p:nvPr userDrawn="1"/>
          </p:nvSpPr>
          <p:spPr bwMode="auto">
            <a:xfrm>
              <a:off x="1030718" y="416850"/>
              <a:ext cx="86792" cy="35427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>
                <a:solidFill>
                  <a:schemeClr val="bg1"/>
                </a:solidFill>
              </a:endParaRPr>
            </a:p>
          </p:txBody>
        </p:sp>
        <p:sp>
          <p:nvSpPr>
            <p:cNvPr id="23" name="Freeform 8"/>
            <p:cNvSpPr>
              <a:spLocks noEditPoints="1"/>
            </p:cNvSpPr>
            <p:nvPr userDrawn="1"/>
          </p:nvSpPr>
          <p:spPr bwMode="auto">
            <a:xfrm>
              <a:off x="1152596" y="504028"/>
              <a:ext cx="251143" cy="270806"/>
            </a:xfrm>
            <a:custGeom>
              <a:avLst/>
              <a:gdLst>
                <a:gd name="T0" fmla="*/ 252 w 252"/>
                <a:gd name="T1" fmla="*/ 133 h 267"/>
                <a:gd name="T2" fmla="*/ 218 w 252"/>
                <a:gd name="T3" fmla="*/ 232 h 267"/>
                <a:gd name="T4" fmla="*/ 125 w 252"/>
                <a:gd name="T5" fmla="*/ 267 h 267"/>
                <a:gd name="T6" fmla="*/ 34 w 252"/>
                <a:gd name="T7" fmla="*/ 231 h 267"/>
                <a:gd name="T8" fmla="*/ 0 w 252"/>
                <a:gd name="T9" fmla="*/ 133 h 267"/>
                <a:gd name="T10" fmla="*/ 33 w 252"/>
                <a:gd name="T11" fmla="*/ 35 h 267"/>
                <a:gd name="T12" fmla="*/ 127 w 252"/>
                <a:gd name="T13" fmla="*/ 0 h 267"/>
                <a:gd name="T14" fmla="*/ 192 w 252"/>
                <a:gd name="T15" fmla="*/ 16 h 267"/>
                <a:gd name="T16" fmla="*/ 236 w 252"/>
                <a:gd name="T17" fmla="*/ 63 h 267"/>
                <a:gd name="T18" fmla="*/ 252 w 252"/>
                <a:gd name="T19" fmla="*/ 133 h 267"/>
                <a:gd name="T20" fmla="*/ 88 w 252"/>
                <a:gd name="T21" fmla="*/ 133 h 267"/>
                <a:gd name="T22" fmla="*/ 97 w 252"/>
                <a:gd name="T23" fmla="*/ 184 h 267"/>
                <a:gd name="T24" fmla="*/ 126 w 252"/>
                <a:gd name="T25" fmla="*/ 201 h 267"/>
                <a:gd name="T26" fmla="*/ 155 w 252"/>
                <a:gd name="T27" fmla="*/ 184 h 267"/>
                <a:gd name="T28" fmla="*/ 163 w 252"/>
                <a:gd name="T29" fmla="*/ 133 h 267"/>
                <a:gd name="T30" fmla="*/ 155 w 252"/>
                <a:gd name="T31" fmla="*/ 83 h 267"/>
                <a:gd name="T32" fmla="*/ 126 w 252"/>
                <a:gd name="T33" fmla="*/ 66 h 267"/>
                <a:gd name="T34" fmla="*/ 97 w 252"/>
                <a:gd name="T35" fmla="*/ 83 h 267"/>
                <a:gd name="T36" fmla="*/ 88 w 252"/>
                <a:gd name="T37" fmla="*/ 133 h 2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52" h="267">
                  <a:moveTo>
                    <a:pt x="252" y="133"/>
                  </a:moveTo>
                  <a:cubicBezTo>
                    <a:pt x="252" y="175"/>
                    <a:pt x="241" y="208"/>
                    <a:pt x="218" y="232"/>
                  </a:cubicBezTo>
                  <a:cubicBezTo>
                    <a:pt x="196" y="256"/>
                    <a:pt x="165" y="267"/>
                    <a:pt x="125" y="267"/>
                  </a:cubicBezTo>
                  <a:cubicBezTo>
                    <a:pt x="87" y="267"/>
                    <a:pt x="56" y="255"/>
                    <a:pt x="34" y="231"/>
                  </a:cubicBezTo>
                  <a:cubicBezTo>
                    <a:pt x="11" y="207"/>
                    <a:pt x="0" y="174"/>
                    <a:pt x="0" y="133"/>
                  </a:cubicBezTo>
                  <a:cubicBezTo>
                    <a:pt x="0" y="91"/>
                    <a:pt x="11" y="58"/>
                    <a:pt x="33" y="35"/>
                  </a:cubicBezTo>
                  <a:cubicBezTo>
                    <a:pt x="55" y="12"/>
                    <a:pt x="86" y="0"/>
                    <a:pt x="127" y="0"/>
                  </a:cubicBezTo>
                  <a:cubicBezTo>
                    <a:pt x="151" y="0"/>
                    <a:pt x="173" y="5"/>
                    <a:pt x="192" y="16"/>
                  </a:cubicBezTo>
                  <a:cubicBezTo>
                    <a:pt x="211" y="27"/>
                    <a:pt x="226" y="42"/>
                    <a:pt x="236" y="63"/>
                  </a:cubicBezTo>
                  <a:cubicBezTo>
                    <a:pt x="247" y="83"/>
                    <a:pt x="252" y="106"/>
                    <a:pt x="252" y="133"/>
                  </a:cubicBezTo>
                  <a:moveTo>
                    <a:pt x="88" y="133"/>
                  </a:moveTo>
                  <a:cubicBezTo>
                    <a:pt x="88" y="155"/>
                    <a:pt x="91" y="172"/>
                    <a:pt x="97" y="184"/>
                  </a:cubicBezTo>
                  <a:cubicBezTo>
                    <a:pt x="103" y="195"/>
                    <a:pt x="112" y="201"/>
                    <a:pt x="126" y="201"/>
                  </a:cubicBezTo>
                  <a:cubicBezTo>
                    <a:pt x="140" y="201"/>
                    <a:pt x="149" y="195"/>
                    <a:pt x="155" y="184"/>
                  </a:cubicBezTo>
                  <a:cubicBezTo>
                    <a:pt x="160" y="172"/>
                    <a:pt x="163" y="155"/>
                    <a:pt x="163" y="133"/>
                  </a:cubicBezTo>
                  <a:cubicBezTo>
                    <a:pt x="163" y="111"/>
                    <a:pt x="160" y="94"/>
                    <a:pt x="155" y="83"/>
                  </a:cubicBezTo>
                  <a:cubicBezTo>
                    <a:pt x="149" y="72"/>
                    <a:pt x="139" y="66"/>
                    <a:pt x="126" y="66"/>
                  </a:cubicBezTo>
                  <a:cubicBezTo>
                    <a:pt x="112" y="66"/>
                    <a:pt x="103" y="72"/>
                    <a:pt x="97" y="83"/>
                  </a:cubicBezTo>
                  <a:cubicBezTo>
                    <a:pt x="91" y="94"/>
                    <a:pt x="88" y="111"/>
                    <a:pt x="88" y="133"/>
                  </a:cubicBezTo>
                </a:path>
              </a:pathLst>
            </a:custGeom>
            <a:solidFill>
              <a:srgbClr val="000000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>
                <a:solidFill>
                  <a:schemeClr val="bg1"/>
                </a:solidFill>
              </a:endParaRPr>
            </a:p>
          </p:txBody>
        </p:sp>
        <p:sp>
          <p:nvSpPr>
            <p:cNvPr id="24" name="Rectangle 9"/>
            <p:cNvSpPr>
              <a:spLocks noChangeArrowheads="1"/>
            </p:cNvSpPr>
            <p:nvPr userDrawn="1"/>
          </p:nvSpPr>
          <p:spPr bwMode="auto">
            <a:xfrm>
              <a:off x="1438825" y="507737"/>
              <a:ext cx="86792" cy="26338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>
                <a:solidFill>
                  <a:schemeClr val="bg1"/>
                </a:solidFill>
              </a:endParaRPr>
            </a:p>
          </p:txBody>
        </p:sp>
        <p:sp>
          <p:nvSpPr>
            <p:cNvPr id="25" name="Rectangle 10"/>
            <p:cNvSpPr>
              <a:spLocks noChangeArrowheads="1"/>
            </p:cNvSpPr>
            <p:nvPr userDrawn="1"/>
          </p:nvSpPr>
          <p:spPr bwMode="auto">
            <a:xfrm>
              <a:off x="1438825" y="416850"/>
              <a:ext cx="86792" cy="5935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>
                <a:solidFill>
                  <a:schemeClr val="bg1"/>
                </a:solidFill>
              </a:endParaRPr>
            </a:p>
          </p:txBody>
        </p:sp>
        <p:sp>
          <p:nvSpPr>
            <p:cNvPr id="26" name="Freeform 11"/>
            <p:cNvSpPr>
              <a:spLocks/>
            </p:cNvSpPr>
            <p:nvPr userDrawn="1"/>
          </p:nvSpPr>
          <p:spPr bwMode="auto">
            <a:xfrm>
              <a:off x="1560703" y="424269"/>
              <a:ext cx="184664" cy="350564"/>
            </a:xfrm>
            <a:custGeom>
              <a:avLst/>
              <a:gdLst>
                <a:gd name="T0" fmla="*/ 142 w 184"/>
                <a:gd name="T1" fmla="*/ 274 h 344"/>
                <a:gd name="T2" fmla="*/ 184 w 184"/>
                <a:gd name="T3" fmla="*/ 265 h 344"/>
                <a:gd name="T4" fmla="*/ 184 w 184"/>
                <a:gd name="T5" fmla="*/ 330 h 344"/>
                <a:gd name="T6" fmla="*/ 150 w 184"/>
                <a:gd name="T7" fmla="*/ 341 h 344"/>
                <a:gd name="T8" fmla="*/ 113 w 184"/>
                <a:gd name="T9" fmla="*/ 344 h 344"/>
                <a:gd name="T10" fmla="*/ 50 w 184"/>
                <a:gd name="T11" fmla="*/ 322 h 344"/>
                <a:gd name="T12" fmla="*/ 30 w 184"/>
                <a:gd name="T13" fmla="*/ 255 h 344"/>
                <a:gd name="T14" fmla="*/ 30 w 184"/>
                <a:gd name="T15" fmla="*/ 148 h 344"/>
                <a:gd name="T16" fmla="*/ 0 w 184"/>
                <a:gd name="T17" fmla="*/ 148 h 344"/>
                <a:gd name="T18" fmla="*/ 0 w 184"/>
                <a:gd name="T19" fmla="*/ 81 h 344"/>
                <a:gd name="T20" fmla="*/ 30 w 184"/>
                <a:gd name="T21" fmla="*/ 81 h 344"/>
                <a:gd name="T22" fmla="*/ 30 w 184"/>
                <a:gd name="T23" fmla="*/ 16 h 344"/>
                <a:gd name="T24" fmla="*/ 118 w 184"/>
                <a:gd name="T25" fmla="*/ 0 h 344"/>
                <a:gd name="T26" fmla="*/ 118 w 184"/>
                <a:gd name="T27" fmla="*/ 81 h 344"/>
                <a:gd name="T28" fmla="*/ 174 w 184"/>
                <a:gd name="T29" fmla="*/ 81 h 344"/>
                <a:gd name="T30" fmla="*/ 174 w 184"/>
                <a:gd name="T31" fmla="*/ 148 h 344"/>
                <a:gd name="T32" fmla="*/ 118 w 184"/>
                <a:gd name="T33" fmla="*/ 148 h 344"/>
                <a:gd name="T34" fmla="*/ 118 w 184"/>
                <a:gd name="T35" fmla="*/ 249 h 344"/>
                <a:gd name="T36" fmla="*/ 142 w 184"/>
                <a:gd name="T37" fmla="*/ 274 h 3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84" h="344">
                  <a:moveTo>
                    <a:pt x="142" y="274"/>
                  </a:moveTo>
                  <a:cubicBezTo>
                    <a:pt x="153" y="274"/>
                    <a:pt x="167" y="271"/>
                    <a:pt x="184" y="265"/>
                  </a:cubicBezTo>
                  <a:cubicBezTo>
                    <a:pt x="184" y="330"/>
                    <a:pt x="184" y="330"/>
                    <a:pt x="184" y="330"/>
                  </a:cubicBezTo>
                  <a:cubicBezTo>
                    <a:pt x="172" y="335"/>
                    <a:pt x="161" y="339"/>
                    <a:pt x="150" y="341"/>
                  </a:cubicBezTo>
                  <a:cubicBezTo>
                    <a:pt x="140" y="343"/>
                    <a:pt x="127" y="344"/>
                    <a:pt x="113" y="344"/>
                  </a:cubicBezTo>
                  <a:cubicBezTo>
                    <a:pt x="84" y="344"/>
                    <a:pt x="63" y="337"/>
                    <a:pt x="50" y="322"/>
                  </a:cubicBezTo>
                  <a:cubicBezTo>
                    <a:pt x="37" y="308"/>
                    <a:pt x="30" y="285"/>
                    <a:pt x="30" y="255"/>
                  </a:cubicBezTo>
                  <a:cubicBezTo>
                    <a:pt x="30" y="148"/>
                    <a:pt x="30" y="148"/>
                    <a:pt x="30" y="148"/>
                  </a:cubicBezTo>
                  <a:cubicBezTo>
                    <a:pt x="0" y="148"/>
                    <a:pt x="0" y="148"/>
                    <a:pt x="0" y="148"/>
                  </a:cubicBezTo>
                  <a:cubicBezTo>
                    <a:pt x="0" y="81"/>
                    <a:pt x="0" y="81"/>
                    <a:pt x="0" y="81"/>
                  </a:cubicBezTo>
                  <a:cubicBezTo>
                    <a:pt x="30" y="81"/>
                    <a:pt x="30" y="81"/>
                    <a:pt x="30" y="81"/>
                  </a:cubicBezTo>
                  <a:cubicBezTo>
                    <a:pt x="30" y="16"/>
                    <a:pt x="30" y="16"/>
                    <a:pt x="30" y="16"/>
                  </a:cubicBezTo>
                  <a:cubicBezTo>
                    <a:pt x="118" y="0"/>
                    <a:pt x="118" y="0"/>
                    <a:pt x="118" y="0"/>
                  </a:cubicBezTo>
                  <a:cubicBezTo>
                    <a:pt x="118" y="81"/>
                    <a:pt x="118" y="81"/>
                    <a:pt x="118" y="81"/>
                  </a:cubicBezTo>
                  <a:cubicBezTo>
                    <a:pt x="174" y="81"/>
                    <a:pt x="174" y="81"/>
                    <a:pt x="174" y="81"/>
                  </a:cubicBezTo>
                  <a:cubicBezTo>
                    <a:pt x="174" y="148"/>
                    <a:pt x="174" y="148"/>
                    <a:pt x="174" y="148"/>
                  </a:cubicBezTo>
                  <a:cubicBezTo>
                    <a:pt x="118" y="148"/>
                    <a:pt x="118" y="148"/>
                    <a:pt x="118" y="148"/>
                  </a:cubicBezTo>
                  <a:cubicBezTo>
                    <a:pt x="118" y="249"/>
                    <a:pt x="118" y="249"/>
                    <a:pt x="118" y="249"/>
                  </a:cubicBezTo>
                  <a:cubicBezTo>
                    <a:pt x="118" y="266"/>
                    <a:pt x="126" y="274"/>
                    <a:pt x="142" y="274"/>
                  </a:cubicBezTo>
                </a:path>
              </a:pathLst>
            </a:custGeom>
            <a:solidFill>
              <a:srgbClr val="000000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>
                <a:solidFill>
                  <a:schemeClr val="bg1"/>
                </a:solidFill>
              </a:endParaRPr>
            </a:p>
          </p:txBody>
        </p:sp>
        <p:sp>
          <p:nvSpPr>
            <p:cNvPr id="27" name="Freeform 12"/>
            <p:cNvSpPr>
              <a:spLocks/>
            </p:cNvSpPr>
            <p:nvPr userDrawn="1"/>
          </p:nvSpPr>
          <p:spPr bwMode="auto">
            <a:xfrm>
              <a:off x="1761988" y="424269"/>
              <a:ext cx="184664" cy="350564"/>
            </a:xfrm>
            <a:custGeom>
              <a:avLst/>
              <a:gdLst>
                <a:gd name="T0" fmla="*/ 142 w 184"/>
                <a:gd name="T1" fmla="*/ 274 h 344"/>
                <a:gd name="T2" fmla="*/ 184 w 184"/>
                <a:gd name="T3" fmla="*/ 265 h 344"/>
                <a:gd name="T4" fmla="*/ 184 w 184"/>
                <a:gd name="T5" fmla="*/ 330 h 344"/>
                <a:gd name="T6" fmla="*/ 151 w 184"/>
                <a:gd name="T7" fmla="*/ 341 h 344"/>
                <a:gd name="T8" fmla="*/ 114 w 184"/>
                <a:gd name="T9" fmla="*/ 344 h 344"/>
                <a:gd name="T10" fmla="*/ 50 w 184"/>
                <a:gd name="T11" fmla="*/ 322 h 344"/>
                <a:gd name="T12" fmla="*/ 31 w 184"/>
                <a:gd name="T13" fmla="*/ 255 h 344"/>
                <a:gd name="T14" fmla="*/ 31 w 184"/>
                <a:gd name="T15" fmla="*/ 148 h 344"/>
                <a:gd name="T16" fmla="*/ 0 w 184"/>
                <a:gd name="T17" fmla="*/ 148 h 344"/>
                <a:gd name="T18" fmla="*/ 0 w 184"/>
                <a:gd name="T19" fmla="*/ 81 h 344"/>
                <a:gd name="T20" fmla="*/ 31 w 184"/>
                <a:gd name="T21" fmla="*/ 81 h 344"/>
                <a:gd name="T22" fmla="*/ 31 w 184"/>
                <a:gd name="T23" fmla="*/ 15 h 344"/>
                <a:gd name="T24" fmla="*/ 119 w 184"/>
                <a:gd name="T25" fmla="*/ 0 h 344"/>
                <a:gd name="T26" fmla="*/ 119 w 184"/>
                <a:gd name="T27" fmla="*/ 81 h 344"/>
                <a:gd name="T28" fmla="*/ 174 w 184"/>
                <a:gd name="T29" fmla="*/ 81 h 344"/>
                <a:gd name="T30" fmla="*/ 174 w 184"/>
                <a:gd name="T31" fmla="*/ 148 h 344"/>
                <a:gd name="T32" fmla="*/ 119 w 184"/>
                <a:gd name="T33" fmla="*/ 148 h 344"/>
                <a:gd name="T34" fmla="*/ 119 w 184"/>
                <a:gd name="T35" fmla="*/ 249 h 344"/>
                <a:gd name="T36" fmla="*/ 142 w 184"/>
                <a:gd name="T37" fmla="*/ 274 h 3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84" h="344">
                  <a:moveTo>
                    <a:pt x="142" y="274"/>
                  </a:moveTo>
                  <a:cubicBezTo>
                    <a:pt x="154" y="274"/>
                    <a:pt x="168" y="271"/>
                    <a:pt x="184" y="265"/>
                  </a:cubicBezTo>
                  <a:cubicBezTo>
                    <a:pt x="184" y="330"/>
                    <a:pt x="184" y="330"/>
                    <a:pt x="184" y="330"/>
                  </a:cubicBezTo>
                  <a:cubicBezTo>
                    <a:pt x="173" y="335"/>
                    <a:pt x="161" y="339"/>
                    <a:pt x="151" y="341"/>
                  </a:cubicBezTo>
                  <a:cubicBezTo>
                    <a:pt x="140" y="343"/>
                    <a:pt x="128" y="344"/>
                    <a:pt x="114" y="344"/>
                  </a:cubicBezTo>
                  <a:cubicBezTo>
                    <a:pt x="84" y="344"/>
                    <a:pt x="63" y="337"/>
                    <a:pt x="50" y="322"/>
                  </a:cubicBezTo>
                  <a:cubicBezTo>
                    <a:pt x="37" y="308"/>
                    <a:pt x="31" y="285"/>
                    <a:pt x="31" y="255"/>
                  </a:cubicBezTo>
                  <a:cubicBezTo>
                    <a:pt x="31" y="148"/>
                    <a:pt x="31" y="148"/>
                    <a:pt x="31" y="148"/>
                  </a:cubicBezTo>
                  <a:cubicBezTo>
                    <a:pt x="0" y="148"/>
                    <a:pt x="0" y="148"/>
                    <a:pt x="0" y="148"/>
                  </a:cubicBezTo>
                  <a:cubicBezTo>
                    <a:pt x="0" y="81"/>
                    <a:pt x="0" y="81"/>
                    <a:pt x="0" y="81"/>
                  </a:cubicBezTo>
                  <a:cubicBezTo>
                    <a:pt x="31" y="81"/>
                    <a:pt x="31" y="81"/>
                    <a:pt x="31" y="81"/>
                  </a:cubicBezTo>
                  <a:cubicBezTo>
                    <a:pt x="31" y="15"/>
                    <a:pt x="31" y="15"/>
                    <a:pt x="31" y="15"/>
                  </a:cubicBezTo>
                  <a:cubicBezTo>
                    <a:pt x="119" y="0"/>
                    <a:pt x="119" y="0"/>
                    <a:pt x="119" y="0"/>
                  </a:cubicBezTo>
                  <a:cubicBezTo>
                    <a:pt x="119" y="81"/>
                    <a:pt x="119" y="81"/>
                    <a:pt x="119" y="81"/>
                  </a:cubicBezTo>
                  <a:cubicBezTo>
                    <a:pt x="174" y="81"/>
                    <a:pt x="174" y="81"/>
                    <a:pt x="174" y="81"/>
                  </a:cubicBezTo>
                  <a:cubicBezTo>
                    <a:pt x="174" y="148"/>
                    <a:pt x="174" y="148"/>
                    <a:pt x="174" y="148"/>
                  </a:cubicBezTo>
                  <a:cubicBezTo>
                    <a:pt x="119" y="148"/>
                    <a:pt x="119" y="148"/>
                    <a:pt x="119" y="148"/>
                  </a:cubicBezTo>
                  <a:cubicBezTo>
                    <a:pt x="119" y="249"/>
                    <a:pt x="119" y="249"/>
                    <a:pt x="119" y="249"/>
                  </a:cubicBezTo>
                  <a:cubicBezTo>
                    <a:pt x="119" y="266"/>
                    <a:pt x="127" y="274"/>
                    <a:pt x="142" y="274"/>
                  </a:cubicBezTo>
                </a:path>
              </a:pathLst>
            </a:custGeom>
            <a:solidFill>
              <a:srgbClr val="000000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>
                <a:solidFill>
                  <a:schemeClr val="bg1"/>
                </a:solidFill>
              </a:endParaRPr>
            </a:p>
          </p:txBody>
        </p:sp>
        <p:sp>
          <p:nvSpPr>
            <p:cNvPr id="28" name="Freeform 13"/>
            <p:cNvSpPr>
              <a:spLocks noEditPoints="1"/>
            </p:cNvSpPr>
            <p:nvPr userDrawn="1"/>
          </p:nvSpPr>
          <p:spPr bwMode="auto">
            <a:xfrm>
              <a:off x="1965119" y="504028"/>
              <a:ext cx="245603" cy="270806"/>
            </a:xfrm>
            <a:custGeom>
              <a:avLst/>
              <a:gdLst>
                <a:gd name="T0" fmla="*/ 213 w 244"/>
                <a:gd name="T1" fmla="*/ 30 h 267"/>
                <a:gd name="T2" fmla="*/ 125 w 244"/>
                <a:gd name="T3" fmla="*/ 0 h 267"/>
                <a:gd name="T4" fmla="*/ 33 w 244"/>
                <a:gd name="T5" fmla="*/ 35 h 267"/>
                <a:gd name="T6" fmla="*/ 0 w 244"/>
                <a:gd name="T7" fmla="*/ 135 h 267"/>
                <a:gd name="T8" fmla="*/ 35 w 244"/>
                <a:gd name="T9" fmla="*/ 233 h 267"/>
                <a:gd name="T10" fmla="*/ 133 w 244"/>
                <a:gd name="T11" fmla="*/ 267 h 267"/>
                <a:gd name="T12" fmla="*/ 185 w 244"/>
                <a:gd name="T13" fmla="*/ 263 h 267"/>
                <a:gd name="T14" fmla="*/ 227 w 244"/>
                <a:gd name="T15" fmla="*/ 249 h 267"/>
                <a:gd name="T16" fmla="*/ 214 w 244"/>
                <a:gd name="T17" fmla="*/ 190 h 267"/>
                <a:gd name="T18" fmla="*/ 186 w 244"/>
                <a:gd name="T19" fmla="*/ 200 h 267"/>
                <a:gd name="T20" fmla="*/ 144 w 244"/>
                <a:gd name="T21" fmla="*/ 204 h 267"/>
                <a:gd name="T22" fmla="*/ 104 w 244"/>
                <a:gd name="T23" fmla="*/ 192 h 267"/>
                <a:gd name="T24" fmla="*/ 88 w 244"/>
                <a:gd name="T25" fmla="*/ 158 h 267"/>
                <a:gd name="T26" fmla="*/ 244 w 244"/>
                <a:gd name="T27" fmla="*/ 158 h 267"/>
                <a:gd name="T28" fmla="*/ 244 w 244"/>
                <a:gd name="T29" fmla="*/ 118 h 267"/>
                <a:gd name="T30" fmla="*/ 213 w 244"/>
                <a:gd name="T31" fmla="*/ 30 h 267"/>
                <a:gd name="T32" fmla="*/ 90 w 244"/>
                <a:gd name="T33" fmla="*/ 102 h 267"/>
                <a:gd name="T34" fmla="*/ 102 w 244"/>
                <a:gd name="T35" fmla="*/ 70 h 267"/>
                <a:gd name="T36" fmla="*/ 128 w 244"/>
                <a:gd name="T37" fmla="*/ 61 h 267"/>
                <a:gd name="T38" fmla="*/ 155 w 244"/>
                <a:gd name="T39" fmla="*/ 72 h 267"/>
                <a:gd name="T40" fmla="*/ 165 w 244"/>
                <a:gd name="T41" fmla="*/ 102 h 267"/>
                <a:gd name="T42" fmla="*/ 90 w 244"/>
                <a:gd name="T43" fmla="*/ 102 h 2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44" h="267">
                  <a:moveTo>
                    <a:pt x="213" y="30"/>
                  </a:moveTo>
                  <a:cubicBezTo>
                    <a:pt x="192" y="10"/>
                    <a:pt x="163" y="0"/>
                    <a:pt x="125" y="0"/>
                  </a:cubicBezTo>
                  <a:cubicBezTo>
                    <a:pt x="85" y="0"/>
                    <a:pt x="54" y="12"/>
                    <a:pt x="33" y="35"/>
                  </a:cubicBezTo>
                  <a:cubicBezTo>
                    <a:pt x="11" y="58"/>
                    <a:pt x="0" y="92"/>
                    <a:pt x="0" y="135"/>
                  </a:cubicBezTo>
                  <a:cubicBezTo>
                    <a:pt x="0" y="178"/>
                    <a:pt x="12" y="210"/>
                    <a:pt x="35" y="233"/>
                  </a:cubicBezTo>
                  <a:cubicBezTo>
                    <a:pt x="59" y="256"/>
                    <a:pt x="91" y="267"/>
                    <a:pt x="133" y="267"/>
                  </a:cubicBezTo>
                  <a:cubicBezTo>
                    <a:pt x="153" y="267"/>
                    <a:pt x="171" y="266"/>
                    <a:pt x="185" y="263"/>
                  </a:cubicBezTo>
                  <a:cubicBezTo>
                    <a:pt x="200" y="261"/>
                    <a:pt x="214" y="256"/>
                    <a:pt x="227" y="249"/>
                  </a:cubicBezTo>
                  <a:cubicBezTo>
                    <a:pt x="214" y="190"/>
                    <a:pt x="214" y="190"/>
                    <a:pt x="214" y="190"/>
                  </a:cubicBezTo>
                  <a:cubicBezTo>
                    <a:pt x="204" y="194"/>
                    <a:pt x="195" y="197"/>
                    <a:pt x="186" y="200"/>
                  </a:cubicBezTo>
                  <a:cubicBezTo>
                    <a:pt x="173" y="202"/>
                    <a:pt x="159" y="204"/>
                    <a:pt x="144" y="204"/>
                  </a:cubicBezTo>
                  <a:cubicBezTo>
                    <a:pt x="127" y="204"/>
                    <a:pt x="114" y="200"/>
                    <a:pt x="104" y="192"/>
                  </a:cubicBezTo>
                  <a:cubicBezTo>
                    <a:pt x="94" y="183"/>
                    <a:pt x="89" y="172"/>
                    <a:pt x="88" y="158"/>
                  </a:cubicBezTo>
                  <a:cubicBezTo>
                    <a:pt x="244" y="158"/>
                    <a:pt x="244" y="158"/>
                    <a:pt x="244" y="158"/>
                  </a:cubicBezTo>
                  <a:cubicBezTo>
                    <a:pt x="244" y="118"/>
                    <a:pt x="244" y="118"/>
                    <a:pt x="244" y="118"/>
                  </a:cubicBezTo>
                  <a:cubicBezTo>
                    <a:pt x="244" y="80"/>
                    <a:pt x="234" y="51"/>
                    <a:pt x="213" y="30"/>
                  </a:cubicBezTo>
                  <a:moveTo>
                    <a:pt x="90" y="102"/>
                  </a:moveTo>
                  <a:cubicBezTo>
                    <a:pt x="91" y="87"/>
                    <a:pt x="95" y="77"/>
                    <a:pt x="102" y="70"/>
                  </a:cubicBezTo>
                  <a:cubicBezTo>
                    <a:pt x="109" y="64"/>
                    <a:pt x="118" y="61"/>
                    <a:pt x="128" y="61"/>
                  </a:cubicBezTo>
                  <a:cubicBezTo>
                    <a:pt x="139" y="61"/>
                    <a:pt x="148" y="64"/>
                    <a:pt x="155" y="72"/>
                  </a:cubicBezTo>
                  <a:cubicBezTo>
                    <a:pt x="161" y="79"/>
                    <a:pt x="165" y="89"/>
                    <a:pt x="165" y="102"/>
                  </a:cubicBezTo>
                  <a:lnTo>
                    <a:pt x="90" y="10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>
                <a:solidFill>
                  <a:schemeClr val="bg1"/>
                </a:solidFill>
              </a:endParaRPr>
            </a:p>
          </p:txBody>
        </p:sp>
        <p:sp>
          <p:nvSpPr>
            <p:cNvPr id="29" name="Freeform 14"/>
            <p:cNvSpPr>
              <a:spLocks noEditPoints="1"/>
            </p:cNvSpPr>
            <p:nvPr userDrawn="1"/>
          </p:nvSpPr>
          <p:spPr bwMode="auto">
            <a:xfrm>
              <a:off x="753721" y="504028"/>
              <a:ext cx="243757" cy="270806"/>
            </a:xfrm>
            <a:custGeom>
              <a:avLst/>
              <a:gdLst>
                <a:gd name="T0" fmla="*/ 212 w 243"/>
                <a:gd name="T1" fmla="*/ 30 h 267"/>
                <a:gd name="T2" fmla="*/ 124 w 243"/>
                <a:gd name="T3" fmla="*/ 0 h 267"/>
                <a:gd name="T4" fmla="*/ 32 w 243"/>
                <a:gd name="T5" fmla="*/ 35 h 267"/>
                <a:gd name="T6" fmla="*/ 0 w 243"/>
                <a:gd name="T7" fmla="*/ 135 h 267"/>
                <a:gd name="T8" fmla="*/ 35 w 243"/>
                <a:gd name="T9" fmla="*/ 233 h 267"/>
                <a:gd name="T10" fmla="*/ 132 w 243"/>
                <a:gd name="T11" fmla="*/ 267 h 267"/>
                <a:gd name="T12" fmla="*/ 184 w 243"/>
                <a:gd name="T13" fmla="*/ 263 h 267"/>
                <a:gd name="T14" fmla="*/ 227 w 243"/>
                <a:gd name="T15" fmla="*/ 249 h 267"/>
                <a:gd name="T16" fmla="*/ 213 w 243"/>
                <a:gd name="T17" fmla="*/ 190 h 267"/>
                <a:gd name="T18" fmla="*/ 185 w 243"/>
                <a:gd name="T19" fmla="*/ 200 h 267"/>
                <a:gd name="T20" fmla="*/ 143 w 243"/>
                <a:gd name="T21" fmla="*/ 204 h 267"/>
                <a:gd name="T22" fmla="*/ 103 w 243"/>
                <a:gd name="T23" fmla="*/ 192 h 267"/>
                <a:gd name="T24" fmla="*/ 88 w 243"/>
                <a:gd name="T25" fmla="*/ 158 h 267"/>
                <a:gd name="T26" fmla="*/ 243 w 243"/>
                <a:gd name="T27" fmla="*/ 158 h 267"/>
                <a:gd name="T28" fmla="*/ 243 w 243"/>
                <a:gd name="T29" fmla="*/ 118 h 267"/>
                <a:gd name="T30" fmla="*/ 212 w 243"/>
                <a:gd name="T31" fmla="*/ 30 h 267"/>
                <a:gd name="T32" fmla="*/ 89 w 243"/>
                <a:gd name="T33" fmla="*/ 102 h 267"/>
                <a:gd name="T34" fmla="*/ 102 w 243"/>
                <a:gd name="T35" fmla="*/ 70 h 267"/>
                <a:gd name="T36" fmla="*/ 127 w 243"/>
                <a:gd name="T37" fmla="*/ 61 h 267"/>
                <a:gd name="T38" fmla="*/ 154 w 243"/>
                <a:gd name="T39" fmla="*/ 72 h 267"/>
                <a:gd name="T40" fmla="*/ 164 w 243"/>
                <a:gd name="T41" fmla="*/ 102 h 267"/>
                <a:gd name="T42" fmla="*/ 89 w 243"/>
                <a:gd name="T43" fmla="*/ 102 h 2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43" h="267">
                  <a:moveTo>
                    <a:pt x="212" y="30"/>
                  </a:moveTo>
                  <a:cubicBezTo>
                    <a:pt x="191" y="10"/>
                    <a:pt x="162" y="0"/>
                    <a:pt x="124" y="0"/>
                  </a:cubicBezTo>
                  <a:cubicBezTo>
                    <a:pt x="84" y="0"/>
                    <a:pt x="53" y="12"/>
                    <a:pt x="32" y="35"/>
                  </a:cubicBezTo>
                  <a:cubicBezTo>
                    <a:pt x="10" y="58"/>
                    <a:pt x="0" y="92"/>
                    <a:pt x="0" y="135"/>
                  </a:cubicBezTo>
                  <a:cubicBezTo>
                    <a:pt x="0" y="178"/>
                    <a:pt x="11" y="210"/>
                    <a:pt x="35" y="233"/>
                  </a:cubicBezTo>
                  <a:cubicBezTo>
                    <a:pt x="58" y="256"/>
                    <a:pt x="90" y="267"/>
                    <a:pt x="132" y="267"/>
                  </a:cubicBezTo>
                  <a:cubicBezTo>
                    <a:pt x="153" y="267"/>
                    <a:pt x="170" y="266"/>
                    <a:pt x="184" y="263"/>
                  </a:cubicBezTo>
                  <a:cubicBezTo>
                    <a:pt x="199" y="261"/>
                    <a:pt x="213" y="256"/>
                    <a:pt x="227" y="249"/>
                  </a:cubicBezTo>
                  <a:cubicBezTo>
                    <a:pt x="213" y="190"/>
                    <a:pt x="213" y="190"/>
                    <a:pt x="213" y="190"/>
                  </a:cubicBezTo>
                  <a:cubicBezTo>
                    <a:pt x="203" y="194"/>
                    <a:pt x="194" y="197"/>
                    <a:pt x="185" y="200"/>
                  </a:cubicBezTo>
                  <a:cubicBezTo>
                    <a:pt x="172" y="202"/>
                    <a:pt x="158" y="204"/>
                    <a:pt x="143" y="204"/>
                  </a:cubicBezTo>
                  <a:cubicBezTo>
                    <a:pt x="126" y="204"/>
                    <a:pt x="113" y="200"/>
                    <a:pt x="103" y="192"/>
                  </a:cubicBezTo>
                  <a:cubicBezTo>
                    <a:pt x="93" y="183"/>
                    <a:pt x="88" y="172"/>
                    <a:pt x="88" y="158"/>
                  </a:cubicBezTo>
                  <a:cubicBezTo>
                    <a:pt x="243" y="158"/>
                    <a:pt x="243" y="158"/>
                    <a:pt x="243" y="158"/>
                  </a:cubicBezTo>
                  <a:cubicBezTo>
                    <a:pt x="243" y="118"/>
                    <a:pt x="243" y="118"/>
                    <a:pt x="243" y="118"/>
                  </a:cubicBezTo>
                  <a:cubicBezTo>
                    <a:pt x="243" y="80"/>
                    <a:pt x="233" y="51"/>
                    <a:pt x="212" y="30"/>
                  </a:cubicBezTo>
                  <a:moveTo>
                    <a:pt x="89" y="102"/>
                  </a:moveTo>
                  <a:cubicBezTo>
                    <a:pt x="91" y="87"/>
                    <a:pt x="95" y="77"/>
                    <a:pt x="102" y="70"/>
                  </a:cubicBezTo>
                  <a:cubicBezTo>
                    <a:pt x="108" y="64"/>
                    <a:pt x="117" y="61"/>
                    <a:pt x="127" y="61"/>
                  </a:cubicBezTo>
                  <a:cubicBezTo>
                    <a:pt x="138" y="61"/>
                    <a:pt x="147" y="64"/>
                    <a:pt x="154" y="72"/>
                  </a:cubicBezTo>
                  <a:cubicBezTo>
                    <a:pt x="160" y="79"/>
                    <a:pt x="164" y="89"/>
                    <a:pt x="164" y="102"/>
                  </a:cubicBezTo>
                  <a:lnTo>
                    <a:pt x="89" y="10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83079461"/>
      </p:ext>
    </p:extLst>
  </p:cSld>
  <p:clrMapOvr>
    <a:masterClrMapping/>
  </p:clrMapOvr>
  <p:transition>
    <p:fade/>
  </p:transition>
  <p:extLst mod="1">
    <p:ext uri="{DCECCB84-F9BA-43D5-87BE-67443E8EF086}">
      <p15:sldGuideLst xmlns:p15="http://schemas.microsoft.com/office/powerpoint/2012/main">
        <p15:guide id="1" orient="horz" pos="4508" userDrawn="1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 &amp; 1 column - lar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439793" y="718571"/>
            <a:ext cx="9785951" cy="835084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2000" b="0">
                <a:solidFill>
                  <a:srgbClr val="575757"/>
                </a:solidFill>
              </a:defRPr>
            </a:lvl1pPr>
          </a:lstStyle>
          <a:p>
            <a:pPr lvl="0"/>
            <a:r>
              <a:rPr lang="en-US" noProof="0" dirty="0"/>
              <a:t>Click to add subtitle</a:t>
            </a:r>
          </a:p>
        </p:txBody>
      </p:sp>
      <p:sp>
        <p:nvSpPr>
          <p:cNvPr id="14" name="Title Placeholder 1"/>
          <p:cNvSpPr>
            <a:spLocks noGrp="1"/>
          </p:cNvSpPr>
          <p:nvPr>
            <p:ph type="title"/>
          </p:nvPr>
        </p:nvSpPr>
        <p:spPr>
          <a:xfrm>
            <a:off x="439793" y="350131"/>
            <a:ext cx="9785951" cy="368439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/>
            </a:lvl1pPr>
          </a:lstStyle>
          <a:p>
            <a:r>
              <a:rPr lang="en-US" noProof="0"/>
              <a:t>Click to edit Master title style</a:t>
            </a:r>
            <a:endParaRPr lang="en-US" noProof="0" dirty="0"/>
          </a:p>
        </p:txBody>
      </p:sp>
      <p:sp>
        <p:nvSpPr>
          <p:cNvPr id="8" name="Text Placeholder 18"/>
          <p:cNvSpPr>
            <a:spLocks noGrp="1"/>
          </p:cNvSpPr>
          <p:nvPr>
            <p:ph idx="1"/>
          </p:nvPr>
        </p:nvSpPr>
        <p:spPr>
          <a:xfrm>
            <a:off x="439794" y="1874957"/>
            <a:ext cx="9788639" cy="5159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defRPr sz="1764"/>
            </a:lvl1pPr>
            <a:lvl2pPr>
              <a:defRPr sz="1764"/>
            </a:lvl2pPr>
            <a:lvl3pPr>
              <a:defRPr sz="1764"/>
            </a:lvl3pPr>
            <a:lvl4pPr>
              <a:defRPr sz="1764"/>
            </a:lvl4pPr>
            <a:lvl5pPr>
              <a:defRPr sz="1764"/>
            </a:lvl5pPr>
            <a:lvl6pPr>
              <a:defRPr sz="1764"/>
            </a:lvl6pPr>
            <a:lvl7pPr>
              <a:defRPr sz="1764"/>
            </a:lvl7pPr>
            <a:lvl8pPr>
              <a:defRPr sz="1764"/>
            </a:lvl8pPr>
            <a:lvl9pPr>
              <a:defRPr sz="1764"/>
            </a:lvl9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412778938"/>
      </p:ext>
    </p:extLst>
  </p:cSld>
  <p:clrMapOvr>
    <a:masterClrMapping/>
  </p:clrMapOvr>
  <p:transition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 &amp;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439793" y="718571"/>
            <a:ext cx="9809052" cy="835084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2000" b="0">
                <a:solidFill>
                  <a:srgbClr val="575757"/>
                </a:solidFill>
              </a:defRPr>
            </a:lvl1pPr>
          </a:lstStyle>
          <a:p>
            <a:pPr lvl="0"/>
            <a:r>
              <a:rPr lang="en-US" noProof="0" dirty="0"/>
              <a:t>Click to add subtitle</a:t>
            </a:r>
          </a:p>
        </p:txBody>
      </p:sp>
      <p:sp>
        <p:nvSpPr>
          <p:cNvPr id="16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439793" y="350131"/>
            <a:ext cx="9809052" cy="368439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/>
            </a:lvl1pPr>
          </a:lstStyle>
          <a:p>
            <a:r>
              <a:rPr lang="en-US" noProof="0" dirty="0"/>
              <a:t>Click to add title</a:t>
            </a:r>
          </a:p>
        </p:txBody>
      </p:sp>
      <p:sp>
        <p:nvSpPr>
          <p:cNvPr id="17" name="Chart Placeholder 3"/>
          <p:cNvSpPr>
            <a:spLocks noGrp="1"/>
          </p:cNvSpPr>
          <p:nvPr>
            <p:ph type="chart" sz="quarter" idx="15"/>
          </p:nvPr>
        </p:nvSpPr>
        <p:spPr>
          <a:xfrm>
            <a:off x="439795" y="2262900"/>
            <a:ext cx="9809051" cy="4487217"/>
          </a:xfrm>
          <a:prstGeom prst="rect">
            <a:avLst/>
          </a:prstGeom>
        </p:spPr>
        <p:txBody>
          <a:bodyPr/>
          <a:lstStyle/>
          <a:p>
            <a:r>
              <a:rPr lang="en-US" noProof="0" dirty="0"/>
              <a:t>Click icon to add chart</a:t>
            </a:r>
          </a:p>
        </p:txBody>
      </p:sp>
      <p:sp>
        <p:nvSpPr>
          <p:cNvPr id="18" name="Text Placeholder 8"/>
          <p:cNvSpPr>
            <a:spLocks noGrp="1"/>
          </p:cNvSpPr>
          <p:nvPr>
            <p:ph type="body" sz="quarter" idx="18"/>
          </p:nvPr>
        </p:nvSpPr>
        <p:spPr>
          <a:xfrm>
            <a:off x="439795" y="1836444"/>
            <a:ext cx="9809051" cy="432412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9" name="Text Placeholder 7"/>
          <p:cNvSpPr>
            <a:spLocks noGrp="1"/>
          </p:cNvSpPr>
          <p:nvPr>
            <p:ph type="body" sz="quarter" idx="23"/>
          </p:nvPr>
        </p:nvSpPr>
        <p:spPr>
          <a:xfrm>
            <a:off x="439794" y="6750118"/>
            <a:ext cx="9809052" cy="287535"/>
          </a:xfrm>
        </p:spPr>
        <p:txBody>
          <a:bodyPr>
            <a:noAutofit/>
          </a:bodyPr>
          <a:lstStyle>
            <a:lvl1pPr>
              <a:spcAft>
                <a:spcPts val="0"/>
              </a:spcAft>
              <a:defRPr sz="1000"/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29702940"/>
      </p:ext>
    </p:extLst>
  </p:cSld>
  <p:clrMapOvr>
    <a:masterClrMapping/>
  </p:clrMapOvr>
  <p:transition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439794" y="718571"/>
            <a:ext cx="9809052" cy="835084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2000" b="0">
                <a:solidFill>
                  <a:srgbClr val="575757"/>
                </a:solidFill>
              </a:defRPr>
            </a:lvl1pPr>
          </a:lstStyle>
          <a:p>
            <a:pPr lvl="0"/>
            <a:r>
              <a:rPr lang="en-US" noProof="0" dirty="0"/>
              <a:t>Click to add subtitle</a:t>
            </a:r>
          </a:p>
        </p:txBody>
      </p:sp>
      <p:sp>
        <p:nvSpPr>
          <p:cNvPr id="16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439793" y="350131"/>
            <a:ext cx="9809052" cy="368439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/>
            </a:lvl1pPr>
          </a:lstStyle>
          <a:p>
            <a:r>
              <a:rPr lang="en-US" noProof="0" dirty="0"/>
              <a:t>Click to add title</a:t>
            </a:r>
          </a:p>
        </p:txBody>
      </p:sp>
      <p:sp>
        <p:nvSpPr>
          <p:cNvPr id="17" name="Chart Placeholder 3"/>
          <p:cNvSpPr>
            <a:spLocks noGrp="1"/>
          </p:cNvSpPr>
          <p:nvPr>
            <p:ph type="chart" sz="quarter" idx="15"/>
          </p:nvPr>
        </p:nvSpPr>
        <p:spPr>
          <a:xfrm>
            <a:off x="441853" y="2262899"/>
            <a:ext cx="3111864" cy="4487218"/>
          </a:xfrm>
          <a:prstGeom prst="rect">
            <a:avLst/>
          </a:prstGeom>
        </p:spPr>
        <p:txBody>
          <a:bodyPr/>
          <a:lstStyle/>
          <a:p>
            <a:r>
              <a:rPr lang="en-US" noProof="0" dirty="0"/>
              <a:t>Click icon to add chart</a:t>
            </a:r>
          </a:p>
        </p:txBody>
      </p:sp>
      <p:sp>
        <p:nvSpPr>
          <p:cNvPr id="18" name="Text Placeholder 8"/>
          <p:cNvSpPr>
            <a:spLocks noGrp="1"/>
          </p:cNvSpPr>
          <p:nvPr>
            <p:ph type="body" sz="quarter" idx="18"/>
          </p:nvPr>
        </p:nvSpPr>
        <p:spPr>
          <a:xfrm>
            <a:off x="439793" y="1836444"/>
            <a:ext cx="3123087" cy="432412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7" name="Chart Placeholder 3"/>
          <p:cNvSpPr>
            <a:spLocks noGrp="1"/>
          </p:cNvSpPr>
          <p:nvPr>
            <p:ph type="chart" sz="quarter" idx="19"/>
          </p:nvPr>
        </p:nvSpPr>
        <p:spPr>
          <a:xfrm>
            <a:off x="3772570" y="2262899"/>
            <a:ext cx="3122443" cy="4487218"/>
          </a:xfrm>
          <a:prstGeom prst="rect">
            <a:avLst/>
          </a:prstGeom>
        </p:spPr>
        <p:txBody>
          <a:bodyPr/>
          <a:lstStyle/>
          <a:p>
            <a:r>
              <a:rPr lang="en-US" noProof="0" dirty="0"/>
              <a:t>Click icon to add chart</a:t>
            </a:r>
          </a:p>
        </p:txBody>
      </p:sp>
      <p:sp>
        <p:nvSpPr>
          <p:cNvPr id="8" name="Text Placeholder 8"/>
          <p:cNvSpPr>
            <a:spLocks noGrp="1"/>
          </p:cNvSpPr>
          <p:nvPr>
            <p:ph type="body" sz="quarter" idx="20"/>
          </p:nvPr>
        </p:nvSpPr>
        <p:spPr>
          <a:xfrm>
            <a:off x="3772571" y="1836444"/>
            <a:ext cx="3122442" cy="432412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9" name="Chart Placeholder 3"/>
          <p:cNvSpPr>
            <a:spLocks noGrp="1"/>
          </p:cNvSpPr>
          <p:nvPr>
            <p:ph type="chart" sz="quarter" idx="21"/>
          </p:nvPr>
        </p:nvSpPr>
        <p:spPr>
          <a:xfrm>
            <a:off x="7124353" y="2262899"/>
            <a:ext cx="3124492" cy="4487218"/>
          </a:xfrm>
          <a:prstGeom prst="rect">
            <a:avLst/>
          </a:prstGeom>
        </p:spPr>
        <p:txBody>
          <a:bodyPr/>
          <a:lstStyle/>
          <a:p>
            <a:r>
              <a:rPr lang="en-US" noProof="0" dirty="0"/>
              <a:t>Click icon to add chart</a:t>
            </a:r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22"/>
          </p:nvPr>
        </p:nvSpPr>
        <p:spPr>
          <a:xfrm>
            <a:off x="7124353" y="1829668"/>
            <a:ext cx="3124493" cy="439188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2" name="Text Placeholder 7"/>
          <p:cNvSpPr>
            <a:spLocks noGrp="1"/>
          </p:cNvSpPr>
          <p:nvPr>
            <p:ph type="body" sz="quarter" idx="23"/>
          </p:nvPr>
        </p:nvSpPr>
        <p:spPr>
          <a:xfrm>
            <a:off x="439792" y="6750118"/>
            <a:ext cx="9788642" cy="287535"/>
          </a:xfrm>
        </p:spPr>
        <p:txBody>
          <a:bodyPr>
            <a:noAutofit/>
          </a:bodyPr>
          <a:lstStyle>
            <a:lvl1pPr>
              <a:spcAft>
                <a:spcPts val="0"/>
              </a:spcAft>
              <a:defRPr sz="1000"/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15081642"/>
      </p:ext>
    </p:extLst>
  </p:cSld>
  <p:clrMapOvr>
    <a:masterClrMapping/>
  </p:clrMapOvr>
  <p:transition>
    <p:fad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s of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439793" y="350131"/>
            <a:ext cx="9821299" cy="368439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/>
            </a:lvl1pPr>
          </a:lstStyle>
          <a:p>
            <a:r>
              <a:rPr lang="en-US" noProof="0" dirty="0"/>
              <a:t>Click to add title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439793" y="718571"/>
            <a:ext cx="9821299" cy="835084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2000" b="0">
                <a:solidFill>
                  <a:srgbClr val="575757"/>
                </a:solidFill>
              </a:defRPr>
            </a:lvl1pPr>
          </a:lstStyle>
          <a:p>
            <a:pPr lvl="0"/>
            <a:r>
              <a:rPr lang="en-US" noProof="0" dirty="0"/>
              <a:t>Click to add subtitle</a:t>
            </a:r>
          </a:p>
        </p:txBody>
      </p:sp>
      <p:sp>
        <p:nvSpPr>
          <p:cNvPr id="13" name="Content Placeholder 3"/>
          <p:cNvSpPr>
            <a:spLocks noGrp="1"/>
          </p:cNvSpPr>
          <p:nvPr>
            <p:ph sz="quarter" idx="10"/>
          </p:nvPr>
        </p:nvSpPr>
        <p:spPr>
          <a:xfrm>
            <a:off x="439794" y="1836443"/>
            <a:ext cx="4651362" cy="5201208"/>
          </a:xfrm>
          <a:prstGeom prst="rect">
            <a:avLst/>
          </a:prstGeom>
        </p:spPr>
        <p:txBody>
          <a:bodyPr/>
          <a:lstStyle>
            <a:lvl1pPr>
              <a:tabLst>
                <a:tab pos="5546202" algn="r"/>
              </a:tabLst>
              <a:defRPr/>
            </a:lvl1pPr>
            <a:lvl2pPr>
              <a:tabLst>
                <a:tab pos="5546202" algn="r"/>
              </a:tabLst>
              <a:defRPr/>
            </a:lvl2pPr>
            <a:lvl3pPr>
              <a:tabLst>
                <a:tab pos="5546202" algn="r"/>
              </a:tabLst>
              <a:defRPr/>
            </a:lvl3pPr>
            <a:lvl4pPr>
              <a:tabLst>
                <a:tab pos="5546202" algn="r"/>
              </a:tabLst>
              <a:defRPr/>
            </a:lvl4pPr>
            <a:lvl5pPr>
              <a:tabLst>
                <a:tab pos="5546202" algn="r"/>
              </a:tabLst>
              <a:defRPr baseline="0"/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US" noProof="0" dirty="0"/>
          </a:p>
        </p:txBody>
      </p:sp>
      <p:sp>
        <p:nvSpPr>
          <p:cNvPr id="15" name="Content Placeholder 3"/>
          <p:cNvSpPr>
            <a:spLocks noGrp="1"/>
          </p:cNvSpPr>
          <p:nvPr>
            <p:ph sz="quarter" idx="20"/>
          </p:nvPr>
        </p:nvSpPr>
        <p:spPr>
          <a:xfrm>
            <a:off x="5594649" y="1836443"/>
            <a:ext cx="4666444" cy="5201208"/>
          </a:xfrm>
          <a:prstGeom prst="rect">
            <a:avLst/>
          </a:prstGeom>
        </p:spPr>
        <p:txBody>
          <a:bodyPr/>
          <a:lstStyle>
            <a:lvl1pPr>
              <a:tabLst>
                <a:tab pos="5546202" algn="r"/>
              </a:tabLst>
              <a:defRPr/>
            </a:lvl1pPr>
            <a:lvl2pPr>
              <a:tabLst>
                <a:tab pos="5546202" algn="r"/>
              </a:tabLst>
              <a:defRPr/>
            </a:lvl2pPr>
            <a:lvl3pPr>
              <a:tabLst>
                <a:tab pos="5546202" algn="r"/>
              </a:tabLst>
              <a:defRPr/>
            </a:lvl3pPr>
            <a:lvl4pPr>
              <a:tabLst>
                <a:tab pos="5546202" algn="r"/>
              </a:tabLst>
              <a:defRPr/>
            </a:lvl4pPr>
            <a:lvl5pPr>
              <a:tabLst>
                <a:tab pos="5546202" algn="r"/>
              </a:tabLst>
              <a:defRPr baseline="0"/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842891208"/>
      </p:ext>
    </p:extLst>
  </p:cSld>
  <p:clrMapOvr>
    <a:masterClrMapping/>
  </p:clrMapOvr>
  <p:transition>
    <p:fade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s - lar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439793" y="718571"/>
            <a:ext cx="9809052" cy="835084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2000" b="0">
                <a:solidFill>
                  <a:srgbClr val="575757"/>
                </a:solidFill>
              </a:defRPr>
            </a:lvl1pPr>
          </a:lstStyle>
          <a:p>
            <a:pPr lvl="0"/>
            <a:r>
              <a:rPr lang="en-US" noProof="0" dirty="0"/>
              <a:t>Click to add subtitle</a:t>
            </a:r>
          </a:p>
        </p:txBody>
      </p:sp>
      <p:sp>
        <p:nvSpPr>
          <p:cNvPr id="8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439793" y="350132"/>
            <a:ext cx="9809052" cy="368438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/>
            </a:lvl1pPr>
          </a:lstStyle>
          <a:p>
            <a:r>
              <a:rPr lang="en-US" noProof="0" dirty="0"/>
              <a:t>Click to add title</a:t>
            </a:r>
          </a:p>
        </p:txBody>
      </p:sp>
      <p:sp>
        <p:nvSpPr>
          <p:cNvPr id="11" name="Content Placeholder 3"/>
          <p:cNvSpPr>
            <a:spLocks noGrp="1"/>
          </p:cNvSpPr>
          <p:nvPr>
            <p:ph sz="quarter" idx="10"/>
          </p:nvPr>
        </p:nvSpPr>
        <p:spPr>
          <a:xfrm>
            <a:off x="439793" y="1836443"/>
            <a:ext cx="4651364" cy="5201208"/>
          </a:xfrm>
          <a:prstGeom prst="rect">
            <a:avLst/>
          </a:prstGeom>
        </p:spPr>
        <p:txBody>
          <a:bodyPr>
            <a:noAutofit/>
          </a:bodyPr>
          <a:lstStyle>
            <a:lvl1pPr>
              <a:tabLst>
                <a:tab pos="5546202" algn="r"/>
              </a:tabLst>
              <a:defRPr sz="1764"/>
            </a:lvl1pPr>
            <a:lvl2pPr>
              <a:tabLst>
                <a:tab pos="5546202" algn="r"/>
              </a:tabLst>
              <a:defRPr sz="1764"/>
            </a:lvl2pPr>
            <a:lvl3pPr>
              <a:tabLst>
                <a:tab pos="5546202" algn="r"/>
              </a:tabLst>
              <a:defRPr sz="1764"/>
            </a:lvl3pPr>
            <a:lvl4pPr>
              <a:tabLst>
                <a:tab pos="5546202" algn="r"/>
              </a:tabLst>
              <a:defRPr sz="1764"/>
            </a:lvl4pPr>
            <a:lvl5pPr>
              <a:tabLst>
                <a:tab pos="5546202" algn="r"/>
              </a:tabLst>
              <a:defRPr baseline="0"/>
            </a:lvl5pPr>
            <a:lvl6pPr>
              <a:defRPr sz="1764"/>
            </a:lvl6pPr>
            <a:lvl7pPr>
              <a:defRPr sz="1764"/>
            </a:lvl7pPr>
            <a:lvl8pPr>
              <a:defRPr sz="1764"/>
            </a:lvl8pPr>
            <a:lvl9pPr>
              <a:defRPr sz="1764"/>
            </a:lvl9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US" noProof="0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20"/>
          </p:nvPr>
        </p:nvSpPr>
        <p:spPr>
          <a:xfrm>
            <a:off x="5596806" y="1836443"/>
            <a:ext cx="4652039" cy="5201208"/>
          </a:xfrm>
          <a:prstGeom prst="rect">
            <a:avLst/>
          </a:prstGeom>
        </p:spPr>
        <p:txBody>
          <a:bodyPr>
            <a:noAutofit/>
          </a:bodyPr>
          <a:lstStyle>
            <a:lvl1pPr>
              <a:tabLst>
                <a:tab pos="5546202" algn="r"/>
              </a:tabLst>
              <a:defRPr sz="1764"/>
            </a:lvl1pPr>
            <a:lvl2pPr>
              <a:tabLst>
                <a:tab pos="5546202" algn="r"/>
              </a:tabLst>
              <a:defRPr sz="1764"/>
            </a:lvl2pPr>
            <a:lvl3pPr>
              <a:tabLst>
                <a:tab pos="5546202" algn="r"/>
              </a:tabLst>
              <a:defRPr sz="1764"/>
            </a:lvl3pPr>
            <a:lvl4pPr>
              <a:tabLst>
                <a:tab pos="5546202" algn="r"/>
              </a:tabLst>
              <a:defRPr sz="1764"/>
            </a:lvl4pPr>
            <a:lvl5pPr>
              <a:tabLst>
                <a:tab pos="5546202" algn="r"/>
              </a:tabLst>
              <a:defRPr baseline="0"/>
            </a:lvl5pPr>
            <a:lvl6pPr>
              <a:defRPr sz="1764"/>
            </a:lvl6pPr>
            <a:lvl7pPr>
              <a:defRPr sz="1764"/>
            </a:lvl7pPr>
            <a:lvl8pPr>
              <a:defRPr sz="1764"/>
            </a:lvl8pPr>
            <a:lvl9pPr>
              <a:defRPr sz="1764"/>
            </a:lvl9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031036312"/>
      </p:ext>
    </p:extLst>
  </p:cSld>
  <p:clrMapOvr>
    <a:masterClrMapping/>
  </p:clrMapOvr>
  <p:transition>
    <p:fade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3"/>
          <p:cNvSpPr>
            <a:spLocks noGrp="1"/>
          </p:cNvSpPr>
          <p:nvPr>
            <p:ph sz="quarter" idx="10"/>
          </p:nvPr>
        </p:nvSpPr>
        <p:spPr>
          <a:xfrm>
            <a:off x="439794" y="1836443"/>
            <a:ext cx="4694835" cy="4913675"/>
          </a:xfrm>
          <a:prstGeom prst="rect">
            <a:avLst/>
          </a:prstGeom>
        </p:spPr>
        <p:txBody>
          <a:bodyPr/>
          <a:lstStyle>
            <a:lvl1pPr>
              <a:tabLst>
                <a:tab pos="5546202" algn="r"/>
              </a:tabLst>
              <a:defRPr/>
            </a:lvl1pPr>
            <a:lvl2pPr>
              <a:tabLst>
                <a:tab pos="5546202" algn="r"/>
              </a:tabLst>
              <a:defRPr/>
            </a:lvl2pPr>
            <a:lvl3pPr>
              <a:tabLst>
                <a:tab pos="5546202" algn="r"/>
              </a:tabLst>
              <a:defRPr/>
            </a:lvl3pPr>
            <a:lvl4pPr>
              <a:tabLst>
                <a:tab pos="5546202" algn="r"/>
              </a:tabLst>
              <a:defRPr/>
            </a:lvl4pPr>
            <a:lvl5pPr>
              <a:tabLst>
                <a:tab pos="5546202" algn="r"/>
              </a:tabLst>
              <a:defRPr baseline="0"/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US" noProof="0" dirty="0"/>
          </a:p>
        </p:txBody>
      </p:sp>
      <p:sp>
        <p:nvSpPr>
          <p:cNvPr id="3" name="Chart Placeholder 2"/>
          <p:cNvSpPr>
            <a:spLocks noGrp="1"/>
          </p:cNvSpPr>
          <p:nvPr>
            <p:ph type="chart" sz="quarter" idx="21"/>
          </p:nvPr>
        </p:nvSpPr>
        <p:spPr>
          <a:xfrm>
            <a:off x="5559304" y="2343417"/>
            <a:ext cx="4689542" cy="4406700"/>
          </a:xfrm>
        </p:spPr>
        <p:txBody>
          <a:bodyPr/>
          <a:lstStyle/>
          <a:p>
            <a:r>
              <a:rPr lang="en-US" noProof="0" dirty="0"/>
              <a:t>Click icon to add chart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22"/>
          </p:nvPr>
        </p:nvSpPr>
        <p:spPr>
          <a:xfrm>
            <a:off x="5559304" y="1836443"/>
            <a:ext cx="4689542" cy="463924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1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439793" y="718571"/>
            <a:ext cx="9809052" cy="835084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2000" b="0">
                <a:solidFill>
                  <a:srgbClr val="575757"/>
                </a:solidFill>
              </a:defRPr>
            </a:lvl1pPr>
          </a:lstStyle>
          <a:p>
            <a:pPr lvl="0"/>
            <a:r>
              <a:rPr lang="en-US" noProof="0" dirty="0"/>
              <a:t>Click to add subtitle</a:t>
            </a:r>
          </a:p>
        </p:txBody>
      </p:sp>
      <p:sp>
        <p:nvSpPr>
          <p:cNvPr id="13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439793" y="350131"/>
            <a:ext cx="9809052" cy="368439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/>
            </a:lvl1pPr>
          </a:lstStyle>
          <a:p>
            <a:r>
              <a:rPr lang="en-US" noProof="0" dirty="0"/>
              <a:t>Click to add title</a:t>
            </a:r>
          </a:p>
        </p:txBody>
      </p:sp>
      <p:sp>
        <p:nvSpPr>
          <p:cNvPr id="15" name="Text Placeholder 7"/>
          <p:cNvSpPr>
            <a:spLocks noGrp="1"/>
          </p:cNvSpPr>
          <p:nvPr>
            <p:ph type="body" sz="quarter" idx="23"/>
          </p:nvPr>
        </p:nvSpPr>
        <p:spPr>
          <a:xfrm>
            <a:off x="439793" y="6750118"/>
            <a:ext cx="9809052" cy="287535"/>
          </a:xfrm>
        </p:spPr>
        <p:txBody>
          <a:bodyPr>
            <a:normAutofit/>
          </a:bodyPr>
          <a:lstStyle>
            <a:lvl1pPr>
              <a:spcAft>
                <a:spcPts val="0"/>
              </a:spcAft>
              <a:defRPr sz="1000"/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79466235"/>
      </p:ext>
    </p:extLst>
  </p:cSld>
  <p:clrMapOvr>
    <a:masterClrMapping/>
  </p:clrMapOvr>
  <p:transition>
    <p:fade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hart Placeholder 2"/>
          <p:cNvSpPr>
            <a:spLocks noGrp="1"/>
          </p:cNvSpPr>
          <p:nvPr>
            <p:ph type="chart" sz="quarter" idx="21"/>
          </p:nvPr>
        </p:nvSpPr>
        <p:spPr>
          <a:xfrm>
            <a:off x="5559302" y="2343417"/>
            <a:ext cx="4689543" cy="4406700"/>
          </a:xfrm>
        </p:spPr>
        <p:txBody>
          <a:bodyPr/>
          <a:lstStyle/>
          <a:p>
            <a:r>
              <a:rPr lang="en-US" noProof="0" dirty="0"/>
              <a:t>Click icon to add chart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22"/>
          </p:nvPr>
        </p:nvSpPr>
        <p:spPr>
          <a:xfrm>
            <a:off x="5559303" y="1836443"/>
            <a:ext cx="4689543" cy="463924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1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439793" y="718571"/>
            <a:ext cx="9809052" cy="835084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2000" b="0">
                <a:solidFill>
                  <a:srgbClr val="575757"/>
                </a:solidFill>
              </a:defRPr>
            </a:lvl1pPr>
          </a:lstStyle>
          <a:p>
            <a:pPr lvl="0"/>
            <a:r>
              <a:rPr lang="en-US" noProof="0" dirty="0"/>
              <a:t>Click to add subtitle</a:t>
            </a:r>
          </a:p>
        </p:txBody>
      </p:sp>
      <p:sp>
        <p:nvSpPr>
          <p:cNvPr id="13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439793" y="350131"/>
            <a:ext cx="9809052" cy="368439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/>
            </a:lvl1pPr>
          </a:lstStyle>
          <a:p>
            <a:r>
              <a:rPr lang="en-US" noProof="0" dirty="0"/>
              <a:t>Click to add title</a:t>
            </a:r>
          </a:p>
        </p:txBody>
      </p:sp>
      <p:sp>
        <p:nvSpPr>
          <p:cNvPr id="15" name="Text Placeholder 7"/>
          <p:cNvSpPr>
            <a:spLocks noGrp="1"/>
          </p:cNvSpPr>
          <p:nvPr>
            <p:ph type="body" sz="quarter" idx="23"/>
          </p:nvPr>
        </p:nvSpPr>
        <p:spPr>
          <a:xfrm>
            <a:off x="439792" y="6750118"/>
            <a:ext cx="9788642" cy="287535"/>
          </a:xfrm>
        </p:spPr>
        <p:txBody>
          <a:bodyPr>
            <a:normAutofit/>
          </a:bodyPr>
          <a:lstStyle>
            <a:lvl1pPr>
              <a:spcAft>
                <a:spcPts val="0"/>
              </a:spcAft>
              <a:defRPr sz="1000"/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9" name="Chart Placeholder 2"/>
          <p:cNvSpPr>
            <a:spLocks noGrp="1"/>
          </p:cNvSpPr>
          <p:nvPr>
            <p:ph type="chart" sz="quarter" idx="24"/>
          </p:nvPr>
        </p:nvSpPr>
        <p:spPr>
          <a:xfrm>
            <a:off x="439794" y="2343417"/>
            <a:ext cx="4680718" cy="4406700"/>
          </a:xfrm>
        </p:spPr>
        <p:txBody>
          <a:bodyPr/>
          <a:lstStyle/>
          <a:p>
            <a:r>
              <a:rPr lang="en-US" noProof="0" dirty="0"/>
              <a:t>Click icon to add chart</a:t>
            </a:r>
          </a:p>
        </p:txBody>
      </p:sp>
      <p:sp>
        <p:nvSpPr>
          <p:cNvPr id="12" name="Text Placeholder 5"/>
          <p:cNvSpPr>
            <a:spLocks noGrp="1"/>
          </p:cNvSpPr>
          <p:nvPr>
            <p:ph type="body" sz="quarter" idx="25"/>
          </p:nvPr>
        </p:nvSpPr>
        <p:spPr>
          <a:xfrm>
            <a:off x="439792" y="1836443"/>
            <a:ext cx="4680719" cy="463924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00285679"/>
      </p:ext>
    </p:extLst>
  </p:cSld>
  <p:clrMapOvr>
    <a:masterClrMapping/>
  </p:clrMapOvr>
  <p:transition>
    <p:fade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439795" y="350131"/>
            <a:ext cx="9809051" cy="368439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/>
            </a:lvl1pPr>
          </a:lstStyle>
          <a:p>
            <a:r>
              <a:rPr lang="en-US" noProof="0" dirty="0"/>
              <a:t>Click to add title</a:t>
            </a:r>
          </a:p>
        </p:txBody>
      </p:sp>
      <p:sp>
        <p:nvSpPr>
          <p:cNvPr id="6" name="Content Placeholder 3"/>
          <p:cNvSpPr>
            <a:spLocks noGrp="1"/>
          </p:cNvSpPr>
          <p:nvPr>
            <p:ph sz="quarter" idx="10"/>
          </p:nvPr>
        </p:nvSpPr>
        <p:spPr>
          <a:xfrm>
            <a:off x="439793" y="1836443"/>
            <a:ext cx="3885377" cy="5201211"/>
          </a:xfrm>
          <a:prstGeom prst="rect">
            <a:avLst/>
          </a:prstGeom>
        </p:spPr>
        <p:txBody>
          <a:bodyPr/>
          <a:lstStyle>
            <a:lvl1pPr>
              <a:tabLst>
                <a:tab pos="5546202" algn="r"/>
              </a:tabLst>
              <a:defRPr/>
            </a:lvl1pPr>
            <a:lvl2pPr>
              <a:tabLst>
                <a:tab pos="5546202" algn="r"/>
              </a:tabLst>
              <a:defRPr/>
            </a:lvl2pPr>
            <a:lvl3pPr>
              <a:tabLst>
                <a:tab pos="5546202" algn="r"/>
              </a:tabLst>
              <a:defRPr/>
            </a:lvl3pPr>
            <a:lvl4pPr>
              <a:tabLst>
                <a:tab pos="5546202" algn="r"/>
              </a:tabLst>
              <a:defRPr/>
            </a:lvl4pPr>
            <a:lvl5pPr>
              <a:tabLst>
                <a:tab pos="5546202" algn="r"/>
              </a:tabLst>
              <a:defRPr baseline="0"/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US" noProof="0" dirty="0"/>
          </a:p>
        </p:txBody>
      </p:sp>
      <p:sp>
        <p:nvSpPr>
          <p:cNvPr id="8" name="Content Placeholder 3"/>
          <p:cNvSpPr>
            <a:spLocks noGrp="1"/>
          </p:cNvSpPr>
          <p:nvPr>
            <p:ph sz="quarter" idx="16"/>
          </p:nvPr>
        </p:nvSpPr>
        <p:spPr>
          <a:xfrm>
            <a:off x="4778282" y="1874958"/>
            <a:ext cx="5470563" cy="5162695"/>
          </a:xfrm>
          <a:prstGeom prst="rect">
            <a:avLst/>
          </a:prstGeom>
        </p:spPr>
        <p:txBody>
          <a:bodyPr/>
          <a:lstStyle>
            <a:lvl1pPr>
              <a:tabLst>
                <a:tab pos="5546202" algn="r"/>
              </a:tabLst>
              <a:defRPr/>
            </a:lvl1pPr>
            <a:lvl2pPr>
              <a:tabLst>
                <a:tab pos="5546202" algn="r"/>
              </a:tabLst>
              <a:defRPr/>
            </a:lvl2pPr>
            <a:lvl3pPr>
              <a:tabLst>
                <a:tab pos="5546202" algn="r"/>
              </a:tabLst>
              <a:defRPr/>
            </a:lvl3pPr>
            <a:lvl4pPr>
              <a:tabLst>
                <a:tab pos="5546202" algn="r"/>
              </a:tabLst>
              <a:defRPr/>
            </a:lvl4pPr>
            <a:lvl5pPr>
              <a:tabLst>
                <a:tab pos="5546202" algn="r"/>
              </a:tabLst>
              <a:defRPr baseline="0"/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US" noProof="0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439793" y="718571"/>
            <a:ext cx="9809052" cy="835084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2000" b="0">
                <a:solidFill>
                  <a:srgbClr val="575757"/>
                </a:solidFill>
              </a:defRPr>
            </a:lvl1pPr>
          </a:lstStyle>
          <a:p>
            <a:pPr lvl="0"/>
            <a:r>
              <a:rPr lang="en-US" noProof="0" dirty="0"/>
              <a:t>Click to add subtitle</a:t>
            </a:r>
          </a:p>
        </p:txBody>
      </p:sp>
    </p:spTree>
    <p:extLst>
      <p:ext uri="{BB962C8B-B14F-4D97-AF65-F5344CB8AC3E}">
        <p14:creationId xmlns:p14="http://schemas.microsoft.com/office/powerpoint/2010/main" val="1890274777"/>
      </p:ext>
    </p:extLst>
  </p:cSld>
  <p:clrMapOvr>
    <a:masterClrMapping/>
  </p:clrMapOvr>
  <p:transition>
    <p:fade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ntent with quot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439794" y="350132"/>
            <a:ext cx="9809052" cy="368438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/>
            </a:lvl1pPr>
          </a:lstStyle>
          <a:p>
            <a:r>
              <a:rPr lang="en-US" noProof="0" dirty="0"/>
              <a:t>Click to add title</a:t>
            </a:r>
          </a:p>
        </p:txBody>
      </p:sp>
      <p:sp>
        <p:nvSpPr>
          <p:cNvPr id="6" name="Content Placeholder 3"/>
          <p:cNvSpPr>
            <a:spLocks noGrp="1"/>
          </p:cNvSpPr>
          <p:nvPr>
            <p:ph sz="quarter" idx="10"/>
          </p:nvPr>
        </p:nvSpPr>
        <p:spPr>
          <a:xfrm>
            <a:off x="6643474" y="1829155"/>
            <a:ext cx="3605371" cy="5208499"/>
          </a:xfrm>
          <a:prstGeom prst="rect">
            <a:avLst/>
          </a:prstGeom>
        </p:spPr>
        <p:txBody>
          <a:bodyPr>
            <a:noAutofit/>
          </a:bodyPr>
          <a:lstStyle>
            <a:lvl1pPr>
              <a:tabLst>
                <a:tab pos="5546202" algn="r"/>
              </a:tabLst>
              <a:defRPr sz="2647">
                <a:solidFill>
                  <a:schemeClr val="accent3"/>
                </a:solidFill>
              </a:defRPr>
            </a:lvl1pPr>
            <a:lvl2pPr>
              <a:tabLst>
                <a:tab pos="5546202" algn="r"/>
              </a:tabLst>
              <a:defRPr/>
            </a:lvl2pPr>
            <a:lvl3pPr>
              <a:tabLst>
                <a:tab pos="5546202" algn="r"/>
              </a:tabLst>
              <a:defRPr/>
            </a:lvl3pPr>
            <a:lvl4pPr>
              <a:tabLst>
                <a:tab pos="5546202" algn="r"/>
              </a:tabLst>
              <a:defRPr/>
            </a:lvl4pPr>
            <a:lvl5pPr>
              <a:tabLst>
                <a:tab pos="5546202" algn="r"/>
              </a:tabLst>
              <a:defRPr baseline="0"/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8" name="Content Placeholder 3"/>
          <p:cNvSpPr>
            <a:spLocks noGrp="1"/>
          </p:cNvSpPr>
          <p:nvPr>
            <p:ph sz="quarter" idx="16"/>
          </p:nvPr>
        </p:nvSpPr>
        <p:spPr>
          <a:xfrm>
            <a:off x="439794" y="1836443"/>
            <a:ext cx="5704068" cy="5201209"/>
          </a:xfrm>
          <a:prstGeom prst="rect">
            <a:avLst/>
          </a:prstGeom>
        </p:spPr>
        <p:txBody>
          <a:bodyPr/>
          <a:lstStyle>
            <a:lvl1pPr>
              <a:tabLst>
                <a:tab pos="5546202" algn="r"/>
              </a:tabLst>
              <a:defRPr/>
            </a:lvl1pPr>
            <a:lvl2pPr>
              <a:tabLst>
                <a:tab pos="5546202" algn="r"/>
              </a:tabLst>
              <a:defRPr/>
            </a:lvl2pPr>
            <a:lvl3pPr>
              <a:tabLst>
                <a:tab pos="5546202" algn="r"/>
              </a:tabLst>
              <a:defRPr/>
            </a:lvl3pPr>
            <a:lvl4pPr>
              <a:tabLst>
                <a:tab pos="5546202" algn="r"/>
              </a:tabLst>
              <a:defRPr/>
            </a:lvl4pPr>
            <a:lvl5pPr>
              <a:tabLst>
                <a:tab pos="5546202" algn="r"/>
              </a:tabLst>
              <a:defRPr baseline="0"/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US" noProof="0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439795" y="718571"/>
            <a:ext cx="9809051" cy="835084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2000" b="0">
                <a:solidFill>
                  <a:srgbClr val="575757"/>
                </a:solidFill>
              </a:defRPr>
            </a:lvl1pPr>
          </a:lstStyle>
          <a:p>
            <a:pPr lvl="0"/>
            <a:r>
              <a:rPr lang="en-US" noProof="0" dirty="0"/>
              <a:t>Click to add subtitle</a:t>
            </a:r>
          </a:p>
        </p:txBody>
      </p:sp>
    </p:spTree>
    <p:extLst>
      <p:ext uri="{BB962C8B-B14F-4D97-AF65-F5344CB8AC3E}">
        <p14:creationId xmlns:p14="http://schemas.microsoft.com/office/powerpoint/2010/main" val="980198571"/>
      </p:ext>
    </p:extLst>
  </p:cSld>
  <p:clrMapOvr>
    <a:masterClrMapping/>
  </p:clrMapOvr>
  <p:transition>
    <p:fade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profi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9794" y="350132"/>
            <a:ext cx="9809052" cy="368438"/>
          </a:xfrm>
        </p:spPr>
        <p:txBody>
          <a:bodyPr/>
          <a:lstStyle/>
          <a:p>
            <a:r>
              <a:rPr lang="en-US" noProof="0"/>
              <a:t>Click to edit Master title style</a:t>
            </a:r>
            <a:endParaRPr lang="en-US" noProof="0" dirty="0"/>
          </a:p>
        </p:txBody>
      </p:sp>
      <p:sp>
        <p:nvSpPr>
          <p:cNvPr id="4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439792" y="1874957"/>
            <a:ext cx="2377591" cy="1389500"/>
          </a:xfrm>
        </p:spPr>
        <p:txBody>
          <a:bodyPr lIns="0" tIns="0" rIns="0" bIns="0">
            <a:noAutofit/>
          </a:bodyPr>
          <a:lstStyle/>
          <a:p>
            <a:r>
              <a:rPr lang="en-US" noProof="0" dirty="0"/>
              <a:t>Click icon to add picture</a:t>
            </a:r>
          </a:p>
        </p:txBody>
      </p:sp>
      <p:sp>
        <p:nvSpPr>
          <p:cNvPr id="5" name="Picture Placeholder 6"/>
          <p:cNvSpPr>
            <a:spLocks noGrp="1"/>
          </p:cNvSpPr>
          <p:nvPr>
            <p:ph type="pic" sz="quarter" idx="14"/>
          </p:nvPr>
        </p:nvSpPr>
        <p:spPr>
          <a:xfrm>
            <a:off x="2916946" y="1874957"/>
            <a:ext cx="2377591" cy="1389500"/>
          </a:xfrm>
        </p:spPr>
        <p:txBody>
          <a:bodyPr lIns="0" tIns="0" rIns="0" bIns="0">
            <a:noAutofit/>
          </a:bodyPr>
          <a:lstStyle/>
          <a:p>
            <a:r>
              <a:rPr lang="en-US" noProof="0" dirty="0"/>
              <a:t>Click icon to add picture</a:t>
            </a:r>
          </a:p>
        </p:txBody>
      </p:sp>
      <p:sp>
        <p:nvSpPr>
          <p:cNvPr id="6" name="Picture Placeholder 6"/>
          <p:cNvSpPr>
            <a:spLocks noGrp="1"/>
          </p:cNvSpPr>
          <p:nvPr>
            <p:ph type="pic" sz="quarter" idx="15"/>
          </p:nvPr>
        </p:nvSpPr>
        <p:spPr>
          <a:xfrm>
            <a:off x="5394100" y="1874957"/>
            <a:ext cx="2377591" cy="1389500"/>
          </a:xfrm>
        </p:spPr>
        <p:txBody>
          <a:bodyPr lIns="0" tIns="0" rIns="0" bIns="0">
            <a:noAutofit/>
          </a:bodyPr>
          <a:lstStyle/>
          <a:p>
            <a:r>
              <a:rPr lang="en-US" noProof="0" dirty="0"/>
              <a:t>Click icon to add picture</a:t>
            </a:r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6"/>
          </p:nvPr>
        </p:nvSpPr>
        <p:spPr>
          <a:xfrm>
            <a:off x="7871255" y="1874957"/>
            <a:ext cx="2377591" cy="1389500"/>
          </a:xfrm>
        </p:spPr>
        <p:txBody>
          <a:bodyPr lIns="0" tIns="0" rIns="0" bIns="0">
            <a:noAutofit/>
          </a:bodyPr>
          <a:lstStyle/>
          <a:p>
            <a:r>
              <a:rPr lang="en-US" noProof="0" dirty="0"/>
              <a:t>Click icon to add picture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7"/>
          </p:nvPr>
        </p:nvSpPr>
        <p:spPr>
          <a:xfrm>
            <a:off x="439793" y="3445298"/>
            <a:ext cx="2385015" cy="3592352"/>
          </a:xfrm>
        </p:spPr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  <a:lvl2pPr>
              <a:spcAft>
                <a:spcPts val="0"/>
              </a:spcAft>
              <a:defRPr/>
            </a:lvl2pPr>
            <a:lvl3pPr marL="0" indent="0">
              <a:spcAft>
                <a:spcPts val="0"/>
              </a:spcAft>
              <a:buNone/>
              <a:defRPr/>
            </a:lvl3pPr>
            <a:lvl4pPr marL="194534" indent="-194534">
              <a:spcAft>
                <a:spcPts val="0"/>
              </a:spcAft>
              <a:buFont typeface="Arial" panose="020B0604020202020204" pitchFamily="34" charset="0"/>
              <a:buChar char="•"/>
              <a:defRPr/>
            </a:lvl4pPr>
            <a:lvl5pPr marL="393038" indent="-194534">
              <a:spcAft>
                <a:spcPts val="0"/>
              </a:spcAft>
              <a:defRPr baseline="0"/>
            </a:lvl5pPr>
            <a:lvl6pPr marL="393038" indent="-194534">
              <a:spcAft>
                <a:spcPts val="0"/>
              </a:spcAft>
              <a:buFont typeface="Verdana" panose="020B0604030504040204" pitchFamily="34" charset="0"/>
              <a:buChar char="−"/>
              <a:defRPr/>
            </a:lvl6pPr>
            <a:lvl7pPr marL="393038" indent="-194534">
              <a:spcAft>
                <a:spcPts val="0"/>
              </a:spcAft>
              <a:defRPr/>
            </a:lvl7pPr>
            <a:lvl8pPr marL="393038" indent="-194534">
              <a:spcAft>
                <a:spcPts val="0"/>
              </a:spcAft>
              <a:defRPr/>
            </a:lvl8pPr>
            <a:lvl9pPr marL="393038" indent="-194534">
              <a:spcAft>
                <a:spcPts val="0"/>
              </a:spcAft>
              <a:defRPr/>
            </a:lvl9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US" noProof="0" dirty="0"/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18"/>
          </p:nvPr>
        </p:nvSpPr>
        <p:spPr>
          <a:xfrm>
            <a:off x="5391628" y="3441274"/>
            <a:ext cx="2377591" cy="3596378"/>
          </a:xfrm>
        </p:spPr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  <a:lvl2pPr>
              <a:spcAft>
                <a:spcPts val="0"/>
              </a:spcAft>
              <a:defRPr/>
            </a:lvl2pPr>
            <a:lvl3pPr marL="0" indent="0">
              <a:spcAft>
                <a:spcPts val="0"/>
              </a:spcAft>
              <a:buNone/>
              <a:defRPr/>
            </a:lvl3pPr>
            <a:lvl4pPr marL="194534" indent="-194534">
              <a:spcAft>
                <a:spcPts val="0"/>
              </a:spcAft>
              <a:buFont typeface="Arial" panose="020B0604020202020204" pitchFamily="34" charset="0"/>
              <a:buChar char="•"/>
              <a:defRPr/>
            </a:lvl4pPr>
            <a:lvl5pPr marL="393038" indent="-194534">
              <a:spcAft>
                <a:spcPts val="0"/>
              </a:spcAft>
              <a:defRPr baseline="0"/>
            </a:lvl5pPr>
            <a:lvl6pPr marL="393038" indent="-194534">
              <a:spcAft>
                <a:spcPts val="0"/>
              </a:spcAft>
              <a:buFont typeface="Verdana" panose="020B0604030504040204" pitchFamily="34" charset="0"/>
              <a:buChar char="−"/>
              <a:defRPr/>
            </a:lvl6pPr>
            <a:lvl7pPr marL="393038" indent="-194534">
              <a:spcAft>
                <a:spcPts val="0"/>
              </a:spcAft>
              <a:defRPr/>
            </a:lvl7pPr>
            <a:lvl8pPr marL="393038" indent="-194534">
              <a:spcAft>
                <a:spcPts val="0"/>
              </a:spcAft>
              <a:defRPr/>
            </a:lvl8pPr>
            <a:lvl9pPr marL="393038" indent="-194534">
              <a:spcAft>
                <a:spcPts val="0"/>
              </a:spcAft>
              <a:defRPr/>
            </a:lvl9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US" noProof="0" dirty="0"/>
          </a:p>
        </p:txBody>
      </p:sp>
      <p:sp>
        <p:nvSpPr>
          <p:cNvPr id="11" name="Text Placeholder 8"/>
          <p:cNvSpPr>
            <a:spLocks noGrp="1"/>
          </p:cNvSpPr>
          <p:nvPr>
            <p:ph type="body" sz="quarter" idx="19"/>
          </p:nvPr>
        </p:nvSpPr>
        <p:spPr>
          <a:xfrm>
            <a:off x="2919422" y="3445298"/>
            <a:ext cx="2377591" cy="3592353"/>
          </a:xfrm>
        </p:spPr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  <a:lvl2pPr>
              <a:spcAft>
                <a:spcPts val="0"/>
              </a:spcAft>
              <a:defRPr/>
            </a:lvl2pPr>
            <a:lvl3pPr marL="0" indent="0">
              <a:spcAft>
                <a:spcPts val="0"/>
              </a:spcAft>
              <a:buNone/>
              <a:defRPr/>
            </a:lvl3pPr>
            <a:lvl4pPr marL="194534" indent="-194534">
              <a:spcAft>
                <a:spcPts val="0"/>
              </a:spcAft>
              <a:buFont typeface="Arial" panose="020B0604020202020204" pitchFamily="34" charset="0"/>
              <a:buChar char="•"/>
              <a:defRPr/>
            </a:lvl4pPr>
            <a:lvl5pPr marL="393038" indent="-194534">
              <a:spcAft>
                <a:spcPts val="0"/>
              </a:spcAft>
              <a:defRPr baseline="0"/>
            </a:lvl5pPr>
            <a:lvl6pPr marL="393038" indent="-194534">
              <a:spcAft>
                <a:spcPts val="0"/>
              </a:spcAft>
              <a:buFont typeface="Verdana" panose="020B0604030504040204" pitchFamily="34" charset="0"/>
              <a:buChar char="−"/>
              <a:defRPr/>
            </a:lvl6pPr>
            <a:lvl7pPr marL="393038" indent="-194534">
              <a:spcAft>
                <a:spcPts val="0"/>
              </a:spcAft>
              <a:defRPr/>
            </a:lvl7pPr>
            <a:lvl8pPr marL="393038" indent="-194534">
              <a:spcAft>
                <a:spcPts val="0"/>
              </a:spcAft>
              <a:defRPr/>
            </a:lvl8pPr>
            <a:lvl9pPr marL="393038" indent="-194534">
              <a:spcAft>
                <a:spcPts val="0"/>
              </a:spcAft>
              <a:defRPr/>
            </a:lvl9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US" noProof="0" dirty="0"/>
          </a:p>
        </p:txBody>
      </p:sp>
      <p:sp>
        <p:nvSpPr>
          <p:cNvPr id="12" name="Text Placeholder 8"/>
          <p:cNvSpPr>
            <a:spLocks noGrp="1"/>
          </p:cNvSpPr>
          <p:nvPr>
            <p:ph type="body" sz="quarter" idx="20"/>
          </p:nvPr>
        </p:nvSpPr>
        <p:spPr>
          <a:xfrm>
            <a:off x="7884246" y="3427994"/>
            <a:ext cx="2364600" cy="3609656"/>
          </a:xfrm>
        </p:spPr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  <a:lvl2pPr>
              <a:spcAft>
                <a:spcPts val="0"/>
              </a:spcAft>
              <a:defRPr/>
            </a:lvl2pPr>
            <a:lvl3pPr marL="0" indent="0">
              <a:spcAft>
                <a:spcPts val="0"/>
              </a:spcAft>
              <a:buNone/>
              <a:defRPr/>
            </a:lvl3pPr>
            <a:lvl4pPr marL="194534" indent="-194534">
              <a:spcAft>
                <a:spcPts val="0"/>
              </a:spcAft>
              <a:buFont typeface="Arial" panose="020B0604020202020204" pitchFamily="34" charset="0"/>
              <a:buChar char="•"/>
              <a:defRPr/>
            </a:lvl4pPr>
            <a:lvl5pPr marL="393038" indent="-194534">
              <a:spcAft>
                <a:spcPts val="0"/>
              </a:spcAft>
              <a:defRPr baseline="0"/>
            </a:lvl5pPr>
            <a:lvl6pPr marL="393038" indent="-194534">
              <a:spcAft>
                <a:spcPts val="0"/>
              </a:spcAft>
              <a:buFont typeface="Verdana" panose="020B0604030504040204" pitchFamily="34" charset="0"/>
              <a:buChar char="−"/>
              <a:defRPr/>
            </a:lvl6pPr>
            <a:lvl7pPr marL="393038" indent="-194534">
              <a:spcAft>
                <a:spcPts val="0"/>
              </a:spcAft>
              <a:defRPr/>
            </a:lvl7pPr>
            <a:lvl8pPr marL="393038" indent="-194534">
              <a:spcAft>
                <a:spcPts val="0"/>
              </a:spcAft>
              <a:defRPr/>
            </a:lvl8pPr>
            <a:lvl9pPr marL="393038" indent="-194534">
              <a:spcAft>
                <a:spcPts val="0"/>
              </a:spcAft>
              <a:defRPr/>
            </a:lvl9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US" noProof="0" dirty="0"/>
          </a:p>
        </p:txBody>
      </p:sp>
      <p:sp>
        <p:nvSpPr>
          <p:cNvPr id="13" name="Text Placeholder 8"/>
          <p:cNvSpPr>
            <a:spLocks noGrp="1"/>
          </p:cNvSpPr>
          <p:nvPr>
            <p:ph type="body" sz="quarter" idx="21" hasCustomPrompt="1"/>
          </p:nvPr>
        </p:nvSpPr>
        <p:spPr>
          <a:xfrm>
            <a:off x="439793" y="718571"/>
            <a:ext cx="9809053" cy="835084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2000" b="0">
                <a:solidFill>
                  <a:srgbClr val="575757"/>
                </a:solidFill>
              </a:defRPr>
            </a:lvl1pPr>
          </a:lstStyle>
          <a:p>
            <a:pPr lvl="0"/>
            <a:r>
              <a:rPr lang="en-US" noProof="0" dirty="0"/>
              <a:t>Click to add subtitle</a:t>
            </a:r>
          </a:p>
        </p:txBody>
      </p:sp>
    </p:spTree>
    <p:extLst>
      <p:ext uri="{BB962C8B-B14F-4D97-AF65-F5344CB8AC3E}">
        <p14:creationId xmlns:p14="http://schemas.microsoft.com/office/powerpoint/2010/main" val="3930325268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- Circle Black">
    <p:bg bwMode="gray"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gray">
          <a:xfrm>
            <a:off x="2924647" y="1508600"/>
            <a:ext cx="4839344" cy="4565500"/>
          </a:xfrm>
          <a:prstGeom prst="ellipse">
            <a:avLst/>
          </a:prstGeom>
          <a:ln w="25400">
            <a:solidFill>
              <a:schemeClr val="accent1"/>
            </a:solidFill>
          </a:ln>
        </p:spPr>
        <p:txBody>
          <a:bodyPr lIns="108000" tIns="108000" rIns="108000" bIns="108000" anchor="ctr" anchorCtr="0">
            <a:normAutofit/>
          </a:bodyPr>
          <a:lstStyle>
            <a:lvl1pPr algn="ctr">
              <a:lnSpc>
                <a:spcPts val="4632"/>
              </a:lnSpc>
              <a:defRPr sz="3970" b="0">
                <a:solidFill>
                  <a:schemeClr val="bg1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US" noProof="0"/>
              <a:t>Click to edit Master title style</a:t>
            </a:r>
            <a:endParaRPr lang="en-US" noProof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441844" y="6466942"/>
            <a:ext cx="4902475" cy="557614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Aft>
                <a:spcPts val="0"/>
              </a:spcAft>
              <a:buNone/>
              <a:defRPr sz="1764">
                <a:solidFill>
                  <a:schemeClr val="bg1"/>
                </a:solidFill>
              </a:defRPr>
            </a:lvl1pPr>
            <a:lvl2pPr marL="504200" indent="0" algn="ctr">
              <a:buNone/>
              <a:defRPr sz="2206"/>
            </a:lvl2pPr>
            <a:lvl3pPr marL="1008400" indent="0" algn="ctr">
              <a:buNone/>
              <a:defRPr sz="1985"/>
            </a:lvl3pPr>
            <a:lvl4pPr marL="1512600" indent="0" algn="ctr">
              <a:buNone/>
              <a:defRPr sz="1764"/>
            </a:lvl4pPr>
            <a:lvl5pPr marL="2016801" indent="0" algn="ctr">
              <a:buNone/>
              <a:defRPr sz="1764"/>
            </a:lvl5pPr>
            <a:lvl6pPr marL="2521001" indent="0" algn="ctr">
              <a:buNone/>
              <a:defRPr sz="1764"/>
            </a:lvl6pPr>
            <a:lvl7pPr marL="3025201" indent="0" algn="ctr">
              <a:buNone/>
              <a:defRPr sz="1764"/>
            </a:lvl7pPr>
            <a:lvl8pPr marL="3529401" indent="0" algn="ctr">
              <a:buNone/>
              <a:defRPr sz="1764"/>
            </a:lvl8pPr>
            <a:lvl9pPr marL="4033601" indent="0" algn="ctr">
              <a:buNone/>
              <a:defRPr sz="1764"/>
            </a:lvl9pPr>
          </a:lstStyle>
          <a:p>
            <a:r>
              <a:rPr lang="en-US" noProof="0"/>
              <a:t>Click to edit Master subtitle style</a:t>
            </a:r>
            <a:endParaRPr lang="en-US" noProof="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439794" y="7037652"/>
            <a:ext cx="4904525" cy="329124"/>
          </a:xfrm>
          <a:prstGeom prst="rect">
            <a:avLst/>
          </a:prstGeom>
        </p:spPr>
        <p:txBody>
          <a:bodyPr/>
          <a:lstStyle>
            <a:lvl1pPr>
              <a:spcAft>
                <a:spcPts val="0"/>
              </a:spcAft>
              <a:defRPr sz="1103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grpSp>
        <p:nvGrpSpPr>
          <p:cNvPr id="22" name="Group 21"/>
          <p:cNvGrpSpPr>
            <a:grpSpLocks noChangeAspect="1"/>
          </p:cNvGrpSpPr>
          <p:nvPr userDrawn="1"/>
        </p:nvGrpSpPr>
        <p:grpSpPr>
          <a:xfrm>
            <a:off x="439792" y="416850"/>
            <a:ext cx="1892808" cy="359839"/>
            <a:chOff x="398463" y="404813"/>
            <a:chExt cx="1627187" cy="307976"/>
          </a:xfrm>
          <a:solidFill>
            <a:schemeClr val="bg1"/>
          </a:solidFill>
        </p:grpSpPr>
        <p:sp>
          <p:nvSpPr>
            <p:cNvPr id="23" name="Oval 5"/>
            <p:cNvSpPr>
              <a:spLocks noChangeArrowheads="1"/>
            </p:cNvSpPr>
            <p:nvPr userDrawn="1"/>
          </p:nvSpPr>
          <p:spPr bwMode="auto">
            <a:xfrm>
              <a:off x="1938338" y="625476"/>
              <a:ext cx="87312" cy="87313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>
                <a:solidFill>
                  <a:schemeClr val="bg1"/>
                </a:solidFill>
              </a:endParaRPr>
            </a:p>
          </p:txBody>
        </p:sp>
        <p:sp>
          <p:nvSpPr>
            <p:cNvPr id="24" name="Freeform 6"/>
            <p:cNvSpPr>
              <a:spLocks noEditPoints="1"/>
            </p:cNvSpPr>
            <p:nvPr userDrawn="1"/>
          </p:nvSpPr>
          <p:spPr bwMode="auto">
            <a:xfrm>
              <a:off x="398463" y="406401"/>
              <a:ext cx="247650" cy="301625"/>
            </a:xfrm>
            <a:custGeom>
              <a:avLst/>
              <a:gdLst>
                <a:gd name="T0" fmla="*/ 287 w 287"/>
                <a:gd name="T1" fmla="*/ 166 h 347"/>
                <a:gd name="T2" fmla="*/ 240 w 287"/>
                <a:gd name="T3" fmla="*/ 300 h 347"/>
                <a:gd name="T4" fmla="*/ 109 w 287"/>
                <a:gd name="T5" fmla="*/ 347 h 347"/>
                <a:gd name="T6" fmla="*/ 0 w 287"/>
                <a:gd name="T7" fmla="*/ 347 h 347"/>
                <a:gd name="T8" fmla="*/ 0 w 287"/>
                <a:gd name="T9" fmla="*/ 0 h 347"/>
                <a:gd name="T10" fmla="*/ 117 w 287"/>
                <a:gd name="T11" fmla="*/ 0 h 347"/>
                <a:gd name="T12" fmla="*/ 243 w 287"/>
                <a:gd name="T13" fmla="*/ 43 h 347"/>
                <a:gd name="T14" fmla="*/ 287 w 287"/>
                <a:gd name="T15" fmla="*/ 166 h 347"/>
                <a:gd name="T16" fmla="*/ 192 w 287"/>
                <a:gd name="T17" fmla="*/ 170 h 347"/>
                <a:gd name="T18" fmla="*/ 174 w 287"/>
                <a:gd name="T19" fmla="*/ 99 h 347"/>
                <a:gd name="T20" fmla="*/ 118 w 287"/>
                <a:gd name="T21" fmla="*/ 76 h 347"/>
                <a:gd name="T22" fmla="*/ 91 w 287"/>
                <a:gd name="T23" fmla="*/ 76 h 347"/>
                <a:gd name="T24" fmla="*/ 91 w 287"/>
                <a:gd name="T25" fmla="*/ 270 h 347"/>
                <a:gd name="T26" fmla="*/ 111 w 287"/>
                <a:gd name="T27" fmla="*/ 270 h 347"/>
                <a:gd name="T28" fmla="*/ 173 w 287"/>
                <a:gd name="T29" fmla="*/ 245 h 347"/>
                <a:gd name="T30" fmla="*/ 192 w 287"/>
                <a:gd name="T31" fmla="*/ 170 h 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87" h="347">
                  <a:moveTo>
                    <a:pt x="287" y="166"/>
                  </a:moveTo>
                  <a:cubicBezTo>
                    <a:pt x="287" y="224"/>
                    <a:pt x="271" y="269"/>
                    <a:pt x="240" y="300"/>
                  </a:cubicBezTo>
                  <a:cubicBezTo>
                    <a:pt x="209" y="331"/>
                    <a:pt x="165" y="347"/>
                    <a:pt x="109" y="347"/>
                  </a:cubicBezTo>
                  <a:cubicBezTo>
                    <a:pt x="0" y="347"/>
                    <a:pt x="0" y="347"/>
                    <a:pt x="0" y="347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17" y="0"/>
                    <a:pt x="117" y="0"/>
                    <a:pt x="117" y="0"/>
                  </a:cubicBezTo>
                  <a:cubicBezTo>
                    <a:pt x="171" y="0"/>
                    <a:pt x="213" y="15"/>
                    <a:pt x="243" y="43"/>
                  </a:cubicBezTo>
                  <a:cubicBezTo>
                    <a:pt x="272" y="72"/>
                    <a:pt x="287" y="113"/>
                    <a:pt x="287" y="166"/>
                  </a:cubicBezTo>
                  <a:moveTo>
                    <a:pt x="192" y="170"/>
                  </a:moveTo>
                  <a:cubicBezTo>
                    <a:pt x="192" y="138"/>
                    <a:pt x="186" y="114"/>
                    <a:pt x="174" y="99"/>
                  </a:cubicBezTo>
                  <a:cubicBezTo>
                    <a:pt x="161" y="84"/>
                    <a:pt x="143" y="76"/>
                    <a:pt x="118" y="76"/>
                  </a:cubicBezTo>
                  <a:cubicBezTo>
                    <a:pt x="91" y="76"/>
                    <a:pt x="91" y="76"/>
                    <a:pt x="91" y="76"/>
                  </a:cubicBezTo>
                  <a:cubicBezTo>
                    <a:pt x="91" y="270"/>
                    <a:pt x="91" y="270"/>
                    <a:pt x="91" y="270"/>
                  </a:cubicBezTo>
                  <a:cubicBezTo>
                    <a:pt x="111" y="270"/>
                    <a:pt x="111" y="270"/>
                    <a:pt x="111" y="270"/>
                  </a:cubicBezTo>
                  <a:cubicBezTo>
                    <a:pt x="139" y="270"/>
                    <a:pt x="160" y="262"/>
                    <a:pt x="173" y="245"/>
                  </a:cubicBezTo>
                  <a:cubicBezTo>
                    <a:pt x="186" y="229"/>
                    <a:pt x="192" y="204"/>
                    <a:pt x="192" y="17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>
                <a:solidFill>
                  <a:schemeClr val="bg1"/>
                </a:solidFill>
              </a:endParaRPr>
            </a:p>
          </p:txBody>
        </p:sp>
        <p:sp>
          <p:nvSpPr>
            <p:cNvPr id="25" name="Rectangle 7"/>
            <p:cNvSpPr>
              <a:spLocks noChangeArrowheads="1"/>
            </p:cNvSpPr>
            <p:nvPr userDrawn="1"/>
          </p:nvSpPr>
          <p:spPr bwMode="auto">
            <a:xfrm>
              <a:off x="906463" y="404813"/>
              <a:ext cx="74612" cy="3032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>
                <a:solidFill>
                  <a:schemeClr val="bg1"/>
                </a:solidFill>
              </a:endParaRPr>
            </a:p>
          </p:txBody>
        </p:sp>
        <p:sp>
          <p:nvSpPr>
            <p:cNvPr id="26" name="Freeform 8"/>
            <p:cNvSpPr>
              <a:spLocks noEditPoints="1"/>
            </p:cNvSpPr>
            <p:nvPr userDrawn="1"/>
          </p:nvSpPr>
          <p:spPr bwMode="auto">
            <a:xfrm>
              <a:off x="1011238" y="479426"/>
              <a:ext cx="215900" cy="231775"/>
            </a:xfrm>
            <a:custGeom>
              <a:avLst/>
              <a:gdLst>
                <a:gd name="T0" fmla="*/ 252 w 252"/>
                <a:gd name="T1" fmla="*/ 133 h 267"/>
                <a:gd name="T2" fmla="*/ 218 w 252"/>
                <a:gd name="T3" fmla="*/ 232 h 267"/>
                <a:gd name="T4" fmla="*/ 125 w 252"/>
                <a:gd name="T5" fmla="*/ 267 h 267"/>
                <a:gd name="T6" fmla="*/ 34 w 252"/>
                <a:gd name="T7" fmla="*/ 231 h 267"/>
                <a:gd name="T8" fmla="*/ 0 w 252"/>
                <a:gd name="T9" fmla="*/ 133 h 267"/>
                <a:gd name="T10" fmla="*/ 33 w 252"/>
                <a:gd name="T11" fmla="*/ 35 h 267"/>
                <a:gd name="T12" fmla="*/ 127 w 252"/>
                <a:gd name="T13" fmla="*/ 0 h 267"/>
                <a:gd name="T14" fmla="*/ 192 w 252"/>
                <a:gd name="T15" fmla="*/ 16 h 267"/>
                <a:gd name="T16" fmla="*/ 236 w 252"/>
                <a:gd name="T17" fmla="*/ 63 h 267"/>
                <a:gd name="T18" fmla="*/ 252 w 252"/>
                <a:gd name="T19" fmla="*/ 133 h 267"/>
                <a:gd name="T20" fmla="*/ 88 w 252"/>
                <a:gd name="T21" fmla="*/ 133 h 267"/>
                <a:gd name="T22" fmla="*/ 97 w 252"/>
                <a:gd name="T23" fmla="*/ 184 h 267"/>
                <a:gd name="T24" fmla="*/ 126 w 252"/>
                <a:gd name="T25" fmla="*/ 201 h 267"/>
                <a:gd name="T26" fmla="*/ 155 w 252"/>
                <a:gd name="T27" fmla="*/ 184 h 267"/>
                <a:gd name="T28" fmla="*/ 163 w 252"/>
                <a:gd name="T29" fmla="*/ 133 h 267"/>
                <a:gd name="T30" fmla="*/ 155 w 252"/>
                <a:gd name="T31" fmla="*/ 83 h 267"/>
                <a:gd name="T32" fmla="*/ 126 w 252"/>
                <a:gd name="T33" fmla="*/ 66 h 267"/>
                <a:gd name="T34" fmla="*/ 97 w 252"/>
                <a:gd name="T35" fmla="*/ 83 h 267"/>
                <a:gd name="T36" fmla="*/ 88 w 252"/>
                <a:gd name="T37" fmla="*/ 133 h 2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52" h="267">
                  <a:moveTo>
                    <a:pt x="252" y="133"/>
                  </a:moveTo>
                  <a:cubicBezTo>
                    <a:pt x="252" y="175"/>
                    <a:pt x="241" y="208"/>
                    <a:pt x="218" y="232"/>
                  </a:cubicBezTo>
                  <a:cubicBezTo>
                    <a:pt x="196" y="256"/>
                    <a:pt x="165" y="267"/>
                    <a:pt x="125" y="267"/>
                  </a:cubicBezTo>
                  <a:cubicBezTo>
                    <a:pt x="87" y="267"/>
                    <a:pt x="56" y="255"/>
                    <a:pt x="34" y="231"/>
                  </a:cubicBezTo>
                  <a:cubicBezTo>
                    <a:pt x="11" y="207"/>
                    <a:pt x="0" y="174"/>
                    <a:pt x="0" y="133"/>
                  </a:cubicBezTo>
                  <a:cubicBezTo>
                    <a:pt x="0" y="91"/>
                    <a:pt x="11" y="58"/>
                    <a:pt x="33" y="35"/>
                  </a:cubicBezTo>
                  <a:cubicBezTo>
                    <a:pt x="55" y="12"/>
                    <a:pt x="86" y="0"/>
                    <a:pt x="127" y="0"/>
                  </a:cubicBezTo>
                  <a:cubicBezTo>
                    <a:pt x="151" y="0"/>
                    <a:pt x="173" y="5"/>
                    <a:pt x="192" y="16"/>
                  </a:cubicBezTo>
                  <a:cubicBezTo>
                    <a:pt x="211" y="27"/>
                    <a:pt x="226" y="42"/>
                    <a:pt x="236" y="63"/>
                  </a:cubicBezTo>
                  <a:cubicBezTo>
                    <a:pt x="247" y="83"/>
                    <a:pt x="252" y="106"/>
                    <a:pt x="252" y="133"/>
                  </a:cubicBezTo>
                  <a:moveTo>
                    <a:pt x="88" y="133"/>
                  </a:moveTo>
                  <a:cubicBezTo>
                    <a:pt x="88" y="155"/>
                    <a:pt x="91" y="172"/>
                    <a:pt x="97" y="184"/>
                  </a:cubicBezTo>
                  <a:cubicBezTo>
                    <a:pt x="103" y="195"/>
                    <a:pt x="112" y="201"/>
                    <a:pt x="126" y="201"/>
                  </a:cubicBezTo>
                  <a:cubicBezTo>
                    <a:pt x="140" y="201"/>
                    <a:pt x="149" y="195"/>
                    <a:pt x="155" y="184"/>
                  </a:cubicBezTo>
                  <a:cubicBezTo>
                    <a:pt x="160" y="172"/>
                    <a:pt x="163" y="155"/>
                    <a:pt x="163" y="133"/>
                  </a:cubicBezTo>
                  <a:cubicBezTo>
                    <a:pt x="163" y="111"/>
                    <a:pt x="160" y="94"/>
                    <a:pt x="155" y="83"/>
                  </a:cubicBezTo>
                  <a:cubicBezTo>
                    <a:pt x="149" y="72"/>
                    <a:pt x="139" y="66"/>
                    <a:pt x="126" y="66"/>
                  </a:cubicBezTo>
                  <a:cubicBezTo>
                    <a:pt x="112" y="66"/>
                    <a:pt x="103" y="72"/>
                    <a:pt x="97" y="83"/>
                  </a:cubicBezTo>
                  <a:cubicBezTo>
                    <a:pt x="91" y="94"/>
                    <a:pt x="88" y="111"/>
                    <a:pt x="88" y="133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>
                <a:solidFill>
                  <a:schemeClr val="bg1"/>
                </a:solidFill>
              </a:endParaRPr>
            </a:p>
          </p:txBody>
        </p:sp>
        <p:sp>
          <p:nvSpPr>
            <p:cNvPr id="27" name="Rectangle 9"/>
            <p:cNvSpPr>
              <a:spLocks noChangeArrowheads="1"/>
            </p:cNvSpPr>
            <p:nvPr userDrawn="1"/>
          </p:nvSpPr>
          <p:spPr bwMode="auto">
            <a:xfrm>
              <a:off x="1257300" y="482601"/>
              <a:ext cx="74612" cy="2254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>
                <a:solidFill>
                  <a:schemeClr val="bg1"/>
                </a:solidFill>
              </a:endParaRPr>
            </a:p>
          </p:txBody>
        </p:sp>
        <p:sp>
          <p:nvSpPr>
            <p:cNvPr id="28" name="Rectangle 10"/>
            <p:cNvSpPr>
              <a:spLocks noChangeArrowheads="1"/>
            </p:cNvSpPr>
            <p:nvPr userDrawn="1"/>
          </p:nvSpPr>
          <p:spPr bwMode="auto">
            <a:xfrm>
              <a:off x="1257300" y="404813"/>
              <a:ext cx="74612" cy="5080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>
                <a:solidFill>
                  <a:schemeClr val="bg1"/>
                </a:solidFill>
              </a:endParaRPr>
            </a:p>
          </p:txBody>
        </p:sp>
        <p:sp>
          <p:nvSpPr>
            <p:cNvPr id="29" name="Freeform 11"/>
            <p:cNvSpPr>
              <a:spLocks/>
            </p:cNvSpPr>
            <p:nvPr userDrawn="1"/>
          </p:nvSpPr>
          <p:spPr bwMode="auto">
            <a:xfrm>
              <a:off x="1362075" y="411163"/>
              <a:ext cx="158750" cy="300038"/>
            </a:xfrm>
            <a:custGeom>
              <a:avLst/>
              <a:gdLst>
                <a:gd name="T0" fmla="*/ 142 w 184"/>
                <a:gd name="T1" fmla="*/ 274 h 344"/>
                <a:gd name="T2" fmla="*/ 184 w 184"/>
                <a:gd name="T3" fmla="*/ 265 h 344"/>
                <a:gd name="T4" fmla="*/ 184 w 184"/>
                <a:gd name="T5" fmla="*/ 330 h 344"/>
                <a:gd name="T6" fmla="*/ 150 w 184"/>
                <a:gd name="T7" fmla="*/ 341 h 344"/>
                <a:gd name="T8" fmla="*/ 113 w 184"/>
                <a:gd name="T9" fmla="*/ 344 h 344"/>
                <a:gd name="T10" fmla="*/ 50 w 184"/>
                <a:gd name="T11" fmla="*/ 322 h 344"/>
                <a:gd name="T12" fmla="*/ 30 w 184"/>
                <a:gd name="T13" fmla="*/ 255 h 344"/>
                <a:gd name="T14" fmla="*/ 30 w 184"/>
                <a:gd name="T15" fmla="*/ 148 h 344"/>
                <a:gd name="T16" fmla="*/ 0 w 184"/>
                <a:gd name="T17" fmla="*/ 148 h 344"/>
                <a:gd name="T18" fmla="*/ 0 w 184"/>
                <a:gd name="T19" fmla="*/ 81 h 344"/>
                <a:gd name="T20" fmla="*/ 30 w 184"/>
                <a:gd name="T21" fmla="*/ 81 h 344"/>
                <a:gd name="T22" fmla="*/ 30 w 184"/>
                <a:gd name="T23" fmla="*/ 16 h 344"/>
                <a:gd name="T24" fmla="*/ 118 w 184"/>
                <a:gd name="T25" fmla="*/ 0 h 344"/>
                <a:gd name="T26" fmla="*/ 118 w 184"/>
                <a:gd name="T27" fmla="*/ 81 h 344"/>
                <a:gd name="T28" fmla="*/ 174 w 184"/>
                <a:gd name="T29" fmla="*/ 81 h 344"/>
                <a:gd name="T30" fmla="*/ 174 w 184"/>
                <a:gd name="T31" fmla="*/ 148 h 344"/>
                <a:gd name="T32" fmla="*/ 118 w 184"/>
                <a:gd name="T33" fmla="*/ 148 h 344"/>
                <a:gd name="T34" fmla="*/ 118 w 184"/>
                <a:gd name="T35" fmla="*/ 249 h 344"/>
                <a:gd name="T36" fmla="*/ 142 w 184"/>
                <a:gd name="T37" fmla="*/ 274 h 3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84" h="344">
                  <a:moveTo>
                    <a:pt x="142" y="274"/>
                  </a:moveTo>
                  <a:cubicBezTo>
                    <a:pt x="153" y="274"/>
                    <a:pt x="167" y="271"/>
                    <a:pt x="184" y="265"/>
                  </a:cubicBezTo>
                  <a:cubicBezTo>
                    <a:pt x="184" y="330"/>
                    <a:pt x="184" y="330"/>
                    <a:pt x="184" y="330"/>
                  </a:cubicBezTo>
                  <a:cubicBezTo>
                    <a:pt x="172" y="335"/>
                    <a:pt x="161" y="339"/>
                    <a:pt x="150" y="341"/>
                  </a:cubicBezTo>
                  <a:cubicBezTo>
                    <a:pt x="140" y="343"/>
                    <a:pt x="127" y="344"/>
                    <a:pt x="113" y="344"/>
                  </a:cubicBezTo>
                  <a:cubicBezTo>
                    <a:pt x="84" y="344"/>
                    <a:pt x="63" y="337"/>
                    <a:pt x="50" y="322"/>
                  </a:cubicBezTo>
                  <a:cubicBezTo>
                    <a:pt x="37" y="308"/>
                    <a:pt x="30" y="285"/>
                    <a:pt x="30" y="255"/>
                  </a:cubicBezTo>
                  <a:cubicBezTo>
                    <a:pt x="30" y="148"/>
                    <a:pt x="30" y="148"/>
                    <a:pt x="30" y="148"/>
                  </a:cubicBezTo>
                  <a:cubicBezTo>
                    <a:pt x="0" y="148"/>
                    <a:pt x="0" y="148"/>
                    <a:pt x="0" y="148"/>
                  </a:cubicBezTo>
                  <a:cubicBezTo>
                    <a:pt x="0" y="81"/>
                    <a:pt x="0" y="81"/>
                    <a:pt x="0" y="81"/>
                  </a:cubicBezTo>
                  <a:cubicBezTo>
                    <a:pt x="30" y="81"/>
                    <a:pt x="30" y="81"/>
                    <a:pt x="30" y="81"/>
                  </a:cubicBezTo>
                  <a:cubicBezTo>
                    <a:pt x="30" y="16"/>
                    <a:pt x="30" y="16"/>
                    <a:pt x="30" y="16"/>
                  </a:cubicBezTo>
                  <a:cubicBezTo>
                    <a:pt x="118" y="0"/>
                    <a:pt x="118" y="0"/>
                    <a:pt x="118" y="0"/>
                  </a:cubicBezTo>
                  <a:cubicBezTo>
                    <a:pt x="118" y="81"/>
                    <a:pt x="118" y="81"/>
                    <a:pt x="118" y="81"/>
                  </a:cubicBezTo>
                  <a:cubicBezTo>
                    <a:pt x="174" y="81"/>
                    <a:pt x="174" y="81"/>
                    <a:pt x="174" y="81"/>
                  </a:cubicBezTo>
                  <a:cubicBezTo>
                    <a:pt x="174" y="148"/>
                    <a:pt x="174" y="148"/>
                    <a:pt x="174" y="148"/>
                  </a:cubicBezTo>
                  <a:cubicBezTo>
                    <a:pt x="118" y="148"/>
                    <a:pt x="118" y="148"/>
                    <a:pt x="118" y="148"/>
                  </a:cubicBezTo>
                  <a:cubicBezTo>
                    <a:pt x="118" y="249"/>
                    <a:pt x="118" y="249"/>
                    <a:pt x="118" y="249"/>
                  </a:cubicBezTo>
                  <a:cubicBezTo>
                    <a:pt x="118" y="266"/>
                    <a:pt x="126" y="274"/>
                    <a:pt x="142" y="27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>
                <a:solidFill>
                  <a:schemeClr val="bg1"/>
                </a:solidFill>
              </a:endParaRPr>
            </a:p>
          </p:txBody>
        </p:sp>
        <p:sp>
          <p:nvSpPr>
            <p:cNvPr id="30" name="Freeform 12"/>
            <p:cNvSpPr>
              <a:spLocks/>
            </p:cNvSpPr>
            <p:nvPr userDrawn="1"/>
          </p:nvSpPr>
          <p:spPr bwMode="auto">
            <a:xfrm>
              <a:off x="1535113" y="411163"/>
              <a:ext cx="158750" cy="300038"/>
            </a:xfrm>
            <a:custGeom>
              <a:avLst/>
              <a:gdLst>
                <a:gd name="T0" fmla="*/ 142 w 184"/>
                <a:gd name="T1" fmla="*/ 274 h 344"/>
                <a:gd name="T2" fmla="*/ 184 w 184"/>
                <a:gd name="T3" fmla="*/ 265 h 344"/>
                <a:gd name="T4" fmla="*/ 184 w 184"/>
                <a:gd name="T5" fmla="*/ 330 h 344"/>
                <a:gd name="T6" fmla="*/ 151 w 184"/>
                <a:gd name="T7" fmla="*/ 341 h 344"/>
                <a:gd name="T8" fmla="*/ 114 w 184"/>
                <a:gd name="T9" fmla="*/ 344 h 344"/>
                <a:gd name="T10" fmla="*/ 50 w 184"/>
                <a:gd name="T11" fmla="*/ 322 h 344"/>
                <a:gd name="T12" fmla="*/ 31 w 184"/>
                <a:gd name="T13" fmla="*/ 255 h 344"/>
                <a:gd name="T14" fmla="*/ 31 w 184"/>
                <a:gd name="T15" fmla="*/ 148 h 344"/>
                <a:gd name="T16" fmla="*/ 0 w 184"/>
                <a:gd name="T17" fmla="*/ 148 h 344"/>
                <a:gd name="T18" fmla="*/ 0 w 184"/>
                <a:gd name="T19" fmla="*/ 81 h 344"/>
                <a:gd name="T20" fmla="*/ 31 w 184"/>
                <a:gd name="T21" fmla="*/ 81 h 344"/>
                <a:gd name="T22" fmla="*/ 31 w 184"/>
                <a:gd name="T23" fmla="*/ 15 h 344"/>
                <a:gd name="T24" fmla="*/ 119 w 184"/>
                <a:gd name="T25" fmla="*/ 0 h 344"/>
                <a:gd name="T26" fmla="*/ 119 w 184"/>
                <a:gd name="T27" fmla="*/ 81 h 344"/>
                <a:gd name="T28" fmla="*/ 174 w 184"/>
                <a:gd name="T29" fmla="*/ 81 h 344"/>
                <a:gd name="T30" fmla="*/ 174 w 184"/>
                <a:gd name="T31" fmla="*/ 148 h 344"/>
                <a:gd name="T32" fmla="*/ 119 w 184"/>
                <a:gd name="T33" fmla="*/ 148 h 344"/>
                <a:gd name="T34" fmla="*/ 119 w 184"/>
                <a:gd name="T35" fmla="*/ 249 h 344"/>
                <a:gd name="T36" fmla="*/ 142 w 184"/>
                <a:gd name="T37" fmla="*/ 274 h 3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84" h="344">
                  <a:moveTo>
                    <a:pt x="142" y="274"/>
                  </a:moveTo>
                  <a:cubicBezTo>
                    <a:pt x="154" y="274"/>
                    <a:pt x="168" y="271"/>
                    <a:pt x="184" y="265"/>
                  </a:cubicBezTo>
                  <a:cubicBezTo>
                    <a:pt x="184" y="330"/>
                    <a:pt x="184" y="330"/>
                    <a:pt x="184" y="330"/>
                  </a:cubicBezTo>
                  <a:cubicBezTo>
                    <a:pt x="173" y="335"/>
                    <a:pt x="161" y="339"/>
                    <a:pt x="151" y="341"/>
                  </a:cubicBezTo>
                  <a:cubicBezTo>
                    <a:pt x="140" y="343"/>
                    <a:pt x="128" y="344"/>
                    <a:pt x="114" y="344"/>
                  </a:cubicBezTo>
                  <a:cubicBezTo>
                    <a:pt x="84" y="344"/>
                    <a:pt x="63" y="337"/>
                    <a:pt x="50" y="322"/>
                  </a:cubicBezTo>
                  <a:cubicBezTo>
                    <a:pt x="37" y="308"/>
                    <a:pt x="31" y="285"/>
                    <a:pt x="31" y="255"/>
                  </a:cubicBezTo>
                  <a:cubicBezTo>
                    <a:pt x="31" y="148"/>
                    <a:pt x="31" y="148"/>
                    <a:pt x="31" y="148"/>
                  </a:cubicBezTo>
                  <a:cubicBezTo>
                    <a:pt x="0" y="148"/>
                    <a:pt x="0" y="148"/>
                    <a:pt x="0" y="148"/>
                  </a:cubicBezTo>
                  <a:cubicBezTo>
                    <a:pt x="0" y="81"/>
                    <a:pt x="0" y="81"/>
                    <a:pt x="0" y="81"/>
                  </a:cubicBezTo>
                  <a:cubicBezTo>
                    <a:pt x="31" y="81"/>
                    <a:pt x="31" y="81"/>
                    <a:pt x="31" y="81"/>
                  </a:cubicBezTo>
                  <a:cubicBezTo>
                    <a:pt x="31" y="15"/>
                    <a:pt x="31" y="15"/>
                    <a:pt x="31" y="15"/>
                  </a:cubicBezTo>
                  <a:cubicBezTo>
                    <a:pt x="119" y="0"/>
                    <a:pt x="119" y="0"/>
                    <a:pt x="119" y="0"/>
                  </a:cubicBezTo>
                  <a:cubicBezTo>
                    <a:pt x="119" y="81"/>
                    <a:pt x="119" y="81"/>
                    <a:pt x="119" y="81"/>
                  </a:cubicBezTo>
                  <a:cubicBezTo>
                    <a:pt x="174" y="81"/>
                    <a:pt x="174" y="81"/>
                    <a:pt x="174" y="81"/>
                  </a:cubicBezTo>
                  <a:cubicBezTo>
                    <a:pt x="174" y="148"/>
                    <a:pt x="174" y="148"/>
                    <a:pt x="174" y="148"/>
                  </a:cubicBezTo>
                  <a:cubicBezTo>
                    <a:pt x="119" y="148"/>
                    <a:pt x="119" y="148"/>
                    <a:pt x="119" y="148"/>
                  </a:cubicBezTo>
                  <a:cubicBezTo>
                    <a:pt x="119" y="249"/>
                    <a:pt x="119" y="249"/>
                    <a:pt x="119" y="249"/>
                  </a:cubicBezTo>
                  <a:cubicBezTo>
                    <a:pt x="119" y="266"/>
                    <a:pt x="127" y="274"/>
                    <a:pt x="142" y="27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>
                <a:solidFill>
                  <a:schemeClr val="bg1"/>
                </a:solidFill>
              </a:endParaRPr>
            </a:p>
          </p:txBody>
        </p:sp>
        <p:sp>
          <p:nvSpPr>
            <p:cNvPr id="31" name="Freeform 13"/>
            <p:cNvSpPr>
              <a:spLocks noEditPoints="1"/>
            </p:cNvSpPr>
            <p:nvPr userDrawn="1"/>
          </p:nvSpPr>
          <p:spPr bwMode="auto">
            <a:xfrm>
              <a:off x="1709738" y="479426"/>
              <a:ext cx="211137" cy="231775"/>
            </a:xfrm>
            <a:custGeom>
              <a:avLst/>
              <a:gdLst>
                <a:gd name="T0" fmla="*/ 213 w 244"/>
                <a:gd name="T1" fmla="*/ 30 h 267"/>
                <a:gd name="T2" fmla="*/ 125 w 244"/>
                <a:gd name="T3" fmla="*/ 0 h 267"/>
                <a:gd name="T4" fmla="*/ 33 w 244"/>
                <a:gd name="T5" fmla="*/ 35 h 267"/>
                <a:gd name="T6" fmla="*/ 0 w 244"/>
                <a:gd name="T7" fmla="*/ 135 h 267"/>
                <a:gd name="T8" fmla="*/ 35 w 244"/>
                <a:gd name="T9" fmla="*/ 233 h 267"/>
                <a:gd name="T10" fmla="*/ 133 w 244"/>
                <a:gd name="T11" fmla="*/ 267 h 267"/>
                <a:gd name="T12" fmla="*/ 185 w 244"/>
                <a:gd name="T13" fmla="*/ 263 h 267"/>
                <a:gd name="T14" fmla="*/ 227 w 244"/>
                <a:gd name="T15" fmla="*/ 249 h 267"/>
                <a:gd name="T16" fmla="*/ 214 w 244"/>
                <a:gd name="T17" fmla="*/ 190 h 267"/>
                <a:gd name="T18" fmla="*/ 186 w 244"/>
                <a:gd name="T19" fmla="*/ 200 h 267"/>
                <a:gd name="T20" fmla="*/ 144 w 244"/>
                <a:gd name="T21" fmla="*/ 204 h 267"/>
                <a:gd name="T22" fmla="*/ 104 w 244"/>
                <a:gd name="T23" fmla="*/ 192 h 267"/>
                <a:gd name="T24" fmla="*/ 88 w 244"/>
                <a:gd name="T25" fmla="*/ 158 h 267"/>
                <a:gd name="T26" fmla="*/ 244 w 244"/>
                <a:gd name="T27" fmla="*/ 158 h 267"/>
                <a:gd name="T28" fmla="*/ 244 w 244"/>
                <a:gd name="T29" fmla="*/ 118 h 267"/>
                <a:gd name="T30" fmla="*/ 213 w 244"/>
                <a:gd name="T31" fmla="*/ 30 h 267"/>
                <a:gd name="T32" fmla="*/ 90 w 244"/>
                <a:gd name="T33" fmla="*/ 102 h 267"/>
                <a:gd name="T34" fmla="*/ 102 w 244"/>
                <a:gd name="T35" fmla="*/ 70 h 267"/>
                <a:gd name="T36" fmla="*/ 128 w 244"/>
                <a:gd name="T37" fmla="*/ 61 h 267"/>
                <a:gd name="T38" fmla="*/ 155 w 244"/>
                <a:gd name="T39" fmla="*/ 72 h 267"/>
                <a:gd name="T40" fmla="*/ 165 w 244"/>
                <a:gd name="T41" fmla="*/ 102 h 267"/>
                <a:gd name="T42" fmla="*/ 90 w 244"/>
                <a:gd name="T43" fmla="*/ 102 h 2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44" h="267">
                  <a:moveTo>
                    <a:pt x="213" y="30"/>
                  </a:moveTo>
                  <a:cubicBezTo>
                    <a:pt x="192" y="10"/>
                    <a:pt x="163" y="0"/>
                    <a:pt x="125" y="0"/>
                  </a:cubicBezTo>
                  <a:cubicBezTo>
                    <a:pt x="85" y="0"/>
                    <a:pt x="54" y="12"/>
                    <a:pt x="33" y="35"/>
                  </a:cubicBezTo>
                  <a:cubicBezTo>
                    <a:pt x="11" y="58"/>
                    <a:pt x="0" y="92"/>
                    <a:pt x="0" y="135"/>
                  </a:cubicBezTo>
                  <a:cubicBezTo>
                    <a:pt x="0" y="178"/>
                    <a:pt x="12" y="210"/>
                    <a:pt x="35" y="233"/>
                  </a:cubicBezTo>
                  <a:cubicBezTo>
                    <a:pt x="59" y="256"/>
                    <a:pt x="91" y="267"/>
                    <a:pt x="133" y="267"/>
                  </a:cubicBezTo>
                  <a:cubicBezTo>
                    <a:pt x="153" y="267"/>
                    <a:pt x="171" y="266"/>
                    <a:pt x="185" y="263"/>
                  </a:cubicBezTo>
                  <a:cubicBezTo>
                    <a:pt x="200" y="261"/>
                    <a:pt x="214" y="256"/>
                    <a:pt x="227" y="249"/>
                  </a:cubicBezTo>
                  <a:cubicBezTo>
                    <a:pt x="214" y="190"/>
                    <a:pt x="214" y="190"/>
                    <a:pt x="214" y="190"/>
                  </a:cubicBezTo>
                  <a:cubicBezTo>
                    <a:pt x="204" y="194"/>
                    <a:pt x="195" y="197"/>
                    <a:pt x="186" y="200"/>
                  </a:cubicBezTo>
                  <a:cubicBezTo>
                    <a:pt x="173" y="202"/>
                    <a:pt x="159" y="204"/>
                    <a:pt x="144" y="204"/>
                  </a:cubicBezTo>
                  <a:cubicBezTo>
                    <a:pt x="127" y="204"/>
                    <a:pt x="114" y="200"/>
                    <a:pt x="104" y="192"/>
                  </a:cubicBezTo>
                  <a:cubicBezTo>
                    <a:pt x="94" y="183"/>
                    <a:pt x="89" y="172"/>
                    <a:pt x="88" y="158"/>
                  </a:cubicBezTo>
                  <a:cubicBezTo>
                    <a:pt x="244" y="158"/>
                    <a:pt x="244" y="158"/>
                    <a:pt x="244" y="158"/>
                  </a:cubicBezTo>
                  <a:cubicBezTo>
                    <a:pt x="244" y="118"/>
                    <a:pt x="244" y="118"/>
                    <a:pt x="244" y="118"/>
                  </a:cubicBezTo>
                  <a:cubicBezTo>
                    <a:pt x="244" y="80"/>
                    <a:pt x="234" y="51"/>
                    <a:pt x="213" y="30"/>
                  </a:cubicBezTo>
                  <a:moveTo>
                    <a:pt x="90" y="102"/>
                  </a:moveTo>
                  <a:cubicBezTo>
                    <a:pt x="91" y="87"/>
                    <a:pt x="95" y="77"/>
                    <a:pt x="102" y="70"/>
                  </a:cubicBezTo>
                  <a:cubicBezTo>
                    <a:pt x="109" y="64"/>
                    <a:pt x="118" y="61"/>
                    <a:pt x="128" y="61"/>
                  </a:cubicBezTo>
                  <a:cubicBezTo>
                    <a:pt x="139" y="61"/>
                    <a:pt x="148" y="64"/>
                    <a:pt x="155" y="72"/>
                  </a:cubicBezTo>
                  <a:cubicBezTo>
                    <a:pt x="161" y="79"/>
                    <a:pt x="165" y="89"/>
                    <a:pt x="165" y="102"/>
                  </a:cubicBezTo>
                  <a:lnTo>
                    <a:pt x="90" y="1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>
                <a:solidFill>
                  <a:schemeClr val="bg1"/>
                </a:solidFill>
              </a:endParaRPr>
            </a:p>
          </p:txBody>
        </p:sp>
        <p:sp>
          <p:nvSpPr>
            <p:cNvPr id="32" name="Freeform 14"/>
            <p:cNvSpPr>
              <a:spLocks noEditPoints="1"/>
            </p:cNvSpPr>
            <p:nvPr userDrawn="1"/>
          </p:nvSpPr>
          <p:spPr bwMode="auto">
            <a:xfrm>
              <a:off x="668338" y="479426"/>
              <a:ext cx="209550" cy="231775"/>
            </a:xfrm>
            <a:custGeom>
              <a:avLst/>
              <a:gdLst>
                <a:gd name="T0" fmla="*/ 212 w 243"/>
                <a:gd name="T1" fmla="*/ 30 h 267"/>
                <a:gd name="T2" fmla="*/ 124 w 243"/>
                <a:gd name="T3" fmla="*/ 0 h 267"/>
                <a:gd name="T4" fmla="*/ 32 w 243"/>
                <a:gd name="T5" fmla="*/ 35 h 267"/>
                <a:gd name="T6" fmla="*/ 0 w 243"/>
                <a:gd name="T7" fmla="*/ 135 h 267"/>
                <a:gd name="T8" fmla="*/ 35 w 243"/>
                <a:gd name="T9" fmla="*/ 233 h 267"/>
                <a:gd name="T10" fmla="*/ 132 w 243"/>
                <a:gd name="T11" fmla="*/ 267 h 267"/>
                <a:gd name="T12" fmla="*/ 184 w 243"/>
                <a:gd name="T13" fmla="*/ 263 h 267"/>
                <a:gd name="T14" fmla="*/ 227 w 243"/>
                <a:gd name="T15" fmla="*/ 249 h 267"/>
                <a:gd name="T16" fmla="*/ 213 w 243"/>
                <a:gd name="T17" fmla="*/ 190 h 267"/>
                <a:gd name="T18" fmla="*/ 185 w 243"/>
                <a:gd name="T19" fmla="*/ 200 h 267"/>
                <a:gd name="T20" fmla="*/ 143 w 243"/>
                <a:gd name="T21" fmla="*/ 204 h 267"/>
                <a:gd name="T22" fmla="*/ 103 w 243"/>
                <a:gd name="T23" fmla="*/ 192 h 267"/>
                <a:gd name="T24" fmla="*/ 88 w 243"/>
                <a:gd name="T25" fmla="*/ 158 h 267"/>
                <a:gd name="T26" fmla="*/ 243 w 243"/>
                <a:gd name="T27" fmla="*/ 158 h 267"/>
                <a:gd name="T28" fmla="*/ 243 w 243"/>
                <a:gd name="T29" fmla="*/ 118 h 267"/>
                <a:gd name="T30" fmla="*/ 212 w 243"/>
                <a:gd name="T31" fmla="*/ 30 h 267"/>
                <a:gd name="T32" fmla="*/ 89 w 243"/>
                <a:gd name="T33" fmla="*/ 102 h 267"/>
                <a:gd name="T34" fmla="*/ 102 w 243"/>
                <a:gd name="T35" fmla="*/ 70 h 267"/>
                <a:gd name="T36" fmla="*/ 127 w 243"/>
                <a:gd name="T37" fmla="*/ 61 h 267"/>
                <a:gd name="T38" fmla="*/ 154 w 243"/>
                <a:gd name="T39" fmla="*/ 72 h 267"/>
                <a:gd name="T40" fmla="*/ 164 w 243"/>
                <a:gd name="T41" fmla="*/ 102 h 267"/>
                <a:gd name="T42" fmla="*/ 89 w 243"/>
                <a:gd name="T43" fmla="*/ 102 h 2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43" h="267">
                  <a:moveTo>
                    <a:pt x="212" y="30"/>
                  </a:moveTo>
                  <a:cubicBezTo>
                    <a:pt x="191" y="10"/>
                    <a:pt x="162" y="0"/>
                    <a:pt x="124" y="0"/>
                  </a:cubicBezTo>
                  <a:cubicBezTo>
                    <a:pt x="84" y="0"/>
                    <a:pt x="53" y="12"/>
                    <a:pt x="32" y="35"/>
                  </a:cubicBezTo>
                  <a:cubicBezTo>
                    <a:pt x="10" y="58"/>
                    <a:pt x="0" y="92"/>
                    <a:pt x="0" y="135"/>
                  </a:cubicBezTo>
                  <a:cubicBezTo>
                    <a:pt x="0" y="178"/>
                    <a:pt x="11" y="210"/>
                    <a:pt x="35" y="233"/>
                  </a:cubicBezTo>
                  <a:cubicBezTo>
                    <a:pt x="58" y="256"/>
                    <a:pt x="90" y="267"/>
                    <a:pt x="132" y="267"/>
                  </a:cubicBezTo>
                  <a:cubicBezTo>
                    <a:pt x="153" y="267"/>
                    <a:pt x="170" y="266"/>
                    <a:pt x="184" y="263"/>
                  </a:cubicBezTo>
                  <a:cubicBezTo>
                    <a:pt x="199" y="261"/>
                    <a:pt x="213" y="256"/>
                    <a:pt x="227" y="249"/>
                  </a:cubicBezTo>
                  <a:cubicBezTo>
                    <a:pt x="213" y="190"/>
                    <a:pt x="213" y="190"/>
                    <a:pt x="213" y="190"/>
                  </a:cubicBezTo>
                  <a:cubicBezTo>
                    <a:pt x="203" y="194"/>
                    <a:pt x="194" y="197"/>
                    <a:pt x="185" y="200"/>
                  </a:cubicBezTo>
                  <a:cubicBezTo>
                    <a:pt x="172" y="202"/>
                    <a:pt x="158" y="204"/>
                    <a:pt x="143" y="204"/>
                  </a:cubicBezTo>
                  <a:cubicBezTo>
                    <a:pt x="126" y="204"/>
                    <a:pt x="113" y="200"/>
                    <a:pt x="103" y="192"/>
                  </a:cubicBezTo>
                  <a:cubicBezTo>
                    <a:pt x="93" y="183"/>
                    <a:pt x="88" y="172"/>
                    <a:pt x="88" y="158"/>
                  </a:cubicBezTo>
                  <a:cubicBezTo>
                    <a:pt x="243" y="158"/>
                    <a:pt x="243" y="158"/>
                    <a:pt x="243" y="158"/>
                  </a:cubicBezTo>
                  <a:cubicBezTo>
                    <a:pt x="243" y="118"/>
                    <a:pt x="243" y="118"/>
                    <a:pt x="243" y="118"/>
                  </a:cubicBezTo>
                  <a:cubicBezTo>
                    <a:pt x="243" y="80"/>
                    <a:pt x="233" y="51"/>
                    <a:pt x="212" y="30"/>
                  </a:cubicBezTo>
                  <a:moveTo>
                    <a:pt x="89" y="102"/>
                  </a:moveTo>
                  <a:cubicBezTo>
                    <a:pt x="91" y="87"/>
                    <a:pt x="95" y="77"/>
                    <a:pt x="102" y="70"/>
                  </a:cubicBezTo>
                  <a:cubicBezTo>
                    <a:pt x="108" y="64"/>
                    <a:pt x="117" y="61"/>
                    <a:pt x="127" y="61"/>
                  </a:cubicBezTo>
                  <a:cubicBezTo>
                    <a:pt x="138" y="61"/>
                    <a:pt x="147" y="64"/>
                    <a:pt x="154" y="72"/>
                  </a:cubicBezTo>
                  <a:cubicBezTo>
                    <a:pt x="160" y="79"/>
                    <a:pt x="164" y="89"/>
                    <a:pt x="164" y="102"/>
                  </a:cubicBezTo>
                  <a:lnTo>
                    <a:pt x="89" y="1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6500873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  <p:extLst mod="1">
    <p:ext uri="{DCECCB84-F9BA-43D5-87BE-67443E8EF086}">
      <p15:sldGuideLst xmlns:p15="http://schemas.microsoft.com/office/powerpoint/2012/main">
        <p15:guide id="1" orient="horz" pos="4508" userDrawn="1">
          <p15:clr>
            <a:srgbClr val="FBAE40"/>
          </p15:clr>
        </p15:guide>
      </p15:sldGuideLst>
    </p:ext>
  </p:extLs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profil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9794" y="350132"/>
            <a:ext cx="9809052" cy="368438"/>
          </a:xfrm>
        </p:spPr>
        <p:txBody>
          <a:bodyPr/>
          <a:lstStyle/>
          <a:p>
            <a:r>
              <a:rPr lang="en-US" noProof="0"/>
              <a:t>Click to edit Master title style</a:t>
            </a:r>
            <a:endParaRPr lang="en-US" noProof="0" dirty="0"/>
          </a:p>
        </p:txBody>
      </p:sp>
      <p:sp>
        <p:nvSpPr>
          <p:cNvPr id="4" name="Rectangle 3"/>
          <p:cNvSpPr/>
          <p:nvPr userDrawn="1"/>
        </p:nvSpPr>
        <p:spPr>
          <a:xfrm>
            <a:off x="441853" y="1882632"/>
            <a:ext cx="4818303" cy="595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 sz="1213" noProof="0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5456611" y="1874957"/>
            <a:ext cx="4799951" cy="672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 sz="1213" noProof="0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441853" y="4482982"/>
            <a:ext cx="4818303" cy="595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 sz="1213" noProof="0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5456611" y="4482982"/>
            <a:ext cx="4799951" cy="595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 sz="1213" noProof="0" dirty="0">
              <a:solidFill>
                <a:schemeClr val="bg1"/>
              </a:solidFill>
            </a:endParaRPr>
          </a:p>
        </p:txBody>
      </p:sp>
      <p:sp>
        <p:nvSpPr>
          <p:cNvPr id="8" name="Picture Placeholder 11"/>
          <p:cNvSpPr>
            <a:spLocks noGrp="1"/>
          </p:cNvSpPr>
          <p:nvPr>
            <p:ph type="pic" sz="quarter" idx="25"/>
          </p:nvPr>
        </p:nvSpPr>
        <p:spPr>
          <a:xfrm>
            <a:off x="441853" y="2073457"/>
            <a:ext cx="1725331" cy="162770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noProof="0" dirty="0"/>
              <a:t>Click icon to add picture</a:t>
            </a:r>
          </a:p>
        </p:txBody>
      </p:sp>
      <p:sp>
        <p:nvSpPr>
          <p:cNvPr id="9" name="Picture Placeholder 11"/>
          <p:cNvSpPr>
            <a:spLocks noGrp="1"/>
          </p:cNvSpPr>
          <p:nvPr>
            <p:ph type="pic" sz="quarter" idx="27"/>
          </p:nvPr>
        </p:nvSpPr>
        <p:spPr>
          <a:xfrm>
            <a:off x="5456611" y="2073457"/>
            <a:ext cx="1725331" cy="162770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noProof="0" dirty="0"/>
              <a:t>Click icon to add picture</a:t>
            </a:r>
          </a:p>
        </p:txBody>
      </p:sp>
      <p:sp>
        <p:nvSpPr>
          <p:cNvPr id="10" name="Picture Placeholder 11"/>
          <p:cNvSpPr>
            <a:spLocks noGrp="1"/>
          </p:cNvSpPr>
          <p:nvPr>
            <p:ph type="pic" sz="quarter" idx="29"/>
          </p:nvPr>
        </p:nvSpPr>
        <p:spPr>
          <a:xfrm>
            <a:off x="441853" y="4693657"/>
            <a:ext cx="1725331" cy="162770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noProof="0" dirty="0"/>
              <a:t>Click icon to add picture</a:t>
            </a:r>
          </a:p>
        </p:txBody>
      </p:sp>
      <p:sp>
        <p:nvSpPr>
          <p:cNvPr id="11" name="Picture Placeholder 11"/>
          <p:cNvSpPr>
            <a:spLocks noGrp="1"/>
          </p:cNvSpPr>
          <p:nvPr>
            <p:ph type="pic" sz="quarter" idx="31"/>
          </p:nvPr>
        </p:nvSpPr>
        <p:spPr>
          <a:xfrm>
            <a:off x="5456611" y="4693657"/>
            <a:ext cx="1725331" cy="162770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noProof="0" dirty="0"/>
              <a:t>Click icon to add picture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32"/>
          </p:nvPr>
        </p:nvSpPr>
        <p:spPr>
          <a:xfrm>
            <a:off x="2352590" y="2073457"/>
            <a:ext cx="2882566" cy="2143800"/>
          </a:xfrm>
        </p:spPr>
        <p:txBody>
          <a:bodyPr/>
          <a:lstStyle>
            <a:lvl1pPr>
              <a:spcAft>
                <a:spcPts val="0"/>
              </a:spcAft>
              <a:defRPr b="1"/>
            </a:lvl1pPr>
            <a:lvl2pPr>
              <a:spcAft>
                <a:spcPts val="0"/>
              </a:spcAft>
              <a:defRPr b="0"/>
            </a:lvl2pPr>
          </a:lstStyle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</p:txBody>
      </p:sp>
      <p:sp>
        <p:nvSpPr>
          <p:cNvPr id="14" name="Text Placeholder 12"/>
          <p:cNvSpPr>
            <a:spLocks noGrp="1"/>
          </p:cNvSpPr>
          <p:nvPr>
            <p:ph type="body" sz="quarter" idx="33"/>
          </p:nvPr>
        </p:nvSpPr>
        <p:spPr>
          <a:xfrm>
            <a:off x="7361204" y="2073457"/>
            <a:ext cx="2895358" cy="2143800"/>
          </a:xfrm>
        </p:spPr>
        <p:txBody>
          <a:bodyPr/>
          <a:lstStyle>
            <a:lvl1pPr>
              <a:spcAft>
                <a:spcPts val="0"/>
              </a:spcAft>
              <a:defRPr b="1"/>
            </a:lvl1pPr>
            <a:lvl2pPr>
              <a:spcAft>
                <a:spcPts val="0"/>
              </a:spcAft>
              <a:defRPr b="0"/>
            </a:lvl2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</p:txBody>
      </p:sp>
      <p:sp>
        <p:nvSpPr>
          <p:cNvPr id="15" name="Text Placeholder 12"/>
          <p:cNvSpPr>
            <a:spLocks noGrp="1"/>
          </p:cNvSpPr>
          <p:nvPr>
            <p:ph type="body" sz="quarter" idx="34"/>
          </p:nvPr>
        </p:nvSpPr>
        <p:spPr>
          <a:xfrm>
            <a:off x="2352590" y="4693657"/>
            <a:ext cx="2882566" cy="2143800"/>
          </a:xfrm>
        </p:spPr>
        <p:txBody>
          <a:bodyPr/>
          <a:lstStyle>
            <a:lvl1pPr>
              <a:spcAft>
                <a:spcPts val="0"/>
              </a:spcAft>
              <a:defRPr b="1"/>
            </a:lvl1pPr>
            <a:lvl2pPr>
              <a:spcAft>
                <a:spcPts val="0"/>
              </a:spcAft>
              <a:defRPr b="0"/>
            </a:lvl2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</p:txBody>
      </p:sp>
      <p:sp>
        <p:nvSpPr>
          <p:cNvPr id="16" name="Text Placeholder 12"/>
          <p:cNvSpPr>
            <a:spLocks noGrp="1"/>
          </p:cNvSpPr>
          <p:nvPr>
            <p:ph type="body" sz="quarter" idx="35"/>
          </p:nvPr>
        </p:nvSpPr>
        <p:spPr>
          <a:xfrm>
            <a:off x="7361204" y="4693657"/>
            <a:ext cx="2895358" cy="2143800"/>
          </a:xfrm>
        </p:spPr>
        <p:txBody>
          <a:bodyPr/>
          <a:lstStyle>
            <a:lvl1pPr>
              <a:spcAft>
                <a:spcPts val="0"/>
              </a:spcAft>
              <a:defRPr b="1"/>
            </a:lvl1pPr>
            <a:lvl2pPr>
              <a:spcAft>
                <a:spcPts val="0"/>
              </a:spcAft>
              <a:defRPr b="0"/>
            </a:lvl2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</p:txBody>
      </p:sp>
      <p:sp>
        <p:nvSpPr>
          <p:cNvPr id="17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439793" y="718571"/>
            <a:ext cx="9785951" cy="835084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2000" b="0">
                <a:solidFill>
                  <a:srgbClr val="575757"/>
                </a:solidFill>
              </a:defRPr>
            </a:lvl1pPr>
          </a:lstStyle>
          <a:p>
            <a:pPr lvl="0"/>
            <a:r>
              <a:rPr lang="en-US" noProof="0" dirty="0"/>
              <a:t>Click to add subtitle</a:t>
            </a:r>
          </a:p>
        </p:txBody>
      </p:sp>
    </p:spTree>
    <p:extLst>
      <p:ext uri="{BB962C8B-B14F-4D97-AF65-F5344CB8AC3E}">
        <p14:creationId xmlns:p14="http://schemas.microsoft.com/office/powerpoint/2010/main" val="3705043249"/>
      </p:ext>
    </p:extLst>
  </p:cSld>
  <p:clrMapOvr>
    <a:masterClrMapping/>
  </p:clrMapOvr>
  <p:transition>
    <p:fade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pictur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9794" y="350134"/>
            <a:ext cx="9809052" cy="368437"/>
          </a:xfrm>
        </p:spPr>
        <p:txBody>
          <a:bodyPr/>
          <a:lstStyle/>
          <a:p>
            <a:r>
              <a:rPr lang="en-US" noProof="0"/>
              <a:t>Click to edit Master title style</a:t>
            </a:r>
            <a:endParaRPr lang="en-US" noProof="0" dirty="0"/>
          </a:p>
        </p:txBody>
      </p:sp>
      <p:sp>
        <p:nvSpPr>
          <p:cNvPr id="4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439794" y="1874958"/>
            <a:ext cx="3239993" cy="2174319"/>
          </a:xfrm>
        </p:spPr>
        <p:txBody>
          <a:bodyPr/>
          <a:lstStyle/>
          <a:p>
            <a:r>
              <a:rPr lang="en-US" noProof="0" dirty="0"/>
              <a:t>Click icon to add picture</a:t>
            </a:r>
          </a:p>
        </p:txBody>
      </p:sp>
      <p:sp>
        <p:nvSpPr>
          <p:cNvPr id="5" name="Picture Placeholder 7"/>
          <p:cNvSpPr>
            <a:spLocks noGrp="1"/>
          </p:cNvSpPr>
          <p:nvPr>
            <p:ph type="pic" sz="quarter" idx="14"/>
          </p:nvPr>
        </p:nvSpPr>
        <p:spPr>
          <a:xfrm>
            <a:off x="7019151" y="1874958"/>
            <a:ext cx="3229695" cy="2174319"/>
          </a:xfrm>
        </p:spPr>
        <p:txBody>
          <a:bodyPr/>
          <a:lstStyle/>
          <a:p>
            <a:r>
              <a:rPr lang="en-US" noProof="0" dirty="0"/>
              <a:t>Click icon to add picture</a:t>
            </a:r>
          </a:p>
        </p:txBody>
      </p:sp>
      <p:sp>
        <p:nvSpPr>
          <p:cNvPr id="6" name="Picture Placeholder 7"/>
          <p:cNvSpPr>
            <a:spLocks noGrp="1"/>
          </p:cNvSpPr>
          <p:nvPr>
            <p:ph type="pic" sz="quarter" idx="15"/>
          </p:nvPr>
        </p:nvSpPr>
        <p:spPr>
          <a:xfrm>
            <a:off x="3746174" y="1874958"/>
            <a:ext cx="3206591" cy="2174319"/>
          </a:xfrm>
        </p:spPr>
        <p:txBody>
          <a:bodyPr/>
          <a:lstStyle/>
          <a:p>
            <a:r>
              <a:rPr lang="en-US" noProof="0" dirty="0"/>
              <a:t>Click icon to add picture</a:t>
            </a:r>
          </a:p>
        </p:txBody>
      </p:sp>
      <p:sp>
        <p:nvSpPr>
          <p:cNvPr id="9" name="Text Placeholder 18"/>
          <p:cNvSpPr>
            <a:spLocks noGrp="1"/>
          </p:cNvSpPr>
          <p:nvPr>
            <p:ph idx="1" hasCustomPrompt="1"/>
          </p:nvPr>
        </p:nvSpPr>
        <p:spPr>
          <a:xfrm>
            <a:off x="439793" y="4226093"/>
            <a:ext cx="3229692" cy="231054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13" name="Text Placeholder 18"/>
          <p:cNvSpPr>
            <a:spLocks noGrp="1"/>
          </p:cNvSpPr>
          <p:nvPr>
            <p:ph idx="16" hasCustomPrompt="1"/>
          </p:nvPr>
        </p:nvSpPr>
        <p:spPr>
          <a:xfrm>
            <a:off x="3741024" y="4226093"/>
            <a:ext cx="3206591" cy="231054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14" name="Text Placeholder 18"/>
          <p:cNvSpPr>
            <a:spLocks noGrp="1"/>
          </p:cNvSpPr>
          <p:nvPr>
            <p:ph idx="17" hasCustomPrompt="1"/>
          </p:nvPr>
        </p:nvSpPr>
        <p:spPr>
          <a:xfrm>
            <a:off x="7019151" y="4226093"/>
            <a:ext cx="3229695" cy="231054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18" hasCustomPrompt="1"/>
          </p:nvPr>
        </p:nvSpPr>
        <p:spPr>
          <a:xfrm>
            <a:off x="439793" y="718571"/>
            <a:ext cx="9785951" cy="835084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2000" b="0">
                <a:solidFill>
                  <a:srgbClr val="575757"/>
                </a:solidFill>
              </a:defRPr>
            </a:lvl1pPr>
          </a:lstStyle>
          <a:p>
            <a:pPr lvl="0"/>
            <a:r>
              <a:rPr lang="en-US" noProof="0" dirty="0"/>
              <a:t>Click to add subtitle</a:t>
            </a:r>
          </a:p>
        </p:txBody>
      </p:sp>
    </p:spTree>
    <p:extLst>
      <p:ext uri="{BB962C8B-B14F-4D97-AF65-F5344CB8AC3E}">
        <p14:creationId xmlns:p14="http://schemas.microsoft.com/office/powerpoint/2010/main" val="3395560946"/>
      </p:ext>
    </p:extLst>
  </p:cSld>
  <p:clrMapOvr>
    <a:masterClrMapping/>
  </p:clrMapOvr>
  <p:transition>
    <p:fade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439793" y="718571"/>
            <a:ext cx="9809052" cy="835084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2000" b="0">
                <a:solidFill>
                  <a:srgbClr val="575757"/>
                </a:solidFill>
              </a:defRPr>
            </a:lvl1pPr>
          </a:lstStyle>
          <a:p>
            <a:pPr lvl="0"/>
            <a:r>
              <a:rPr lang="en-US" noProof="0" dirty="0"/>
              <a:t>Click to add subtitle</a:t>
            </a:r>
          </a:p>
        </p:txBody>
      </p:sp>
      <p:sp>
        <p:nvSpPr>
          <p:cNvPr id="11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439793" y="350131"/>
            <a:ext cx="9809052" cy="368439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/>
            </a:lvl1pPr>
          </a:lstStyle>
          <a:p>
            <a:r>
              <a:rPr lang="en-US" noProof="0" dirty="0"/>
              <a:t>Click to add title</a:t>
            </a:r>
          </a:p>
        </p:txBody>
      </p:sp>
    </p:spTree>
    <p:extLst>
      <p:ext uri="{BB962C8B-B14F-4D97-AF65-F5344CB8AC3E}">
        <p14:creationId xmlns:p14="http://schemas.microsoft.com/office/powerpoint/2010/main" val="428195933"/>
      </p:ext>
    </p:extLst>
  </p:cSld>
  <p:clrMapOvr>
    <a:masterClrMapping/>
  </p:clrMapOvr>
  <p:transition>
    <p:fade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alifications 2 x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8"/>
          <p:cNvSpPr>
            <a:spLocks noGrp="1"/>
          </p:cNvSpPr>
          <p:nvPr>
            <p:ph type="body" sz="quarter" idx="17"/>
          </p:nvPr>
        </p:nvSpPr>
        <p:spPr>
          <a:xfrm>
            <a:off x="441853" y="2048842"/>
            <a:ext cx="4792725" cy="1869705"/>
          </a:xfrm>
        </p:spPr>
        <p:txBody>
          <a:bodyPr/>
          <a:lstStyle>
            <a:lvl1pPr>
              <a:spcAft>
                <a:spcPts val="1103"/>
              </a:spcAft>
              <a:defRPr b="1">
                <a:solidFill>
                  <a:schemeClr val="accent1"/>
                </a:solidFill>
              </a:defRPr>
            </a:lvl1pPr>
            <a:lvl2pPr>
              <a:spcAft>
                <a:spcPts val="1103"/>
              </a:spcAft>
              <a:defRPr/>
            </a:lvl2pPr>
            <a:lvl3pPr marL="0" indent="0">
              <a:spcAft>
                <a:spcPts val="1103"/>
              </a:spcAft>
              <a:buNone/>
              <a:defRPr/>
            </a:lvl3pPr>
            <a:lvl4pPr marL="194534" indent="-194534">
              <a:spcAft>
                <a:spcPts val="1103"/>
              </a:spcAft>
              <a:buFont typeface="Arial" panose="020B0604020202020204" pitchFamily="34" charset="0"/>
              <a:buChar char="•"/>
              <a:defRPr/>
            </a:lvl4pPr>
            <a:lvl5pPr marL="393038" indent="-194534">
              <a:spcAft>
                <a:spcPts val="1103"/>
              </a:spcAft>
              <a:defRPr baseline="0"/>
            </a:lvl5pPr>
            <a:lvl6pPr marL="393038" indent="-194534">
              <a:spcAft>
                <a:spcPts val="1103"/>
              </a:spcAft>
              <a:buFont typeface="Verdana" panose="020B0604030504040204" pitchFamily="34" charset="0"/>
              <a:buChar char="−"/>
              <a:defRPr/>
            </a:lvl6pPr>
            <a:lvl7pPr marL="393038" indent="-194534">
              <a:spcAft>
                <a:spcPts val="1103"/>
              </a:spcAft>
              <a:defRPr/>
            </a:lvl7pPr>
            <a:lvl8pPr marL="393038" indent="-194534">
              <a:spcAft>
                <a:spcPts val="1103"/>
              </a:spcAft>
              <a:defRPr/>
            </a:lvl8pPr>
            <a:lvl9pPr marL="393038" indent="-194534">
              <a:spcAft>
                <a:spcPts val="1103"/>
              </a:spcAft>
              <a:defRPr/>
            </a:lvl9pPr>
          </a:lstStyle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21"/>
          </p:nvPr>
        </p:nvSpPr>
        <p:spPr>
          <a:xfrm>
            <a:off x="5475994" y="2048842"/>
            <a:ext cx="4772852" cy="1869705"/>
          </a:xfrm>
        </p:spPr>
        <p:txBody>
          <a:bodyPr/>
          <a:lstStyle>
            <a:lvl1pPr>
              <a:spcAft>
                <a:spcPts val="1103"/>
              </a:spcAft>
              <a:defRPr b="1">
                <a:solidFill>
                  <a:schemeClr val="accent1"/>
                </a:solidFill>
              </a:defRPr>
            </a:lvl1pPr>
            <a:lvl2pPr>
              <a:spcAft>
                <a:spcPts val="1103"/>
              </a:spcAft>
              <a:defRPr/>
            </a:lvl2pPr>
            <a:lvl3pPr marL="0" indent="0">
              <a:spcAft>
                <a:spcPts val="1103"/>
              </a:spcAft>
              <a:buNone/>
              <a:defRPr/>
            </a:lvl3pPr>
            <a:lvl4pPr marL="194534" indent="-194534">
              <a:spcAft>
                <a:spcPts val="1103"/>
              </a:spcAft>
              <a:buFont typeface="Arial" panose="020B0604020202020204" pitchFamily="34" charset="0"/>
              <a:buChar char="•"/>
              <a:defRPr/>
            </a:lvl4pPr>
            <a:lvl5pPr marL="393038" indent="-194534">
              <a:spcAft>
                <a:spcPts val="1103"/>
              </a:spcAft>
              <a:defRPr baseline="0"/>
            </a:lvl5pPr>
            <a:lvl6pPr marL="393038" indent="-194534">
              <a:spcAft>
                <a:spcPts val="1103"/>
              </a:spcAft>
              <a:buFont typeface="Verdana" panose="020B0604030504040204" pitchFamily="34" charset="0"/>
              <a:buChar char="−"/>
              <a:defRPr/>
            </a:lvl6pPr>
            <a:lvl7pPr marL="393038" indent="-194534">
              <a:spcAft>
                <a:spcPts val="1103"/>
              </a:spcAft>
              <a:defRPr/>
            </a:lvl7pPr>
            <a:lvl8pPr marL="393038" indent="-194534">
              <a:spcAft>
                <a:spcPts val="1103"/>
              </a:spcAft>
              <a:defRPr/>
            </a:lvl8pPr>
            <a:lvl9pPr marL="393038" indent="-194534">
              <a:spcAft>
                <a:spcPts val="1103"/>
              </a:spcAft>
              <a:defRPr/>
            </a:lvl9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9794" y="350134"/>
            <a:ext cx="9809052" cy="368437"/>
          </a:xfrm>
        </p:spPr>
        <p:txBody>
          <a:bodyPr/>
          <a:lstStyle/>
          <a:p>
            <a:r>
              <a:rPr lang="en-US" noProof="0"/>
              <a:t>Click to edit Master title style</a:t>
            </a:r>
            <a:endParaRPr lang="en-US" noProof="0" dirty="0"/>
          </a:p>
        </p:txBody>
      </p:sp>
      <p:sp>
        <p:nvSpPr>
          <p:cNvPr id="4" name="Rectangle 3"/>
          <p:cNvSpPr/>
          <p:nvPr userDrawn="1"/>
        </p:nvSpPr>
        <p:spPr>
          <a:xfrm>
            <a:off x="441853" y="1880653"/>
            <a:ext cx="4792725" cy="5849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>
              <a:spcAft>
                <a:spcPts val="1103"/>
              </a:spcAft>
            </a:pPr>
            <a:endParaRPr lang="en-US" sz="1213" noProof="0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5475994" y="1880653"/>
            <a:ext cx="4780568" cy="5849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>
              <a:spcAft>
                <a:spcPts val="1103"/>
              </a:spcAft>
            </a:pPr>
            <a:endParaRPr lang="en-US" sz="1213" noProof="0" dirty="0">
              <a:solidFill>
                <a:schemeClr val="bg1"/>
              </a:solidFill>
            </a:endParaRPr>
          </a:p>
        </p:txBody>
      </p:sp>
      <p:sp>
        <p:nvSpPr>
          <p:cNvPr id="6" name="Picture Placeholder 29"/>
          <p:cNvSpPr>
            <a:spLocks noGrp="1"/>
          </p:cNvSpPr>
          <p:nvPr>
            <p:ph type="pic" sz="quarter" idx="19" hasCustomPrompt="1"/>
          </p:nvPr>
        </p:nvSpPr>
        <p:spPr>
          <a:xfrm>
            <a:off x="4181379" y="2055486"/>
            <a:ext cx="1060979" cy="605728"/>
          </a:xfrm>
        </p:spPr>
        <p:txBody>
          <a:bodyPr/>
          <a:lstStyle>
            <a:lvl1pPr marL="0" marR="0" indent="0" algn="l" defTabSz="1008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103"/>
              </a:spcAft>
              <a:buClrTx/>
              <a:buSzTx/>
              <a:buFont typeface="Arial" panose="020B0604020202020204" pitchFamily="34" charset="0"/>
              <a:buNone/>
              <a:tabLst/>
              <a:defRPr sz="993"/>
            </a:lvl1pPr>
          </a:lstStyle>
          <a:p>
            <a:pPr>
              <a:spcBef>
                <a:spcPct val="0"/>
              </a:spcBef>
            </a:pPr>
            <a:r>
              <a:rPr lang="en-US" sz="1323" noProof="0" dirty="0">
                <a:solidFill>
                  <a:schemeClr val="bg1"/>
                </a:solidFill>
              </a:rPr>
              <a:t>Co-brand</a:t>
            </a:r>
            <a:br>
              <a:rPr lang="en-US" sz="1323" noProof="0" dirty="0">
                <a:solidFill>
                  <a:schemeClr val="bg1"/>
                </a:solidFill>
              </a:rPr>
            </a:br>
            <a:r>
              <a:rPr lang="en-US" sz="1323" noProof="0" dirty="0">
                <a:solidFill>
                  <a:schemeClr val="bg1"/>
                </a:solidFill>
              </a:rPr>
              <a:t>Logo</a:t>
            </a:r>
          </a:p>
          <a:p>
            <a:endParaRPr lang="en-US" noProof="0" dirty="0"/>
          </a:p>
        </p:txBody>
      </p:sp>
      <p:sp>
        <p:nvSpPr>
          <p:cNvPr id="7" name="Picture Placeholder 29"/>
          <p:cNvSpPr>
            <a:spLocks noGrp="1"/>
          </p:cNvSpPr>
          <p:nvPr>
            <p:ph type="pic" sz="quarter" idx="20" hasCustomPrompt="1"/>
          </p:nvPr>
        </p:nvSpPr>
        <p:spPr>
          <a:xfrm>
            <a:off x="9139186" y="2048843"/>
            <a:ext cx="1090747" cy="605728"/>
          </a:xfrm>
        </p:spPr>
        <p:txBody>
          <a:bodyPr/>
          <a:lstStyle>
            <a:lvl1pPr marL="0" marR="0" indent="0" algn="l" defTabSz="1008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103"/>
              </a:spcAft>
              <a:buClrTx/>
              <a:buSzTx/>
              <a:buFont typeface="Arial" panose="020B0604020202020204" pitchFamily="34" charset="0"/>
              <a:buNone/>
              <a:tabLst/>
              <a:defRPr sz="993"/>
            </a:lvl1pPr>
          </a:lstStyle>
          <a:p>
            <a:pPr>
              <a:spcBef>
                <a:spcPct val="0"/>
              </a:spcBef>
            </a:pPr>
            <a:r>
              <a:rPr lang="en-US" sz="1323" noProof="0" dirty="0">
                <a:solidFill>
                  <a:schemeClr val="bg1"/>
                </a:solidFill>
              </a:rPr>
              <a:t>Co-brand</a:t>
            </a:r>
            <a:br>
              <a:rPr lang="en-US" sz="1323" noProof="0" dirty="0">
                <a:solidFill>
                  <a:schemeClr val="bg1"/>
                </a:solidFill>
              </a:rPr>
            </a:br>
            <a:r>
              <a:rPr lang="en-US" sz="1323" noProof="0" dirty="0">
                <a:solidFill>
                  <a:schemeClr val="bg1"/>
                </a:solidFill>
              </a:rPr>
              <a:t>Logo</a:t>
            </a:r>
          </a:p>
          <a:p>
            <a:endParaRPr lang="en-US" noProof="0" dirty="0"/>
          </a:p>
        </p:txBody>
      </p:sp>
      <p:sp>
        <p:nvSpPr>
          <p:cNvPr id="16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439793" y="718571"/>
            <a:ext cx="9809052" cy="835084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2000" b="0">
                <a:solidFill>
                  <a:srgbClr val="575757"/>
                </a:solidFill>
              </a:defRPr>
            </a:lvl1pPr>
          </a:lstStyle>
          <a:p>
            <a:pPr lvl="0"/>
            <a:r>
              <a:rPr lang="en-US" noProof="0" dirty="0"/>
              <a:t>Click to add subtitle</a:t>
            </a:r>
          </a:p>
        </p:txBody>
      </p:sp>
    </p:spTree>
    <p:extLst>
      <p:ext uri="{BB962C8B-B14F-4D97-AF65-F5344CB8AC3E}">
        <p14:creationId xmlns:p14="http://schemas.microsoft.com/office/powerpoint/2010/main" val="4239408974"/>
      </p:ext>
    </p:extLst>
  </p:cSld>
  <p:clrMapOvr>
    <a:masterClrMapping/>
  </p:clrMapOvr>
  <p:transition>
    <p:fade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alifications 2 x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8"/>
          <p:cNvSpPr>
            <a:spLocks noGrp="1"/>
          </p:cNvSpPr>
          <p:nvPr>
            <p:ph type="body" sz="quarter" idx="17"/>
          </p:nvPr>
        </p:nvSpPr>
        <p:spPr>
          <a:xfrm>
            <a:off x="441853" y="2048842"/>
            <a:ext cx="4794581" cy="1869705"/>
          </a:xfrm>
        </p:spPr>
        <p:txBody>
          <a:bodyPr/>
          <a:lstStyle>
            <a:lvl1pPr>
              <a:spcAft>
                <a:spcPts val="1103"/>
              </a:spcAft>
              <a:defRPr b="1">
                <a:solidFill>
                  <a:schemeClr val="accent1"/>
                </a:solidFill>
              </a:defRPr>
            </a:lvl1pPr>
            <a:lvl2pPr>
              <a:spcAft>
                <a:spcPts val="1103"/>
              </a:spcAft>
              <a:defRPr/>
            </a:lvl2pPr>
            <a:lvl3pPr marL="0" indent="0">
              <a:spcAft>
                <a:spcPts val="1103"/>
              </a:spcAft>
              <a:buNone/>
              <a:defRPr/>
            </a:lvl3pPr>
            <a:lvl4pPr marL="194534" indent="-194534">
              <a:spcAft>
                <a:spcPts val="1103"/>
              </a:spcAft>
              <a:buFont typeface="Arial" panose="020B0604020202020204" pitchFamily="34" charset="0"/>
              <a:buChar char="•"/>
              <a:defRPr/>
            </a:lvl4pPr>
            <a:lvl5pPr marL="393038" indent="-194534">
              <a:spcAft>
                <a:spcPts val="1103"/>
              </a:spcAft>
              <a:defRPr baseline="0"/>
            </a:lvl5pPr>
            <a:lvl6pPr marL="393038" indent="-194534">
              <a:spcAft>
                <a:spcPts val="1103"/>
              </a:spcAft>
              <a:buFont typeface="Verdana" panose="020B0604030504040204" pitchFamily="34" charset="0"/>
              <a:buChar char="−"/>
              <a:defRPr/>
            </a:lvl6pPr>
            <a:lvl7pPr marL="393038" indent="-194534">
              <a:spcAft>
                <a:spcPts val="1103"/>
              </a:spcAft>
              <a:defRPr/>
            </a:lvl7pPr>
            <a:lvl8pPr marL="393038" indent="-194534">
              <a:spcAft>
                <a:spcPts val="1103"/>
              </a:spcAft>
              <a:defRPr/>
            </a:lvl8pPr>
            <a:lvl9pPr marL="393038" indent="-194534">
              <a:spcAft>
                <a:spcPts val="1103"/>
              </a:spcAft>
              <a:defRPr/>
            </a:lvl9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US" noProof="0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21"/>
          </p:nvPr>
        </p:nvSpPr>
        <p:spPr>
          <a:xfrm>
            <a:off x="5475994" y="2048842"/>
            <a:ext cx="4782068" cy="1869705"/>
          </a:xfrm>
        </p:spPr>
        <p:txBody>
          <a:bodyPr/>
          <a:lstStyle>
            <a:lvl1pPr>
              <a:spcAft>
                <a:spcPts val="1103"/>
              </a:spcAft>
              <a:defRPr b="1">
                <a:solidFill>
                  <a:schemeClr val="accent1"/>
                </a:solidFill>
              </a:defRPr>
            </a:lvl1pPr>
            <a:lvl2pPr>
              <a:spcAft>
                <a:spcPts val="1103"/>
              </a:spcAft>
              <a:defRPr/>
            </a:lvl2pPr>
            <a:lvl3pPr marL="0" indent="0">
              <a:spcAft>
                <a:spcPts val="1103"/>
              </a:spcAft>
              <a:buNone/>
              <a:defRPr/>
            </a:lvl3pPr>
            <a:lvl4pPr marL="194534" indent="-194534">
              <a:spcAft>
                <a:spcPts val="1103"/>
              </a:spcAft>
              <a:buFont typeface="Arial" panose="020B0604020202020204" pitchFamily="34" charset="0"/>
              <a:buChar char="•"/>
              <a:defRPr/>
            </a:lvl4pPr>
            <a:lvl5pPr marL="393038" indent="-194534">
              <a:spcAft>
                <a:spcPts val="1103"/>
              </a:spcAft>
              <a:defRPr baseline="0"/>
            </a:lvl5pPr>
            <a:lvl6pPr marL="393038" indent="-194534">
              <a:spcAft>
                <a:spcPts val="1103"/>
              </a:spcAft>
              <a:buFont typeface="Verdana" panose="020B0604030504040204" pitchFamily="34" charset="0"/>
              <a:buChar char="−"/>
              <a:defRPr/>
            </a:lvl6pPr>
            <a:lvl7pPr marL="393038" indent="-194534">
              <a:spcAft>
                <a:spcPts val="1103"/>
              </a:spcAft>
              <a:defRPr/>
            </a:lvl7pPr>
            <a:lvl8pPr marL="393038" indent="-194534">
              <a:spcAft>
                <a:spcPts val="1103"/>
              </a:spcAft>
              <a:defRPr/>
            </a:lvl8pPr>
            <a:lvl9pPr marL="393038" indent="-194534">
              <a:spcAft>
                <a:spcPts val="1103"/>
              </a:spcAft>
              <a:defRPr/>
            </a:lvl9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9794" y="350134"/>
            <a:ext cx="9809052" cy="368437"/>
          </a:xfrm>
        </p:spPr>
        <p:txBody>
          <a:bodyPr/>
          <a:lstStyle/>
          <a:p>
            <a:r>
              <a:rPr lang="en-US" noProof="0"/>
              <a:t>Click to edit Master title style</a:t>
            </a:r>
            <a:endParaRPr lang="en-US" noProof="0" dirty="0"/>
          </a:p>
        </p:txBody>
      </p:sp>
      <p:sp>
        <p:nvSpPr>
          <p:cNvPr id="4" name="Rectangle 3"/>
          <p:cNvSpPr/>
          <p:nvPr userDrawn="1"/>
        </p:nvSpPr>
        <p:spPr>
          <a:xfrm>
            <a:off x="441853" y="1880653"/>
            <a:ext cx="4792725" cy="5849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>
              <a:spcAft>
                <a:spcPts val="1103"/>
              </a:spcAft>
            </a:pPr>
            <a:endParaRPr lang="en-US" sz="1213" noProof="0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5475994" y="1880653"/>
            <a:ext cx="4780568" cy="5849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>
              <a:spcAft>
                <a:spcPts val="1103"/>
              </a:spcAft>
            </a:pPr>
            <a:endParaRPr lang="en-US" sz="1213" noProof="0" dirty="0">
              <a:solidFill>
                <a:schemeClr val="bg1"/>
              </a:solidFill>
            </a:endParaRPr>
          </a:p>
        </p:txBody>
      </p:sp>
      <p:sp>
        <p:nvSpPr>
          <p:cNvPr id="7" name="Picture Placeholder 29"/>
          <p:cNvSpPr>
            <a:spLocks noGrp="1"/>
          </p:cNvSpPr>
          <p:nvPr>
            <p:ph type="pic" sz="quarter" idx="20" hasCustomPrompt="1"/>
          </p:nvPr>
        </p:nvSpPr>
        <p:spPr>
          <a:xfrm>
            <a:off x="9139186" y="2048843"/>
            <a:ext cx="1090747" cy="605728"/>
          </a:xfrm>
        </p:spPr>
        <p:txBody>
          <a:bodyPr/>
          <a:lstStyle>
            <a:lvl1pPr marL="0" marR="0" indent="0" algn="l" defTabSz="1008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103"/>
              </a:spcAft>
              <a:buClrTx/>
              <a:buSzTx/>
              <a:buFont typeface="Arial" panose="020B0604020202020204" pitchFamily="34" charset="0"/>
              <a:buNone/>
              <a:tabLst/>
              <a:defRPr sz="993"/>
            </a:lvl1pPr>
          </a:lstStyle>
          <a:p>
            <a:pPr>
              <a:spcBef>
                <a:spcPct val="0"/>
              </a:spcBef>
            </a:pPr>
            <a:r>
              <a:rPr lang="en-US" sz="1323" noProof="0" dirty="0">
                <a:solidFill>
                  <a:schemeClr val="bg1"/>
                </a:solidFill>
              </a:rPr>
              <a:t>Co-brand</a:t>
            </a:r>
            <a:br>
              <a:rPr lang="en-US" sz="1323" noProof="0" dirty="0">
                <a:solidFill>
                  <a:schemeClr val="bg1"/>
                </a:solidFill>
              </a:rPr>
            </a:br>
            <a:r>
              <a:rPr lang="en-US" sz="1323" noProof="0" dirty="0">
                <a:solidFill>
                  <a:schemeClr val="bg1"/>
                </a:solidFill>
              </a:rPr>
              <a:t>Logo</a:t>
            </a:r>
          </a:p>
          <a:p>
            <a:endParaRPr lang="en-US" noProof="0" dirty="0"/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22"/>
          </p:nvPr>
        </p:nvSpPr>
        <p:spPr>
          <a:xfrm>
            <a:off x="441853" y="4686455"/>
            <a:ext cx="4792725" cy="1869705"/>
          </a:xfrm>
        </p:spPr>
        <p:txBody>
          <a:bodyPr/>
          <a:lstStyle>
            <a:lvl1pPr>
              <a:spcAft>
                <a:spcPts val="1103"/>
              </a:spcAft>
              <a:defRPr b="1">
                <a:solidFill>
                  <a:schemeClr val="accent1"/>
                </a:solidFill>
              </a:defRPr>
            </a:lvl1pPr>
            <a:lvl2pPr>
              <a:spcAft>
                <a:spcPts val="1103"/>
              </a:spcAft>
              <a:defRPr/>
            </a:lvl2pPr>
            <a:lvl3pPr marL="0" indent="0">
              <a:spcAft>
                <a:spcPts val="1103"/>
              </a:spcAft>
              <a:buNone/>
              <a:defRPr/>
            </a:lvl3pPr>
            <a:lvl4pPr marL="194534" indent="-194534">
              <a:spcAft>
                <a:spcPts val="1103"/>
              </a:spcAft>
              <a:buFont typeface="Arial" panose="020B0604020202020204" pitchFamily="34" charset="0"/>
              <a:buChar char="•"/>
              <a:defRPr/>
            </a:lvl4pPr>
            <a:lvl5pPr marL="393038" indent="-194534">
              <a:spcAft>
                <a:spcPts val="1103"/>
              </a:spcAft>
              <a:defRPr baseline="0"/>
            </a:lvl5pPr>
            <a:lvl6pPr marL="393038" indent="-194534">
              <a:spcAft>
                <a:spcPts val="1103"/>
              </a:spcAft>
              <a:buFont typeface="Verdana" panose="020B0604030504040204" pitchFamily="34" charset="0"/>
              <a:buChar char="−"/>
              <a:defRPr/>
            </a:lvl6pPr>
            <a:lvl7pPr marL="393038" indent="-194534">
              <a:spcAft>
                <a:spcPts val="1103"/>
              </a:spcAft>
              <a:defRPr/>
            </a:lvl7pPr>
            <a:lvl8pPr marL="393038" indent="-194534">
              <a:spcAft>
                <a:spcPts val="1103"/>
              </a:spcAft>
              <a:defRPr/>
            </a:lvl8pPr>
            <a:lvl9pPr marL="393038" indent="-194534">
              <a:spcAft>
                <a:spcPts val="1103"/>
              </a:spcAft>
              <a:defRPr/>
            </a:lvl9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US" noProof="0" dirty="0"/>
          </a:p>
        </p:txBody>
      </p:sp>
      <p:sp>
        <p:nvSpPr>
          <p:cNvPr id="11" name="Text Placeholder 8"/>
          <p:cNvSpPr>
            <a:spLocks noGrp="1"/>
          </p:cNvSpPr>
          <p:nvPr>
            <p:ph type="body" sz="quarter" idx="23"/>
          </p:nvPr>
        </p:nvSpPr>
        <p:spPr>
          <a:xfrm>
            <a:off x="5475993" y="4686455"/>
            <a:ext cx="4780569" cy="1869705"/>
          </a:xfrm>
        </p:spPr>
        <p:txBody>
          <a:bodyPr/>
          <a:lstStyle>
            <a:lvl1pPr>
              <a:spcAft>
                <a:spcPts val="1103"/>
              </a:spcAft>
              <a:defRPr b="1">
                <a:solidFill>
                  <a:schemeClr val="accent1"/>
                </a:solidFill>
              </a:defRPr>
            </a:lvl1pPr>
            <a:lvl2pPr>
              <a:spcAft>
                <a:spcPts val="1103"/>
              </a:spcAft>
              <a:defRPr/>
            </a:lvl2pPr>
            <a:lvl3pPr marL="0" indent="0">
              <a:spcAft>
                <a:spcPts val="1103"/>
              </a:spcAft>
              <a:buNone/>
              <a:defRPr/>
            </a:lvl3pPr>
            <a:lvl4pPr marL="194534" indent="-194534">
              <a:spcAft>
                <a:spcPts val="1103"/>
              </a:spcAft>
              <a:buFont typeface="Arial" panose="020B0604020202020204" pitchFamily="34" charset="0"/>
              <a:buChar char="•"/>
              <a:defRPr/>
            </a:lvl4pPr>
            <a:lvl5pPr marL="393038" indent="-194534">
              <a:spcAft>
                <a:spcPts val="1103"/>
              </a:spcAft>
              <a:defRPr baseline="0"/>
            </a:lvl5pPr>
            <a:lvl6pPr marL="393038" indent="-194534">
              <a:spcAft>
                <a:spcPts val="1103"/>
              </a:spcAft>
              <a:buFont typeface="Verdana" panose="020B0604030504040204" pitchFamily="34" charset="0"/>
              <a:buChar char="−"/>
              <a:defRPr/>
            </a:lvl6pPr>
            <a:lvl7pPr marL="393038" indent="-194534">
              <a:spcAft>
                <a:spcPts val="1103"/>
              </a:spcAft>
              <a:defRPr/>
            </a:lvl7pPr>
            <a:lvl8pPr marL="393038" indent="-194534">
              <a:spcAft>
                <a:spcPts val="1103"/>
              </a:spcAft>
              <a:defRPr/>
            </a:lvl8pPr>
            <a:lvl9pPr marL="393038" indent="-194534">
              <a:spcAft>
                <a:spcPts val="1103"/>
              </a:spcAft>
              <a:defRPr/>
            </a:lvl9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US" noProof="0" dirty="0"/>
          </a:p>
        </p:txBody>
      </p:sp>
      <p:sp>
        <p:nvSpPr>
          <p:cNvPr id="12" name="Rectangle 11"/>
          <p:cNvSpPr/>
          <p:nvPr userDrawn="1"/>
        </p:nvSpPr>
        <p:spPr>
          <a:xfrm>
            <a:off x="441854" y="4525268"/>
            <a:ext cx="4794582" cy="595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>
              <a:spcAft>
                <a:spcPts val="1103"/>
              </a:spcAft>
            </a:pPr>
            <a:endParaRPr lang="en-US" sz="1213" noProof="0" dirty="0">
              <a:solidFill>
                <a:schemeClr val="bg1"/>
              </a:solidFill>
            </a:endParaRPr>
          </a:p>
        </p:txBody>
      </p:sp>
      <p:sp>
        <p:nvSpPr>
          <p:cNvPr id="13" name="Rectangle 12"/>
          <p:cNvSpPr/>
          <p:nvPr userDrawn="1"/>
        </p:nvSpPr>
        <p:spPr>
          <a:xfrm>
            <a:off x="5475993" y="4525268"/>
            <a:ext cx="4773343" cy="595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>
              <a:spcAft>
                <a:spcPts val="1103"/>
              </a:spcAft>
            </a:pPr>
            <a:endParaRPr lang="en-US" sz="1213" noProof="0" dirty="0">
              <a:solidFill>
                <a:schemeClr val="bg1"/>
              </a:solidFill>
            </a:endParaRPr>
          </a:p>
        </p:txBody>
      </p:sp>
      <p:sp>
        <p:nvSpPr>
          <p:cNvPr id="14" name="Picture Placeholder 29"/>
          <p:cNvSpPr>
            <a:spLocks noGrp="1"/>
          </p:cNvSpPr>
          <p:nvPr>
            <p:ph type="pic" sz="quarter" idx="24" hasCustomPrompt="1"/>
          </p:nvPr>
        </p:nvSpPr>
        <p:spPr>
          <a:xfrm>
            <a:off x="4168230" y="4693099"/>
            <a:ext cx="1086557" cy="605728"/>
          </a:xfrm>
        </p:spPr>
        <p:txBody>
          <a:bodyPr/>
          <a:lstStyle>
            <a:lvl1pPr marL="0" marR="0" indent="0" algn="l" defTabSz="1008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103"/>
              </a:spcAft>
              <a:buClrTx/>
              <a:buSzTx/>
              <a:buFont typeface="Arial" panose="020B0604020202020204" pitchFamily="34" charset="0"/>
              <a:buNone/>
              <a:tabLst/>
              <a:defRPr sz="993"/>
            </a:lvl1pPr>
          </a:lstStyle>
          <a:p>
            <a:pPr>
              <a:spcBef>
                <a:spcPct val="0"/>
              </a:spcBef>
            </a:pPr>
            <a:r>
              <a:rPr lang="en-US" sz="1323" noProof="0" dirty="0">
                <a:solidFill>
                  <a:schemeClr val="bg1"/>
                </a:solidFill>
              </a:rPr>
              <a:t>Co-brand</a:t>
            </a:r>
            <a:br>
              <a:rPr lang="en-US" sz="1323" noProof="0" dirty="0">
                <a:solidFill>
                  <a:schemeClr val="bg1"/>
                </a:solidFill>
              </a:rPr>
            </a:br>
            <a:r>
              <a:rPr lang="en-US" sz="1323" noProof="0" dirty="0">
                <a:solidFill>
                  <a:schemeClr val="bg1"/>
                </a:solidFill>
              </a:rPr>
              <a:t>Logo</a:t>
            </a:r>
          </a:p>
          <a:p>
            <a:endParaRPr lang="en-US" noProof="0" dirty="0"/>
          </a:p>
        </p:txBody>
      </p:sp>
      <p:sp>
        <p:nvSpPr>
          <p:cNvPr id="15" name="Picture Placeholder 29"/>
          <p:cNvSpPr>
            <a:spLocks noGrp="1"/>
          </p:cNvSpPr>
          <p:nvPr>
            <p:ph type="pic" sz="quarter" idx="25" hasCustomPrompt="1"/>
          </p:nvPr>
        </p:nvSpPr>
        <p:spPr>
          <a:xfrm>
            <a:off x="9139186" y="4686456"/>
            <a:ext cx="1090746" cy="605728"/>
          </a:xfrm>
        </p:spPr>
        <p:txBody>
          <a:bodyPr/>
          <a:lstStyle>
            <a:lvl1pPr marL="0" marR="0" indent="0" algn="l" defTabSz="1008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103"/>
              </a:spcAft>
              <a:buClrTx/>
              <a:buSzTx/>
              <a:buFont typeface="Arial" panose="020B0604020202020204" pitchFamily="34" charset="0"/>
              <a:buNone/>
              <a:tabLst/>
              <a:defRPr sz="993"/>
            </a:lvl1pPr>
          </a:lstStyle>
          <a:p>
            <a:pPr>
              <a:spcBef>
                <a:spcPct val="0"/>
              </a:spcBef>
            </a:pPr>
            <a:r>
              <a:rPr lang="en-US" sz="1323" noProof="0" dirty="0">
                <a:solidFill>
                  <a:schemeClr val="bg1"/>
                </a:solidFill>
              </a:rPr>
              <a:t>Co-brand</a:t>
            </a:r>
            <a:br>
              <a:rPr lang="en-US" sz="1323" noProof="0" dirty="0">
                <a:solidFill>
                  <a:schemeClr val="bg1"/>
                </a:solidFill>
              </a:rPr>
            </a:br>
            <a:r>
              <a:rPr lang="en-US" sz="1323" noProof="0" dirty="0">
                <a:solidFill>
                  <a:schemeClr val="bg1"/>
                </a:solidFill>
              </a:rPr>
              <a:t>Logo</a:t>
            </a:r>
          </a:p>
          <a:p>
            <a:endParaRPr lang="en-US" noProof="0" dirty="0"/>
          </a:p>
        </p:txBody>
      </p:sp>
      <p:sp>
        <p:nvSpPr>
          <p:cNvPr id="16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439794" y="718571"/>
            <a:ext cx="9816768" cy="835084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2000" b="0">
                <a:solidFill>
                  <a:srgbClr val="575757"/>
                </a:solidFill>
              </a:defRPr>
            </a:lvl1pPr>
          </a:lstStyle>
          <a:p>
            <a:pPr lvl="0"/>
            <a:r>
              <a:rPr lang="en-US" noProof="0" dirty="0"/>
              <a:t>Click to add subtitle</a:t>
            </a:r>
          </a:p>
        </p:txBody>
      </p:sp>
      <p:sp>
        <p:nvSpPr>
          <p:cNvPr id="17" name="Picture Placeholder 29"/>
          <p:cNvSpPr>
            <a:spLocks noGrp="1"/>
          </p:cNvSpPr>
          <p:nvPr>
            <p:ph type="pic" sz="quarter" idx="19" hasCustomPrompt="1"/>
          </p:nvPr>
        </p:nvSpPr>
        <p:spPr>
          <a:xfrm>
            <a:off x="4181379" y="2055486"/>
            <a:ext cx="1060979" cy="605728"/>
          </a:xfrm>
        </p:spPr>
        <p:txBody>
          <a:bodyPr/>
          <a:lstStyle>
            <a:lvl1pPr marL="0" marR="0" indent="0" algn="l" defTabSz="1008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103"/>
              </a:spcAft>
              <a:buClrTx/>
              <a:buSzTx/>
              <a:buFont typeface="Arial" panose="020B0604020202020204" pitchFamily="34" charset="0"/>
              <a:buNone/>
              <a:tabLst/>
              <a:defRPr sz="993"/>
            </a:lvl1pPr>
          </a:lstStyle>
          <a:p>
            <a:pPr>
              <a:spcBef>
                <a:spcPct val="0"/>
              </a:spcBef>
            </a:pPr>
            <a:r>
              <a:rPr lang="en-US" sz="1323" noProof="0" dirty="0">
                <a:solidFill>
                  <a:schemeClr val="bg1"/>
                </a:solidFill>
              </a:rPr>
              <a:t>Co-brand</a:t>
            </a:r>
            <a:br>
              <a:rPr lang="en-US" sz="1323" noProof="0" dirty="0">
                <a:solidFill>
                  <a:schemeClr val="bg1"/>
                </a:solidFill>
              </a:rPr>
            </a:br>
            <a:r>
              <a:rPr lang="en-US" sz="1323" noProof="0" dirty="0">
                <a:solidFill>
                  <a:schemeClr val="bg1"/>
                </a:solidFill>
              </a:rPr>
              <a:t>Logo</a:t>
            </a:r>
          </a:p>
          <a:p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897561385"/>
      </p:ext>
    </p:extLst>
  </p:cSld>
  <p:clrMapOvr>
    <a:masterClrMapping/>
  </p:clrMapOvr>
  <p:transition>
    <p:fade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umn green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9794" y="350134"/>
            <a:ext cx="9809052" cy="368437"/>
          </a:xfrm>
        </p:spPr>
        <p:txBody>
          <a:bodyPr/>
          <a:lstStyle/>
          <a:p>
            <a:r>
              <a:rPr lang="en-US" noProof="0"/>
              <a:t>Click to edit Master title style</a:t>
            </a:r>
            <a:endParaRPr lang="en-US" noProof="0" dirty="0"/>
          </a:p>
        </p:txBody>
      </p:sp>
      <p:sp>
        <p:nvSpPr>
          <p:cNvPr id="4" name="Rectangle 3"/>
          <p:cNvSpPr/>
          <p:nvPr userDrawn="1"/>
        </p:nvSpPr>
        <p:spPr>
          <a:xfrm>
            <a:off x="3787313" y="1881304"/>
            <a:ext cx="3117622" cy="595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 sz="1213" noProof="0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441853" y="1874958"/>
            <a:ext cx="3121026" cy="6589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 sz="1213" noProof="0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7114625" y="1881304"/>
            <a:ext cx="3141938" cy="595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 sz="1213" noProof="0" dirty="0">
              <a:solidFill>
                <a:schemeClr val="bg1"/>
              </a:solidFill>
            </a:endParaRPr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7"/>
          </p:nvPr>
        </p:nvSpPr>
        <p:spPr>
          <a:xfrm>
            <a:off x="3792320" y="2041728"/>
            <a:ext cx="3103998" cy="4241012"/>
          </a:xfrm>
        </p:spPr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  <a:lvl2pPr>
              <a:spcAft>
                <a:spcPts val="1103"/>
              </a:spcAft>
              <a:defRPr/>
            </a:lvl2pPr>
            <a:lvl3pPr marL="0" indent="0">
              <a:spcAft>
                <a:spcPts val="1103"/>
              </a:spcAft>
              <a:buNone/>
              <a:defRPr/>
            </a:lvl3pPr>
            <a:lvl4pPr marL="194534" indent="-194534">
              <a:spcAft>
                <a:spcPts val="1103"/>
              </a:spcAft>
              <a:buFont typeface="Arial" panose="020B0604020202020204" pitchFamily="34" charset="0"/>
              <a:buChar char="•"/>
              <a:defRPr/>
            </a:lvl4pPr>
            <a:lvl5pPr marL="393038" indent="-194534">
              <a:spcAft>
                <a:spcPts val="1103"/>
              </a:spcAft>
              <a:defRPr baseline="0"/>
            </a:lvl5pPr>
            <a:lvl6pPr marL="393038" indent="-194534">
              <a:spcAft>
                <a:spcPts val="1103"/>
              </a:spcAft>
              <a:buFont typeface="Verdana" panose="020B0604030504040204" pitchFamily="34" charset="0"/>
              <a:buChar char="−"/>
              <a:defRPr/>
            </a:lvl6pPr>
            <a:lvl7pPr marL="393038" indent="-194534">
              <a:spcAft>
                <a:spcPts val="1103"/>
              </a:spcAft>
              <a:defRPr/>
            </a:lvl7pPr>
            <a:lvl8pPr marL="393038" indent="-194534">
              <a:spcAft>
                <a:spcPts val="1103"/>
              </a:spcAft>
              <a:defRPr/>
            </a:lvl8pPr>
            <a:lvl9pPr marL="393038" indent="-194534">
              <a:spcAft>
                <a:spcPts val="1103"/>
              </a:spcAft>
              <a:defRPr/>
            </a:lvl9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US" noProof="0" dirty="0"/>
          </a:p>
        </p:txBody>
      </p:sp>
      <p:sp>
        <p:nvSpPr>
          <p:cNvPr id="8" name="Text Placeholder 8"/>
          <p:cNvSpPr>
            <a:spLocks noGrp="1"/>
          </p:cNvSpPr>
          <p:nvPr>
            <p:ph type="body" sz="quarter" idx="18"/>
          </p:nvPr>
        </p:nvSpPr>
        <p:spPr>
          <a:xfrm>
            <a:off x="441853" y="2041728"/>
            <a:ext cx="3121026" cy="4241012"/>
          </a:xfrm>
        </p:spPr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  <a:lvl2pPr>
              <a:spcAft>
                <a:spcPts val="1103"/>
              </a:spcAft>
              <a:defRPr/>
            </a:lvl2pPr>
            <a:lvl3pPr marL="0" indent="0">
              <a:spcAft>
                <a:spcPts val="1103"/>
              </a:spcAft>
              <a:buNone/>
              <a:defRPr/>
            </a:lvl3pPr>
            <a:lvl4pPr marL="194534" indent="-194534">
              <a:spcAft>
                <a:spcPts val="1103"/>
              </a:spcAft>
              <a:buFont typeface="Arial" panose="020B0604020202020204" pitchFamily="34" charset="0"/>
              <a:buChar char="•"/>
              <a:defRPr/>
            </a:lvl4pPr>
            <a:lvl5pPr marL="393038" indent="-194534">
              <a:spcAft>
                <a:spcPts val="1103"/>
              </a:spcAft>
              <a:defRPr baseline="0"/>
            </a:lvl5pPr>
            <a:lvl6pPr marL="393038" indent="-194534">
              <a:spcAft>
                <a:spcPts val="1103"/>
              </a:spcAft>
              <a:buFont typeface="Verdana" panose="020B0604030504040204" pitchFamily="34" charset="0"/>
              <a:buChar char="−"/>
              <a:defRPr/>
            </a:lvl6pPr>
            <a:lvl7pPr marL="393038" indent="-194534">
              <a:spcAft>
                <a:spcPts val="1103"/>
              </a:spcAft>
              <a:defRPr/>
            </a:lvl7pPr>
            <a:lvl8pPr marL="393038" indent="-194534">
              <a:spcAft>
                <a:spcPts val="1103"/>
              </a:spcAft>
              <a:defRPr/>
            </a:lvl8pPr>
            <a:lvl9pPr marL="393038" indent="-194534">
              <a:spcAft>
                <a:spcPts val="1103"/>
              </a:spcAft>
              <a:defRPr/>
            </a:lvl9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US" noProof="0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9"/>
          </p:nvPr>
        </p:nvSpPr>
        <p:spPr>
          <a:xfrm>
            <a:off x="7125758" y="2041728"/>
            <a:ext cx="3130804" cy="4241012"/>
          </a:xfrm>
        </p:spPr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  <a:lvl2pPr>
              <a:spcAft>
                <a:spcPts val="1103"/>
              </a:spcAft>
              <a:defRPr/>
            </a:lvl2pPr>
            <a:lvl3pPr marL="0" indent="0">
              <a:spcAft>
                <a:spcPts val="1103"/>
              </a:spcAft>
              <a:buNone/>
              <a:defRPr/>
            </a:lvl3pPr>
            <a:lvl4pPr marL="194534" indent="-194534">
              <a:spcAft>
                <a:spcPts val="1103"/>
              </a:spcAft>
              <a:buFont typeface="Arial" panose="020B0604020202020204" pitchFamily="34" charset="0"/>
              <a:buChar char="•"/>
              <a:defRPr/>
            </a:lvl4pPr>
            <a:lvl5pPr marL="393038" indent="-194534">
              <a:spcAft>
                <a:spcPts val="1103"/>
              </a:spcAft>
              <a:defRPr baseline="0"/>
            </a:lvl5pPr>
            <a:lvl6pPr marL="393038" indent="-194534">
              <a:spcAft>
                <a:spcPts val="1103"/>
              </a:spcAft>
              <a:buFont typeface="Verdana" panose="020B0604030504040204" pitchFamily="34" charset="0"/>
              <a:buChar char="−"/>
              <a:defRPr/>
            </a:lvl6pPr>
            <a:lvl7pPr marL="393038" indent="-194534">
              <a:spcAft>
                <a:spcPts val="1103"/>
              </a:spcAft>
              <a:defRPr/>
            </a:lvl7pPr>
            <a:lvl8pPr marL="393038" indent="-194534">
              <a:spcAft>
                <a:spcPts val="1103"/>
              </a:spcAft>
              <a:defRPr/>
            </a:lvl8pPr>
            <a:lvl9pPr marL="393038" indent="-194534">
              <a:spcAft>
                <a:spcPts val="1103"/>
              </a:spcAft>
              <a:defRPr/>
            </a:lvl9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US" noProof="0" dirty="0"/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439793" y="718571"/>
            <a:ext cx="9785951" cy="835084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2000" b="0">
                <a:solidFill>
                  <a:srgbClr val="575757"/>
                </a:solidFill>
              </a:defRPr>
            </a:lvl1pPr>
          </a:lstStyle>
          <a:p>
            <a:pPr lvl="0"/>
            <a:r>
              <a:rPr lang="en-US" noProof="0" dirty="0"/>
              <a:t>Click to add subtitle</a:t>
            </a:r>
          </a:p>
        </p:txBody>
      </p:sp>
    </p:spTree>
    <p:extLst>
      <p:ext uri="{BB962C8B-B14F-4D97-AF65-F5344CB8AC3E}">
        <p14:creationId xmlns:p14="http://schemas.microsoft.com/office/powerpoint/2010/main" val="1735867472"/>
      </p:ext>
    </p:extLst>
  </p:cSld>
  <p:clrMapOvr>
    <a:masterClrMapping/>
  </p:clrMapOvr>
  <p:transition>
    <p:fade/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column ic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9794" y="350134"/>
            <a:ext cx="9809052" cy="368437"/>
          </a:xfrm>
        </p:spPr>
        <p:txBody>
          <a:bodyPr/>
          <a:lstStyle/>
          <a:p>
            <a:r>
              <a:rPr lang="en-US" noProof="0"/>
              <a:t>Click to edit Master title style</a:t>
            </a:r>
            <a:endParaRPr lang="en-US" noProof="0" dirty="0"/>
          </a:p>
        </p:txBody>
      </p:sp>
      <p:sp>
        <p:nvSpPr>
          <p:cNvPr id="4" name="Text Placeholder 8"/>
          <p:cNvSpPr>
            <a:spLocks noGrp="1"/>
          </p:cNvSpPr>
          <p:nvPr>
            <p:ph type="body" sz="quarter" idx="17"/>
          </p:nvPr>
        </p:nvSpPr>
        <p:spPr>
          <a:xfrm>
            <a:off x="441853" y="2818700"/>
            <a:ext cx="2272388" cy="3743710"/>
          </a:xfrm>
        </p:spPr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  <a:lvl2pPr>
              <a:spcAft>
                <a:spcPts val="1103"/>
              </a:spcAft>
              <a:defRPr/>
            </a:lvl2pPr>
            <a:lvl3pPr marL="0" indent="0">
              <a:spcAft>
                <a:spcPts val="1103"/>
              </a:spcAft>
              <a:buNone/>
              <a:defRPr/>
            </a:lvl3pPr>
            <a:lvl4pPr marL="194534" indent="-194534">
              <a:spcAft>
                <a:spcPts val="1103"/>
              </a:spcAft>
              <a:buFont typeface="Arial" panose="020B0604020202020204" pitchFamily="34" charset="0"/>
              <a:buChar char="•"/>
              <a:defRPr/>
            </a:lvl4pPr>
            <a:lvl5pPr marL="393038" indent="-194534">
              <a:spcAft>
                <a:spcPts val="1103"/>
              </a:spcAft>
              <a:defRPr baseline="0"/>
            </a:lvl5pPr>
            <a:lvl6pPr marL="393038" indent="-194534">
              <a:spcAft>
                <a:spcPts val="1103"/>
              </a:spcAft>
              <a:buFont typeface="Verdana" panose="020B0604030504040204" pitchFamily="34" charset="0"/>
              <a:buChar char="−"/>
              <a:defRPr/>
            </a:lvl6pPr>
            <a:lvl7pPr marL="393038" indent="-194534">
              <a:spcAft>
                <a:spcPts val="1103"/>
              </a:spcAft>
              <a:defRPr/>
            </a:lvl7pPr>
            <a:lvl8pPr marL="393038" indent="-194534">
              <a:spcAft>
                <a:spcPts val="1103"/>
              </a:spcAft>
              <a:defRPr/>
            </a:lvl8pPr>
            <a:lvl9pPr marL="393038" indent="-194534">
              <a:spcAft>
                <a:spcPts val="1103"/>
              </a:spcAft>
              <a:defRPr/>
            </a:lvl9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US" noProof="0" dirty="0"/>
          </a:p>
        </p:txBody>
      </p:sp>
      <p:sp>
        <p:nvSpPr>
          <p:cNvPr id="5" name="Text Placeholder 8"/>
          <p:cNvSpPr>
            <a:spLocks noGrp="1"/>
          </p:cNvSpPr>
          <p:nvPr>
            <p:ph type="body" sz="quarter" idx="18"/>
          </p:nvPr>
        </p:nvSpPr>
        <p:spPr>
          <a:xfrm>
            <a:off x="7975130" y="2818700"/>
            <a:ext cx="2272388" cy="3743710"/>
          </a:xfrm>
        </p:spPr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  <a:lvl2pPr>
              <a:spcAft>
                <a:spcPts val="1103"/>
              </a:spcAft>
              <a:defRPr/>
            </a:lvl2pPr>
            <a:lvl3pPr marL="0" indent="0">
              <a:spcAft>
                <a:spcPts val="1103"/>
              </a:spcAft>
              <a:buNone/>
              <a:defRPr/>
            </a:lvl3pPr>
            <a:lvl4pPr marL="194534" indent="-194534">
              <a:spcAft>
                <a:spcPts val="1103"/>
              </a:spcAft>
              <a:buFont typeface="Arial" panose="020B0604020202020204" pitchFamily="34" charset="0"/>
              <a:buChar char="•"/>
              <a:defRPr/>
            </a:lvl4pPr>
            <a:lvl5pPr marL="393038" indent="-194534">
              <a:spcAft>
                <a:spcPts val="1103"/>
              </a:spcAft>
              <a:defRPr baseline="0"/>
            </a:lvl5pPr>
            <a:lvl6pPr marL="393038" indent="-194534">
              <a:spcAft>
                <a:spcPts val="1103"/>
              </a:spcAft>
              <a:buFont typeface="Verdana" panose="020B0604030504040204" pitchFamily="34" charset="0"/>
              <a:buChar char="−"/>
              <a:defRPr/>
            </a:lvl6pPr>
            <a:lvl7pPr marL="393038" indent="-194534">
              <a:spcAft>
                <a:spcPts val="1103"/>
              </a:spcAft>
              <a:defRPr/>
            </a:lvl7pPr>
            <a:lvl8pPr marL="393038" indent="-194534">
              <a:spcAft>
                <a:spcPts val="1103"/>
              </a:spcAft>
              <a:defRPr/>
            </a:lvl8pPr>
            <a:lvl9pPr marL="393038" indent="-194534">
              <a:spcAft>
                <a:spcPts val="1103"/>
              </a:spcAft>
              <a:defRPr/>
            </a:lvl9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US" noProof="0" dirty="0"/>
          </a:p>
        </p:txBody>
      </p:sp>
      <p:sp>
        <p:nvSpPr>
          <p:cNvPr id="6" name="Text Placeholder 8"/>
          <p:cNvSpPr>
            <a:spLocks noGrp="1"/>
          </p:cNvSpPr>
          <p:nvPr>
            <p:ph type="body" sz="quarter" idx="19"/>
          </p:nvPr>
        </p:nvSpPr>
        <p:spPr>
          <a:xfrm>
            <a:off x="2952945" y="2818700"/>
            <a:ext cx="2272388" cy="3743710"/>
          </a:xfrm>
        </p:spPr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  <a:lvl2pPr>
              <a:spcAft>
                <a:spcPts val="1103"/>
              </a:spcAft>
              <a:defRPr/>
            </a:lvl2pPr>
            <a:lvl3pPr marL="0" indent="0">
              <a:spcAft>
                <a:spcPts val="1103"/>
              </a:spcAft>
              <a:buNone/>
              <a:defRPr/>
            </a:lvl3pPr>
            <a:lvl4pPr marL="194534" indent="-194534">
              <a:spcAft>
                <a:spcPts val="1103"/>
              </a:spcAft>
              <a:buFont typeface="Arial" panose="020B0604020202020204" pitchFamily="34" charset="0"/>
              <a:buChar char="•"/>
              <a:defRPr/>
            </a:lvl4pPr>
            <a:lvl5pPr marL="393038" indent="-194534">
              <a:spcAft>
                <a:spcPts val="1103"/>
              </a:spcAft>
              <a:defRPr baseline="0"/>
            </a:lvl5pPr>
            <a:lvl6pPr marL="393038" indent="-194534">
              <a:spcAft>
                <a:spcPts val="1103"/>
              </a:spcAft>
              <a:buFont typeface="Verdana" panose="020B0604030504040204" pitchFamily="34" charset="0"/>
              <a:buChar char="−"/>
              <a:defRPr/>
            </a:lvl6pPr>
            <a:lvl7pPr marL="393038" indent="-194534">
              <a:spcAft>
                <a:spcPts val="1103"/>
              </a:spcAft>
              <a:defRPr/>
            </a:lvl7pPr>
            <a:lvl8pPr marL="393038" indent="-194534">
              <a:spcAft>
                <a:spcPts val="1103"/>
              </a:spcAft>
              <a:defRPr/>
            </a:lvl8pPr>
            <a:lvl9pPr marL="393038" indent="-194534">
              <a:spcAft>
                <a:spcPts val="1103"/>
              </a:spcAft>
              <a:defRPr/>
            </a:lvl9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US" noProof="0" dirty="0"/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20"/>
          </p:nvPr>
        </p:nvSpPr>
        <p:spPr>
          <a:xfrm>
            <a:off x="5464038" y="2818700"/>
            <a:ext cx="2272388" cy="3743710"/>
          </a:xfrm>
        </p:spPr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  <a:lvl2pPr>
              <a:spcAft>
                <a:spcPts val="1103"/>
              </a:spcAft>
              <a:defRPr/>
            </a:lvl2pPr>
            <a:lvl3pPr marL="0" indent="0">
              <a:spcAft>
                <a:spcPts val="1103"/>
              </a:spcAft>
              <a:buNone/>
              <a:defRPr/>
            </a:lvl3pPr>
            <a:lvl4pPr marL="194534" indent="-194534">
              <a:spcAft>
                <a:spcPts val="1103"/>
              </a:spcAft>
              <a:buFont typeface="Arial" panose="020B0604020202020204" pitchFamily="34" charset="0"/>
              <a:buChar char="•"/>
              <a:defRPr/>
            </a:lvl4pPr>
            <a:lvl5pPr marL="393038" indent="-194534">
              <a:spcAft>
                <a:spcPts val="1103"/>
              </a:spcAft>
              <a:defRPr baseline="0"/>
            </a:lvl5pPr>
            <a:lvl6pPr marL="393038" indent="-194534">
              <a:spcAft>
                <a:spcPts val="1103"/>
              </a:spcAft>
              <a:buFont typeface="Verdana" panose="020B0604030504040204" pitchFamily="34" charset="0"/>
              <a:buChar char="−"/>
              <a:defRPr/>
            </a:lvl6pPr>
            <a:lvl7pPr marL="393038" indent="-194534">
              <a:spcAft>
                <a:spcPts val="1103"/>
              </a:spcAft>
              <a:defRPr/>
            </a:lvl7pPr>
            <a:lvl8pPr marL="393038" indent="-194534">
              <a:spcAft>
                <a:spcPts val="1103"/>
              </a:spcAft>
              <a:defRPr/>
            </a:lvl8pPr>
            <a:lvl9pPr marL="393038" indent="-194534">
              <a:spcAft>
                <a:spcPts val="1103"/>
              </a:spcAft>
              <a:defRPr/>
            </a:lvl9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US" noProof="0" dirty="0"/>
          </a:p>
        </p:txBody>
      </p:sp>
      <p:sp>
        <p:nvSpPr>
          <p:cNvPr id="8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439793" y="718571"/>
            <a:ext cx="9809052" cy="835084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2000" b="0">
                <a:solidFill>
                  <a:srgbClr val="575757"/>
                </a:solidFill>
              </a:defRPr>
            </a:lvl1pPr>
          </a:lstStyle>
          <a:p>
            <a:pPr lvl="0"/>
            <a:r>
              <a:rPr lang="en-US" noProof="0" dirty="0"/>
              <a:t>Click to add subtitle</a:t>
            </a:r>
          </a:p>
        </p:txBody>
      </p:sp>
    </p:spTree>
    <p:extLst>
      <p:ext uri="{BB962C8B-B14F-4D97-AF65-F5344CB8AC3E}">
        <p14:creationId xmlns:p14="http://schemas.microsoft.com/office/powerpoint/2010/main" val="2912430734"/>
      </p:ext>
    </p:extLst>
  </p:cSld>
  <p:clrMapOvr>
    <a:masterClrMapping/>
  </p:clrMapOvr>
  <p:transition>
    <p:fade/>
  </p:transition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 column icon green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9793" y="350132"/>
            <a:ext cx="9809053" cy="408241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 dirty="0"/>
              <a:t>Click to edit Master title style</a:t>
            </a:r>
          </a:p>
        </p:txBody>
      </p:sp>
      <p:sp>
        <p:nvSpPr>
          <p:cNvPr id="4" name="Text Placeholder 8"/>
          <p:cNvSpPr>
            <a:spLocks noGrp="1"/>
          </p:cNvSpPr>
          <p:nvPr>
            <p:ph type="body" sz="quarter" idx="17"/>
          </p:nvPr>
        </p:nvSpPr>
        <p:spPr>
          <a:xfrm>
            <a:off x="441853" y="2818700"/>
            <a:ext cx="2272388" cy="3743710"/>
          </a:xfr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lvl2pPr>
              <a:spcAft>
                <a:spcPts val="1103"/>
              </a:spcAft>
              <a:defRPr>
                <a:solidFill>
                  <a:schemeClr val="bg1"/>
                </a:solidFill>
              </a:defRPr>
            </a:lvl2pPr>
            <a:lvl3pPr marL="0" indent="0">
              <a:spcAft>
                <a:spcPts val="1103"/>
              </a:spcAft>
              <a:buNone/>
              <a:defRPr>
                <a:solidFill>
                  <a:schemeClr val="bg1"/>
                </a:solidFill>
              </a:defRPr>
            </a:lvl3pPr>
            <a:lvl4pPr marL="194534" indent="-194534">
              <a:spcAft>
                <a:spcPts val="1103"/>
              </a:spcAft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</a:defRPr>
            </a:lvl4pPr>
            <a:lvl5pPr marL="393038" indent="-194534">
              <a:spcAft>
                <a:spcPts val="1103"/>
              </a:spcAft>
              <a:defRPr baseline="0">
                <a:solidFill>
                  <a:schemeClr val="bg1"/>
                </a:solidFill>
              </a:defRPr>
            </a:lvl5pPr>
            <a:lvl6pPr marL="393038" indent="-194534">
              <a:spcAft>
                <a:spcPts val="1103"/>
              </a:spcAft>
              <a:buFont typeface="Verdana" panose="020B0604030504040204" pitchFamily="34" charset="0"/>
              <a:buChar char="−"/>
              <a:defRPr>
                <a:solidFill>
                  <a:schemeClr val="bg1"/>
                </a:solidFill>
              </a:defRPr>
            </a:lvl6pPr>
            <a:lvl7pPr marL="393038" indent="-194534">
              <a:spcAft>
                <a:spcPts val="1103"/>
              </a:spcAft>
              <a:defRPr>
                <a:solidFill>
                  <a:schemeClr val="bg1"/>
                </a:solidFill>
              </a:defRPr>
            </a:lvl7pPr>
            <a:lvl8pPr marL="393038" indent="-194534">
              <a:spcAft>
                <a:spcPts val="1103"/>
              </a:spcAft>
              <a:defRPr>
                <a:solidFill>
                  <a:schemeClr val="bg1"/>
                </a:solidFill>
              </a:defRPr>
            </a:lvl8pPr>
            <a:lvl9pPr marL="393038" indent="-194534">
              <a:spcAft>
                <a:spcPts val="1103"/>
              </a:spcAft>
              <a:defRPr>
                <a:solidFill>
                  <a:schemeClr val="bg1"/>
                </a:solidFill>
              </a:defRPr>
            </a:lvl9pPr>
          </a:lstStyle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5" name="Text Placeholder 8"/>
          <p:cNvSpPr>
            <a:spLocks noGrp="1"/>
          </p:cNvSpPr>
          <p:nvPr>
            <p:ph type="body" sz="quarter" idx="18"/>
          </p:nvPr>
        </p:nvSpPr>
        <p:spPr>
          <a:xfrm>
            <a:off x="7978563" y="2818700"/>
            <a:ext cx="2272388" cy="3743710"/>
          </a:xfr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lvl2pPr>
              <a:spcAft>
                <a:spcPts val="1103"/>
              </a:spcAft>
              <a:defRPr>
                <a:solidFill>
                  <a:schemeClr val="bg1"/>
                </a:solidFill>
              </a:defRPr>
            </a:lvl2pPr>
            <a:lvl3pPr marL="0" indent="0">
              <a:spcAft>
                <a:spcPts val="1103"/>
              </a:spcAft>
              <a:buNone/>
              <a:defRPr>
                <a:solidFill>
                  <a:schemeClr val="bg1"/>
                </a:solidFill>
              </a:defRPr>
            </a:lvl3pPr>
            <a:lvl4pPr marL="194534" indent="-194534">
              <a:spcAft>
                <a:spcPts val="1103"/>
              </a:spcAft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</a:defRPr>
            </a:lvl4pPr>
            <a:lvl5pPr marL="393038" indent="-194534">
              <a:spcAft>
                <a:spcPts val="1103"/>
              </a:spcAft>
              <a:defRPr baseline="0">
                <a:solidFill>
                  <a:schemeClr val="bg1"/>
                </a:solidFill>
              </a:defRPr>
            </a:lvl5pPr>
            <a:lvl6pPr marL="393038" indent="-194534">
              <a:spcAft>
                <a:spcPts val="1103"/>
              </a:spcAft>
              <a:buFont typeface="Verdana" panose="020B0604030504040204" pitchFamily="34" charset="0"/>
              <a:buChar char="−"/>
              <a:defRPr>
                <a:solidFill>
                  <a:schemeClr val="bg1"/>
                </a:solidFill>
              </a:defRPr>
            </a:lvl6pPr>
            <a:lvl7pPr marL="393038" indent="-194534">
              <a:spcAft>
                <a:spcPts val="1103"/>
              </a:spcAft>
              <a:defRPr>
                <a:solidFill>
                  <a:schemeClr val="bg1"/>
                </a:solidFill>
              </a:defRPr>
            </a:lvl7pPr>
            <a:lvl8pPr marL="393038" indent="-194534">
              <a:spcAft>
                <a:spcPts val="1103"/>
              </a:spcAft>
              <a:defRPr>
                <a:solidFill>
                  <a:schemeClr val="bg1"/>
                </a:solidFill>
              </a:defRPr>
            </a:lvl8pPr>
            <a:lvl9pPr marL="393038" indent="-194534">
              <a:spcAft>
                <a:spcPts val="1103"/>
              </a:spcAft>
              <a:defRPr>
                <a:solidFill>
                  <a:schemeClr val="bg1"/>
                </a:solidFill>
              </a:defRPr>
            </a:lvl9pPr>
          </a:lstStyle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6" name="Text Placeholder 8"/>
          <p:cNvSpPr>
            <a:spLocks noGrp="1"/>
          </p:cNvSpPr>
          <p:nvPr>
            <p:ph type="body" sz="quarter" idx="19"/>
          </p:nvPr>
        </p:nvSpPr>
        <p:spPr>
          <a:xfrm>
            <a:off x="2954090" y="2818700"/>
            <a:ext cx="2272388" cy="3743710"/>
          </a:xfr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lvl2pPr>
              <a:spcAft>
                <a:spcPts val="1103"/>
              </a:spcAft>
              <a:defRPr>
                <a:solidFill>
                  <a:schemeClr val="bg1"/>
                </a:solidFill>
              </a:defRPr>
            </a:lvl2pPr>
            <a:lvl3pPr marL="0" indent="0">
              <a:spcAft>
                <a:spcPts val="1103"/>
              </a:spcAft>
              <a:buNone/>
              <a:defRPr>
                <a:solidFill>
                  <a:schemeClr val="bg1"/>
                </a:solidFill>
              </a:defRPr>
            </a:lvl3pPr>
            <a:lvl4pPr marL="194534" indent="-194534">
              <a:spcAft>
                <a:spcPts val="1103"/>
              </a:spcAft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</a:defRPr>
            </a:lvl4pPr>
            <a:lvl5pPr marL="393038" indent="-194534">
              <a:spcAft>
                <a:spcPts val="1103"/>
              </a:spcAft>
              <a:defRPr baseline="0">
                <a:solidFill>
                  <a:schemeClr val="bg1"/>
                </a:solidFill>
              </a:defRPr>
            </a:lvl5pPr>
            <a:lvl6pPr marL="393038" indent="-194534">
              <a:spcAft>
                <a:spcPts val="1103"/>
              </a:spcAft>
              <a:buFont typeface="Verdana" panose="020B0604030504040204" pitchFamily="34" charset="0"/>
              <a:buChar char="−"/>
              <a:defRPr>
                <a:solidFill>
                  <a:schemeClr val="bg1"/>
                </a:solidFill>
              </a:defRPr>
            </a:lvl6pPr>
            <a:lvl7pPr marL="393038" indent="-194534">
              <a:spcAft>
                <a:spcPts val="1103"/>
              </a:spcAft>
              <a:defRPr>
                <a:solidFill>
                  <a:schemeClr val="bg1"/>
                </a:solidFill>
              </a:defRPr>
            </a:lvl7pPr>
            <a:lvl8pPr marL="393038" indent="-194534">
              <a:spcAft>
                <a:spcPts val="1103"/>
              </a:spcAft>
              <a:defRPr>
                <a:solidFill>
                  <a:schemeClr val="bg1"/>
                </a:solidFill>
              </a:defRPr>
            </a:lvl8pPr>
            <a:lvl9pPr marL="393038" indent="-194534">
              <a:spcAft>
                <a:spcPts val="1103"/>
              </a:spcAft>
              <a:defRPr>
                <a:solidFill>
                  <a:schemeClr val="bg1"/>
                </a:solidFill>
              </a:defRPr>
            </a:lvl9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US" noProof="0" dirty="0"/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20"/>
          </p:nvPr>
        </p:nvSpPr>
        <p:spPr>
          <a:xfrm>
            <a:off x="5466326" y="2818700"/>
            <a:ext cx="2272388" cy="3743710"/>
          </a:xfr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lvl2pPr>
              <a:spcAft>
                <a:spcPts val="1103"/>
              </a:spcAft>
              <a:defRPr>
                <a:solidFill>
                  <a:schemeClr val="bg1"/>
                </a:solidFill>
              </a:defRPr>
            </a:lvl2pPr>
            <a:lvl3pPr marL="0" indent="0">
              <a:spcAft>
                <a:spcPts val="1103"/>
              </a:spcAft>
              <a:buNone/>
              <a:defRPr>
                <a:solidFill>
                  <a:schemeClr val="bg1"/>
                </a:solidFill>
              </a:defRPr>
            </a:lvl3pPr>
            <a:lvl4pPr marL="194534" indent="-194534">
              <a:spcAft>
                <a:spcPts val="1103"/>
              </a:spcAft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</a:defRPr>
            </a:lvl4pPr>
            <a:lvl5pPr marL="393038" indent="-194534">
              <a:spcAft>
                <a:spcPts val="1103"/>
              </a:spcAft>
              <a:defRPr baseline="0">
                <a:solidFill>
                  <a:schemeClr val="bg1"/>
                </a:solidFill>
              </a:defRPr>
            </a:lvl5pPr>
            <a:lvl6pPr marL="393038" indent="-194534">
              <a:spcAft>
                <a:spcPts val="1103"/>
              </a:spcAft>
              <a:buFont typeface="Verdana" panose="020B0604030504040204" pitchFamily="34" charset="0"/>
              <a:buChar char="−"/>
              <a:defRPr>
                <a:solidFill>
                  <a:schemeClr val="bg1"/>
                </a:solidFill>
              </a:defRPr>
            </a:lvl6pPr>
            <a:lvl7pPr marL="393038" indent="-194534">
              <a:spcAft>
                <a:spcPts val="1103"/>
              </a:spcAft>
              <a:defRPr>
                <a:solidFill>
                  <a:schemeClr val="bg1"/>
                </a:solidFill>
              </a:defRPr>
            </a:lvl7pPr>
            <a:lvl8pPr marL="393038" indent="-194534">
              <a:spcAft>
                <a:spcPts val="1103"/>
              </a:spcAft>
              <a:defRPr>
                <a:solidFill>
                  <a:schemeClr val="bg1"/>
                </a:solidFill>
              </a:defRPr>
            </a:lvl8pPr>
            <a:lvl9pPr marL="393038" indent="-194534">
              <a:spcAft>
                <a:spcPts val="1103"/>
              </a:spcAft>
              <a:defRPr>
                <a:solidFill>
                  <a:schemeClr val="bg1"/>
                </a:solidFill>
              </a:defRPr>
            </a:lvl9pPr>
          </a:lstStyle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8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439793" y="758374"/>
            <a:ext cx="9809053" cy="835084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20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dirty="0"/>
              <a:t>Click to add subtitle</a:t>
            </a:r>
          </a:p>
        </p:txBody>
      </p:sp>
      <p:sp>
        <p:nvSpPr>
          <p:cNvPr id="14" name="TextBox 13"/>
          <p:cNvSpPr txBox="1"/>
          <p:nvPr userDrawn="1"/>
        </p:nvSpPr>
        <p:spPr>
          <a:xfrm>
            <a:off x="439794" y="7142692"/>
            <a:ext cx="4694836" cy="11035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>
              <a:spcBef>
                <a:spcPts val="662"/>
              </a:spcBef>
              <a:buSzPct val="100000"/>
              <a:buFont typeface="Arial"/>
              <a:buNone/>
            </a:pPr>
            <a:r>
              <a:rPr lang="fr-FR" sz="717" noProof="0" dirty="0">
                <a:solidFill>
                  <a:schemeClr val="bg1"/>
                </a:solidFill>
              </a:rPr>
              <a:t>© 2018 Deloitte Touche Tohmatsu India LLP</a:t>
            </a:r>
          </a:p>
        </p:txBody>
      </p:sp>
      <p:sp>
        <p:nvSpPr>
          <p:cNvPr id="15" name="TextBox 14"/>
          <p:cNvSpPr txBox="1"/>
          <p:nvPr userDrawn="1"/>
        </p:nvSpPr>
        <p:spPr>
          <a:xfrm>
            <a:off x="9978847" y="7142692"/>
            <a:ext cx="269999" cy="11035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algn="r">
              <a:spcBef>
                <a:spcPts val="662"/>
              </a:spcBef>
              <a:buSzPct val="100000"/>
              <a:buFont typeface="Arial"/>
              <a:buNone/>
            </a:pPr>
            <a:fld id="{C58DF478-B544-4ED8-9ED4-6A2648E2D233}" type="slidenum">
              <a:rPr lang="en-US" sz="717" noProof="0" smtClean="0">
                <a:solidFill>
                  <a:schemeClr val="bg1"/>
                </a:solidFill>
              </a:rPr>
              <a:pPr marL="0" indent="0" algn="r">
                <a:spcBef>
                  <a:spcPts val="662"/>
                </a:spcBef>
                <a:buSzPct val="100000"/>
                <a:buFont typeface="Arial"/>
                <a:buNone/>
              </a:pPr>
              <a:t>‹#›</a:t>
            </a:fld>
            <a:endParaRPr lang="en-US" sz="717" noProof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4370876"/>
      </p:ext>
    </p:extLst>
  </p:cSld>
  <p:clrMapOvr>
    <a:masterClrMapping/>
  </p:clrMapOvr>
  <p:transition>
    <p:fade/>
  </p:transition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, 1 column text with char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439793" y="718571"/>
            <a:ext cx="9809052" cy="835084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2000" b="0">
                <a:solidFill>
                  <a:srgbClr val="575757"/>
                </a:solidFill>
              </a:defRPr>
            </a:lvl1pPr>
          </a:lstStyle>
          <a:p>
            <a:pPr lvl="0"/>
            <a:r>
              <a:rPr lang="en-US" noProof="0" dirty="0"/>
              <a:t>Click to add subtitle</a:t>
            </a:r>
          </a:p>
        </p:txBody>
      </p:sp>
      <p:sp>
        <p:nvSpPr>
          <p:cNvPr id="9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439793" y="350131"/>
            <a:ext cx="9809052" cy="368439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/>
            </a:lvl1pPr>
          </a:lstStyle>
          <a:p>
            <a:r>
              <a:rPr lang="en-US" noProof="0" dirty="0"/>
              <a:t>Click to add title</a:t>
            </a:r>
          </a:p>
        </p:txBody>
      </p:sp>
      <p:sp>
        <p:nvSpPr>
          <p:cNvPr id="10" name="Text Placeholder 18"/>
          <p:cNvSpPr>
            <a:spLocks noGrp="1"/>
          </p:cNvSpPr>
          <p:nvPr>
            <p:ph idx="1"/>
          </p:nvPr>
        </p:nvSpPr>
        <p:spPr>
          <a:xfrm>
            <a:off x="439793" y="1836443"/>
            <a:ext cx="4904527" cy="5201211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4167089491"/>
      </p:ext>
    </p:extLst>
  </p:cSld>
  <p:clrMapOvr>
    <a:masterClrMapping/>
  </p:clrMapOvr>
  <p:transition>
    <p:fade/>
  </p:transition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242278702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- Circle White"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gray">
          <a:xfrm>
            <a:off x="2924647" y="1508600"/>
            <a:ext cx="4839344" cy="4565500"/>
          </a:xfrm>
          <a:prstGeom prst="ellipse">
            <a:avLst/>
          </a:prstGeom>
          <a:ln w="25400">
            <a:solidFill>
              <a:schemeClr val="accent1"/>
            </a:solidFill>
          </a:ln>
        </p:spPr>
        <p:txBody>
          <a:bodyPr lIns="108000" tIns="108000" rIns="108000" bIns="108000" anchor="ctr" anchorCtr="0">
            <a:normAutofit/>
          </a:bodyPr>
          <a:lstStyle>
            <a:lvl1pPr algn="ctr">
              <a:lnSpc>
                <a:spcPts val="4632"/>
              </a:lnSpc>
              <a:defRPr sz="3970" b="0">
                <a:solidFill>
                  <a:schemeClr val="tx1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US" noProof="0"/>
              <a:t>Click to edit Master title style</a:t>
            </a:r>
            <a:endParaRPr lang="en-US" noProof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439794" y="6466942"/>
            <a:ext cx="4904524" cy="557614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Aft>
                <a:spcPts val="0"/>
              </a:spcAft>
              <a:buNone/>
              <a:defRPr sz="1764">
                <a:solidFill>
                  <a:schemeClr val="tx1"/>
                </a:solidFill>
              </a:defRPr>
            </a:lvl1pPr>
            <a:lvl2pPr marL="504200" indent="0" algn="ctr">
              <a:buNone/>
              <a:defRPr sz="2206"/>
            </a:lvl2pPr>
            <a:lvl3pPr marL="1008400" indent="0" algn="ctr">
              <a:buNone/>
              <a:defRPr sz="1985"/>
            </a:lvl3pPr>
            <a:lvl4pPr marL="1512600" indent="0" algn="ctr">
              <a:buNone/>
              <a:defRPr sz="1764"/>
            </a:lvl4pPr>
            <a:lvl5pPr marL="2016801" indent="0" algn="ctr">
              <a:buNone/>
              <a:defRPr sz="1764"/>
            </a:lvl5pPr>
            <a:lvl6pPr marL="2521001" indent="0" algn="ctr">
              <a:buNone/>
              <a:defRPr sz="1764"/>
            </a:lvl6pPr>
            <a:lvl7pPr marL="3025201" indent="0" algn="ctr">
              <a:buNone/>
              <a:defRPr sz="1764"/>
            </a:lvl7pPr>
            <a:lvl8pPr marL="3529401" indent="0" algn="ctr">
              <a:buNone/>
              <a:defRPr sz="1764"/>
            </a:lvl8pPr>
            <a:lvl9pPr marL="4033601" indent="0" algn="ctr">
              <a:buNone/>
              <a:defRPr sz="1764"/>
            </a:lvl9pPr>
          </a:lstStyle>
          <a:p>
            <a:r>
              <a:rPr lang="en-US" noProof="0"/>
              <a:t>Click to edit Master subtitle style</a:t>
            </a:r>
            <a:endParaRPr lang="en-US" noProof="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439794" y="7037652"/>
            <a:ext cx="4904525" cy="329124"/>
          </a:xfrm>
          <a:prstGeom prst="rect">
            <a:avLst/>
          </a:prstGeom>
        </p:spPr>
        <p:txBody>
          <a:bodyPr/>
          <a:lstStyle>
            <a:lvl1pPr>
              <a:spcAft>
                <a:spcPts val="0"/>
              </a:spcAft>
              <a:defRPr sz="1103">
                <a:solidFill>
                  <a:schemeClr val="tx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grpSp>
        <p:nvGrpSpPr>
          <p:cNvPr id="4" name="Group 3"/>
          <p:cNvGrpSpPr/>
          <p:nvPr userDrawn="1"/>
        </p:nvGrpSpPr>
        <p:grpSpPr>
          <a:xfrm>
            <a:off x="439792" y="416850"/>
            <a:ext cx="1892808" cy="359839"/>
            <a:chOff x="439792" y="416850"/>
            <a:chExt cx="1892808" cy="359839"/>
          </a:xfrm>
        </p:grpSpPr>
        <p:sp>
          <p:nvSpPr>
            <p:cNvPr id="20" name="Oval 5"/>
            <p:cNvSpPr>
              <a:spLocks noChangeArrowheads="1"/>
            </p:cNvSpPr>
            <p:nvPr userDrawn="1"/>
          </p:nvSpPr>
          <p:spPr bwMode="auto">
            <a:xfrm>
              <a:off x="2231035" y="674673"/>
              <a:ext cx="101565" cy="102016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>
                <a:solidFill>
                  <a:schemeClr val="bg1"/>
                </a:solidFill>
              </a:endParaRPr>
            </a:p>
          </p:txBody>
        </p:sp>
        <p:sp>
          <p:nvSpPr>
            <p:cNvPr id="21" name="Freeform 6"/>
            <p:cNvSpPr>
              <a:spLocks noEditPoints="1"/>
            </p:cNvSpPr>
            <p:nvPr userDrawn="1"/>
          </p:nvSpPr>
          <p:spPr bwMode="auto">
            <a:xfrm>
              <a:off x="439792" y="418705"/>
              <a:ext cx="288076" cy="352418"/>
            </a:xfrm>
            <a:custGeom>
              <a:avLst/>
              <a:gdLst>
                <a:gd name="T0" fmla="*/ 287 w 287"/>
                <a:gd name="T1" fmla="*/ 166 h 347"/>
                <a:gd name="T2" fmla="*/ 240 w 287"/>
                <a:gd name="T3" fmla="*/ 300 h 347"/>
                <a:gd name="T4" fmla="*/ 109 w 287"/>
                <a:gd name="T5" fmla="*/ 347 h 347"/>
                <a:gd name="T6" fmla="*/ 0 w 287"/>
                <a:gd name="T7" fmla="*/ 347 h 347"/>
                <a:gd name="T8" fmla="*/ 0 w 287"/>
                <a:gd name="T9" fmla="*/ 0 h 347"/>
                <a:gd name="T10" fmla="*/ 117 w 287"/>
                <a:gd name="T11" fmla="*/ 0 h 347"/>
                <a:gd name="T12" fmla="*/ 243 w 287"/>
                <a:gd name="T13" fmla="*/ 43 h 347"/>
                <a:gd name="T14" fmla="*/ 287 w 287"/>
                <a:gd name="T15" fmla="*/ 166 h 347"/>
                <a:gd name="T16" fmla="*/ 192 w 287"/>
                <a:gd name="T17" fmla="*/ 170 h 347"/>
                <a:gd name="T18" fmla="*/ 174 w 287"/>
                <a:gd name="T19" fmla="*/ 99 h 347"/>
                <a:gd name="T20" fmla="*/ 118 w 287"/>
                <a:gd name="T21" fmla="*/ 76 h 347"/>
                <a:gd name="T22" fmla="*/ 91 w 287"/>
                <a:gd name="T23" fmla="*/ 76 h 347"/>
                <a:gd name="T24" fmla="*/ 91 w 287"/>
                <a:gd name="T25" fmla="*/ 270 h 347"/>
                <a:gd name="T26" fmla="*/ 111 w 287"/>
                <a:gd name="T27" fmla="*/ 270 h 347"/>
                <a:gd name="T28" fmla="*/ 173 w 287"/>
                <a:gd name="T29" fmla="*/ 245 h 347"/>
                <a:gd name="T30" fmla="*/ 192 w 287"/>
                <a:gd name="T31" fmla="*/ 170 h 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87" h="347">
                  <a:moveTo>
                    <a:pt x="287" y="166"/>
                  </a:moveTo>
                  <a:cubicBezTo>
                    <a:pt x="287" y="224"/>
                    <a:pt x="271" y="269"/>
                    <a:pt x="240" y="300"/>
                  </a:cubicBezTo>
                  <a:cubicBezTo>
                    <a:pt x="209" y="331"/>
                    <a:pt x="165" y="347"/>
                    <a:pt x="109" y="347"/>
                  </a:cubicBezTo>
                  <a:cubicBezTo>
                    <a:pt x="0" y="347"/>
                    <a:pt x="0" y="347"/>
                    <a:pt x="0" y="347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17" y="0"/>
                    <a:pt x="117" y="0"/>
                    <a:pt x="117" y="0"/>
                  </a:cubicBezTo>
                  <a:cubicBezTo>
                    <a:pt x="171" y="0"/>
                    <a:pt x="213" y="15"/>
                    <a:pt x="243" y="43"/>
                  </a:cubicBezTo>
                  <a:cubicBezTo>
                    <a:pt x="272" y="72"/>
                    <a:pt x="287" y="113"/>
                    <a:pt x="287" y="166"/>
                  </a:cubicBezTo>
                  <a:moveTo>
                    <a:pt x="192" y="170"/>
                  </a:moveTo>
                  <a:cubicBezTo>
                    <a:pt x="192" y="138"/>
                    <a:pt x="186" y="114"/>
                    <a:pt x="174" y="99"/>
                  </a:cubicBezTo>
                  <a:cubicBezTo>
                    <a:pt x="161" y="84"/>
                    <a:pt x="143" y="76"/>
                    <a:pt x="118" y="76"/>
                  </a:cubicBezTo>
                  <a:cubicBezTo>
                    <a:pt x="91" y="76"/>
                    <a:pt x="91" y="76"/>
                    <a:pt x="91" y="76"/>
                  </a:cubicBezTo>
                  <a:cubicBezTo>
                    <a:pt x="91" y="270"/>
                    <a:pt x="91" y="270"/>
                    <a:pt x="91" y="270"/>
                  </a:cubicBezTo>
                  <a:cubicBezTo>
                    <a:pt x="111" y="270"/>
                    <a:pt x="111" y="270"/>
                    <a:pt x="111" y="270"/>
                  </a:cubicBezTo>
                  <a:cubicBezTo>
                    <a:pt x="139" y="270"/>
                    <a:pt x="160" y="262"/>
                    <a:pt x="173" y="245"/>
                  </a:cubicBezTo>
                  <a:cubicBezTo>
                    <a:pt x="186" y="229"/>
                    <a:pt x="192" y="204"/>
                    <a:pt x="192" y="170"/>
                  </a:cubicBezTo>
                </a:path>
              </a:pathLst>
            </a:custGeom>
            <a:solidFill>
              <a:srgbClr val="000000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>
                <a:solidFill>
                  <a:schemeClr val="bg1"/>
                </a:solidFill>
              </a:endParaRPr>
            </a:p>
          </p:txBody>
        </p:sp>
        <p:sp>
          <p:nvSpPr>
            <p:cNvPr id="22" name="Rectangle 7"/>
            <p:cNvSpPr>
              <a:spLocks noChangeArrowheads="1"/>
            </p:cNvSpPr>
            <p:nvPr userDrawn="1"/>
          </p:nvSpPr>
          <p:spPr bwMode="auto">
            <a:xfrm>
              <a:off x="1030718" y="416850"/>
              <a:ext cx="86792" cy="35427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>
                <a:solidFill>
                  <a:schemeClr val="bg1"/>
                </a:solidFill>
              </a:endParaRPr>
            </a:p>
          </p:txBody>
        </p:sp>
        <p:sp>
          <p:nvSpPr>
            <p:cNvPr id="23" name="Freeform 8"/>
            <p:cNvSpPr>
              <a:spLocks noEditPoints="1"/>
            </p:cNvSpPr>
            <p:nvPr userDrawn="1"/>
          </p:nvSpPr>
          <p:spPr bwMode="auto">
            <a:xfrm>
              <a:off x="1152596" y="504028"/>
              <a:ext cx="251143" cy="270806"/>
            </a:xfrm>
            <a:custGeom>
              <a:avLst/>
              <a:gdLst>
                <a:gd name="T0" fmla="*/ 252 w 252"/>
                <a:gd name="T1" fmla="*/ 133 h 267"/>
                <a:gd name="T2" fmla="*/ 218 w 252"/>
                <a:gd name="T3" fmla="*/ 232 h 267"/>
                <a:gd name="T4" fmla="*/ 125 w 252"/>
                <a:gd name="T5" fmla="*/ 267 h 267"/>
                <a:gd name="T6" fmla="*/ 34 w 252"/>
                <a:gd name="T7" fmla="*/ 231 h 267"/>
                <a:gd name="T8" fmla="*/ 0 w 252"/>
                <a:gd name="T9" fmla="*/ 133 h 267"/>
                <a:gd name="T10" fmla="*/ 33 w 252"/>
                <a:gd name="T11" fmla="*/ 35 h 267"/>
                <a:gd name="T12" fmla="*/ 127 w 252"/>
                <a:gd name="T13" fmla="*/ 0 h 267"/>
                <a:gd name="T14" fmla="*/ 192 w 252"/>
                <a:gd name="T15" fmla="*/ 16 h 267"/>
                <a:gd name="T16" fmla="*/ 236 w 252"/>
                <a:gd name="T17" fmla="*/ 63 h 267"/>
                <a:gd name="T18" fmla="*/ 252 w 252"/>
                <a:gd name="T19" fmla="*/ 133 h 267"/>
                <a:gd name="T20" fmla="*/ 88 w 252"/>
                <a:gd name="T21" fmla="*/ 133 h 267"/>
                <a:gd name="T22" fmla="*/ 97 w 252"/>
                <a:gd name="T23" fmla="*/ 184 h 267"/>
                <a:gd name="T24" fmla="*/ 126 w 252"/>
                <a:gd name="T25" fmla="*/ 201 h 267"/>
                <a:gd name="T26" fmla="*/ 155 w 252"/>
                <a:gd name="T27" fmla="*/ 184 h 267"/>
                <a:gd name="T28" fmla="*/ 163 w 252"/>
                <a:gd name="T29" fmla="*/ 133 h 267"/>
                <a:gd name="T30" fmla="*/ 155 w 252"/>
                <a:gd name="T31" fmla="*/ 83 h 267"/>
                <a:gd name="T32" fmla="*/ 126 w 252"/>
                <a:gd name="T33" fmla="*/ 66 h 267"/>
                <a:gd name="T34" fmla="*/ 97 w 252"/>
                <a:gd name="T35" fmla="*/ 83 h 267"/>
                <a:gd name="T36" fmla="*/ 88 w 252"/>
                <a:gd name="T37" fmla="*/ 133 h 2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52" h="267">
                  <a:moveTo>
                    <a:pt x="252" y="133"/>
                  </a:moveTo>
                  <a:cubicBezTo>
                    <a:pt x="252" y="175"/>
                    <a:pt x="241" y="208"/>
                    <a:pt x="218" y="232"/>
                  </a:cubicBezTo>
                  <a:cubicBezTo>
                    <a:pt x="196" y="256"/>
                    <a:pt x="165" y="267"/>
                    <a:pt x="125" y="267"/>
                  </a:cubicBezTo>
                  <a:cubicBezTo>
                    <a:pt x="87" y="267"/>
                    <a:pt x="56" y="255"/>
                    <a:pt x="34" y="231"/>
                  </a:cubicBezTo>
                  <a:cubicBezTo>
                    <a:pt x="11" y="207"/>
                    <a:pt x="0" y="174"/>
                    <a:pt x="0" y="133"/>
                  </a:cubicBezTo>
                  <a:cubicBezTo>
                    <a:pt x="0" y="91"/>
                    <a:pt x="11" y="58"/>
                    <a:pt x="33" y="35"/>
                  </a:cubicBezTo>
                  <a:cubicBezTo>
                    <a:pt x="55" y="12"/>
                    <a:pt x="86" y="0"/>
                    <a:pt x="127" y="0"/>
                  </a:cubicBezTo>
                  <a:cubicBezTo>
                    <a:pt x="151" y="0"/>
                    <a:pt x="173" y="5"/>
                    <a:pt x="192" y="16"/>
                  </a:cubicBezTo>
                  <a:cubicBezTo>
                    <a:pt x="211" y="27"/>
                    <a:pt x="226" y="42"/>
                    <a:pt x="236" y="63"/>
                  </a:cubicBezTo>
                  <a:cubicBezTo>
                    <a:pt x="247" y="83"/>
                    <a:pt x="252" y="106"/>
                    <a:pt x="252" y="133"/>
                  </a:cubicBezTo>
                  <a:moveTo>
                    <a:pt x="88" y="133"/>
                  </a:moveTo>
                  <a:cubicBezTo>
                    <a:pt x="88" y="155"/>
                    <a:pt x="91" y="172"/>
                    <a:pt x="97" y="184"/>
                  </a:cubicBezTo>
                  <a:cubicBezTo>
                    <a:pt x="103" y="195"/>
                    <a:pt x="112" y="201"/>
                    <a:pt x="126" y="201"/>
                  </a:cubicBezTo>
                  <a:cubicBezTo>
                    <a:pt x="140" y="201"/>
                    <a:pt x="149" y="195"/>
                    <a:pt x="155" y="184"/>
                  </a:cubicBezTo>
                  <a:cubicBezTo>
                    <a:pt x="160" y="172"/>
                    <a:pt x="163" y="155"/>
                    <a:pt x="163" y="133"/>
                  </a:cubicBezTo>
                  <a:cubicBezTo>
                    <a:pt x="163" y="111"/>
                    <a:pt x="160" y="94"/>
                    <a:pt x="155" y="83"/>
                  </a:cubicBezTo>
                  <a:cubicBezTo>
                    <a:pt x="149" y="72"/>
                    <a:pt x="139" y="66"/>
                    <a:pt x="126" y="66"/>
                  </a:cubicBezTo>
                  <a:cubicBezTo>
                    <a:pt x="112" y="66"/>
                    <a:pt x="103" y="72"/>
                    <a:pt x="97" y="83"/>
                  </a:cubicBezTo>
                  <a:cubicBezTo>
                    <a:pt x="91" y="94"/>
                    <a:pt x="88" y="111"/>
                    <a:pt x="88" y="133"/>
                  </a:cubicBezTo>
                </a:path>
              </a:pathLst>
            </a:custGeom>
            <a:solidFill>
              <a:srgbClr val="000000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>
                <a:solidFill>
                  <a:schemeClr val="bg1"/>
                </a:solidFill>
              </a:endParaRPr>
            </a:p>
          </p:txBody>
        </p:sp>
        <p:sp>
          <p:nvSpPr>
            <p:cNvPr id="24" name="Rectangle 9"/>
            <p:cNvSpPr>
              <a:spLocks noChangeArrowheads="1"/>
            </p:cNvSpPr>
            <p:nvPr userDrawn="1"/>
          </p:nvSpPr>
          <p:spPr bwMode="auto">
            <a:xfrm>
              <a:off x="1438825" y="507737"/>
              <a:ext cx="86792" cy="26338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>
                <a:solidFill>
                  <a:schemeClr val="bg1"/>
                </a:solidFill>
              </a:endParaRPr>
            </a:p>
          </p:txBody>
        </p:sp>
        <p:sp>
          <p:nvSpPr>
            <p:cNvPr id="25" name="Rectangle 10"/>
            <p:cNvSpPr>
              <a:spLocks noChangeArrowheads="1"/>
            </p:cNvSpPr>
            <p:nvPr userDrawn="1"/>
          </p:nvSpPr>
          <p:spPr bwMode="auto">
            <a:xfrm>
              <a:off x="1438825" y="416850"/>
              <a:ext cx="86792" cy="5935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>
                <a:solidFill>
                  <a:schemeClr val="bg1"/>
                </a:solidFill>
              </a:endParaRPr>
            </a:p>
          </p:txBody>
        </p:sp>
        <p:sp>
          <p:nvSpPr>
            <p:cNvPr id="26" name="Freeform 11"/>
            <p:cNvSpPr>
              <a:spLocks/>
            </p:cNvSpPr>
            <p:nvPr userDrawn="1"/>
          </p:nvSpPr>
          <p:spPr bwMode="auto">
            <a:xfrm>
              <a:off x="1560703" y="424269"/>
              <a:ext cx="184664" cy="350564"/>
            </a:xfrm>
            <a:custGeom>
              <a:avLst/>
              <a:gdLst>
                <a:gd name="T0" fmla="*/ 142 w 184"/>
                <a:gd name="T1" fmla="*/ 274 h 344"/>
                <a:gd name="T2" fmla="*/ 184 w 184"/>
                <a:gd name="T3" fmla="*/ 265 h 344"/>
                <a:gd name="T4" fmla="*/ 184 w 184"/>
                <a:gd name="T5" fmla="*/ 330 h 344"/>
                <a:gd name="T6" fmla="*/ 150 w 184"/>
                <a:gd name="T7" fmla="*/ 341 h 344"/>
                <a:gd name="T8" fmla="*/ 113 w 184"/>
                <a:gd name="T9" fmla="*/ 344 h 344"/>
                <a:gd name="T10" fmla="*/ 50 w 184"/>
                <a:gd name="T11" fmla="*/ 322 h 344"/>
                <a:gd name="T12" fmla="*/ 30 w 184"/>
                <a:gd name="T13" fmla="*/ 255 h 344"/>
                <a:gd name="T14" fmla="*/ 30 w 184"/>
                <a:gd name="T15" fmla="*/ 148 h 344"/>
                <a:gd name="T16" fmla="*/ 0 w 184"/>
                <a:gd name="T17" fmla="*/ 148 h 344"/>
                <a:gd name="T18" fmla="*/ 0 w 184"/>
                <a:gd name="T19" fmla="*/ 81 h 344"/>
                <a:gd name="T20" fmla="*/ 30 w 184"/>
                <a:gd name="T21" fmla="*/ 81 h 344"/>
                <a:gd name="T22" fmla="*/ 30 w 184"/>
                <a:gd name="T23" fmla="*/ 16 h 344"/>
                <a:gd name="T24" fmla="*/ 118 w 184"/>
                <a:gd name="T25" fmla="*/ 0 h 344"/>
                <a:gd name="T26" fmla="*/ 118 w 184"/>
                <a:gd name="T27" fmla="*/ 81 h 344"/>
                <a:gd name="T28" fmla="*/ 174 w 184"/>
                <a:gd name="T29" fmla="*/ 81 h 344"/>
                <a:gd name="T30" fmla="*/ 174 w 184"/>
                <a:gd name="T31" fmla="*/ 148 h 344"/>
                <a:gd name="T32" fmla="*/ 118 w 184"/>
                <a:gd name="T33" fmla="*/ 148 h 344"/>
                <a:gd name="T34" fmla="*/ 118 w 184"/>
                <a:gd name="T35" fmla="*/ 249 h 344"/>
                <a:gd name="T36" fmla="*/ 142 w 184"/>
                <a:gd name="T37" fmla="*/ 274 h 3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84" h="344">
                  <a:moveTo>
                    <a:pt x="142" y="274"/>
                  </a:moveTo>
                  <a:cubicBezTo>
                    <a:pt x="153" y="274"/>
                    <a:pt x="167" y="271"/>
                    <a:pt x="184" y="265"/>
                  </a:cubicBezTo>
                  <a:cubicBezTo>
                    <a:pt x="184" y="330"/>
                    <a:pt x="184" y="330"/>
                    <a:pt x="184" y="330"/>
                  </a:cubicBezTo>
                  <a:cubicBezTo>
                    <a:pt x="172" y="335"/>
                    <a:pt x="161" y="339"/>
                    <a:pt x="150" y="341"/>
                  </a:cubicBezTo>
                  <a:cubicBezTo>
                    <a:pt x="140" y="343"/>
                    <a:pt x="127" y="344"/>
                    <a:pt x="113" y="344"/>
                  </a:cubicBezTo>
                  <a:cubicBezTo>
                    <a:pt x="84" y="344"/>
                    <a:pt x="63" y="337"/>
                    <a:pt x="50" y="322"/>
                  </a:cubicBezTo>
                  <a:cubicBezTo>
                    <a:pt x="37" y="308"/>
                    <a:pt x="30" y="285"/>
                    <a:pt x="30" y="255"/>
                  </a:cubicBezTo>
                  <a:cubicBezTo>
                    <a:pt x="30" y="148"/>
                    <a:pt x="30" y="148"/>
                    <a:pt x="30" y="148"/>
                  </a:cubicBezTo>
                  <a:cubicBezTo>
                    <a:pt x="0" y="148"/>
                    <a:pt x="0" y="148"/>
                    <a:pt x="0" y="148"/>
                  </a:cubicBezTo>
                  <a:cubicBezTo>
                    <a:pt x="0" y="81"/>
                    <a:pt x="0" y="81"/>
                    <a:pt x="0" y="81"/>
                  </a:cubicBezTo>
                  <a:cubicBezTo>
                    <a:pt x="30" y="81"/>
                    <a:pt x="30" y="81"/>
                    <a:pt x="30" y="81"/>
                  </a:cubicBezTo>
                  <a:cubicBezTo>
                    <a:pt x="30" y="16"/>
                    <a:pt x="30" y="16"/>
                    <a:pt x="30" y="16"/>
                  </a:cubicBezTo>
                  <a:cubicBezTo>
                    <a:pt x="118" y="0"/>
                    <a:pt x="118" y="0"/>
                    <a:pt x="118" y="0"/>
                  </a:cubicBezTo>
                  <a:cubicBezTo>
                    <a:pt x="118" y="81"/>
                    <a:pt x="118" y="81"/>
                    <a:pt x="118" y="81"/>
                  </a:cubicBezTo>
                  <a:cubicBezTo>
                    <a:pt x="174" y="81"/>
                    <a:pt x="174" y="81"/>
                    <a:pt x="174" y="81"/>
                  </a:cubicBezTo>
                  <a:cubicBezTo>
                    <a:pt x="174" y="148"/>
                    <a:pt x="174" y="148"/>
                    <a:pt x="174" y="148"/>
                  </a:cubicBezTo>
                  <a:cubicBezTo>
                    <a:pt x="118" y="148"/>
                    <a:pt x="118" y="148"/>
                    <a:pt x="118" y="148"/>
                  </a:cubicBezTo>
                  <a:cubicBezTo>
                    <a:pt x="118" y="249"/>
                    <a:pt x="118" y="249"/>
                    <a:pt x="118" y="249"/>
                  </a:cubicBezTo>
                  <a:cubicBezTo>
                    <a:pt x="118" y="266"/>
                    <a:pt x="126" y="274"/>
                    <a:pt x="142" y="274"/>
                  </a:cubicBezTo>
                </a:path>
              </a:pathLst>
            </a:custGeom>
            <a:solidFill>
              <a:srgbClr val="000000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>
                <a:solidFill>
                  <a:schemeClr val="bg1"/>
                </a:solidFill>
              </a:endParaRPr>
            </a:p>
          </p:txBody>
        </p:sp>
        <p:sp>
          <p:nvSpPr>
            <p:cNvPr id="27" name="Freeform 12"/>
            <p:cNvSpPr>
              <a:spLocks/>
            </p:cNvSpPr>
            <p:nvPr userDrawn="1"/>
          </p:nvSpPr>
          <p:spPr bwMode="auto">
            <a:xfrm>
              <a:off x="1761988" y="424269"/>
              <a:ext cx="184664" cy="350564"/>
            </a:xfrm>
            <a:custGeom>
              <a:avLst/>
              <a:gdLst>
                <a:gd name="T0" fmla="*/ 142 w 184"/>
                <a:gd name="T1" fmla="*/ 274 h 344"/>
                <a:gd name="T2" fmla="*/ 184 w 184"/>
                <a:gd name="T3" fmla="*/ 265 h 344"/>
                <a:gd name="T4" fmla="*/ 184 w 184"/>
                <a:gd name="T5" fmla="*/ 330 h 344"/>
                <a:gd name="T6" fmla="*/ 151 w 184"/>
                <a:gd name="T7" fmla="*/ 341 h 344"/>
                <a:gd name="T8" fmla="*/ 114 w 184"/>
                <a:gd name="T9" fmla="*/ 344 h 344"/>
                <a:gd name="T10" fmla="*/ 50 w 184"/>
                <a:gd name="T11" fmla="*/ 322 h 344"/>
                <a:gd name="T12" fmla="*/ 31 w 184"/>
                <a:gd name="T13" fmla="*/ 255 h 344"/>
                <a:gd name="T14" fmla="*/ 31 w 184"/>
                <a:gd name="T15" fmla="*/ 148 h 344"/>
                <a:gd name="T16" fmla="*/ 0 w 184"/>
                <a:gd name="T17" fmla="*/ 148 h 344"/>
                <a:gd name="T18" fmla="*/ 0 w 184"/>
                <a:gd name="T19" fmla="*/ 81 h 344"/>
                <a:gd name="T20" fmla="*/ 31 w 184"/>
                <a:gd name="T21" fmla="*/ 81 h 344"/>
                <a:gd name="T22" fmla="*/ 31 w 184"/>
                <a:gd name="T23" fmla="*/ 15 h 344"/>
                <a:gd name="T24" fmla="*/ 119 w 184"/>
                <a:gd name="T25" fmla="*/ 0 h 344"/>
                <a:gd name="T26" fmla="*/ 119 w 184"/>
                <a:gd name="T27" fmla="*/ 81 h 344"/>
                <a:gd name="T28" fmla="*/ 174 w 184"/>
                <a:gd name="T29" fmla="*/ 81 h 344"/>
                <a:gd name="T30" fmla="*/ 174 w 184"/>
                <a:gd name="T31" fmla="*/ 148 h 344"/>
                <a:gd name="T32" fmla="*/ 119 w 184"/>
                <a:gd name="T33" fmla="*/ 148 h 344"/>
                <a:gd name="T34" fmla="*/ 119 w 184"/>
                <a:gd name="T35" fmla="*/ 249 h 344"/>
                <a:gd name="T36" fmla="*/ 142 w 184"/>
                <a:gd name="T37" fmla="*/ 274 h 3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84" h="344">
                  <a:moveTo>
                    <a:pt x="142" y="274"/>
                  </a:moveTo>
                  <a:cubicBezTo>
                    <a:pt x="154" y="274"/>
                    <a:pt x="168" y="271"/>
                    <a:pt x="184" y="265"/>
                  </a:cubicBezTo>
                  <a:cubicBezTo>
                    <a:pt x="184" y="330"/>
                    <a:pt x="184" y="330"/>
                    <a:pt x="184" y="330"/>
                  </a:cubicBezTo>
                  <a:cubicBezTo>
                    <a:pt x="173" y="335"/>
                    <a:pt x="161" y="339"/>
                    <a:pt x="151" y="341"/>
                  </a:cubicBezTo>
                  <a:cubicBezTo>
                    <a:pt x="140" y="343"/>
                    <a:pt x="128" y="344"/>
                    <a:pt x="114" y="344"/>
                  </a:cubicBezTo>
                  <a:cubicBezTo>
                    <a:pt x="84" y="344"/>
                    <a:pt x="63" y="337"/>
                    <a:pt x="50" y="322"/>
                  </a:cubicBezTo>
                  <a:cubicBezTo>
                    <a:pt x="37" y="308"/>
                    <a:pt x="31" y="285"/>
                    <a:pt x="31" y="255"/>
                  </a:cubicBezTo>
                  <a:cubicBezTo>
                    <a:pt x="31" y="148"/>
                    <a:pt x="31" y="148"/>
                    <a:pt x="31" y="148"/>
                  </a:cubicBezTo>
                  <a:cubicBezTo>
                    <a:pt x="0" y="148"/>
                    <a:pt x="0" y="148"/>
                    <a:pt x="0" y="148"/>
                  </a:cubicBezTo>
                  <a:cubicBezTo>
                    <a:pt x="0" y="81"/>
                    <a:pt x="0" y="81"/>
                    <a:pt x="0" y="81"/>
                  </a:cubicBezTo>
                  <a:cubicBezTo>
                    <a:pt x="31" y="81"/>
                    <a:pt x="31" y="81"/>
                    <a:pt x="31" y="81"/>
                  </a:cubicBezTo>
                  <a:cubicBezTo>
                    <a:pt x="31" y="15"/>
                    <a:pt x="31" y="15"/>
                    <a:pt x="31" y="15"/>
                  </a:cubicBezTo>
                  <a:cubicBezTo>
                    <a:pt x="119" y="0"/>
                    <a:pt x="119" y="0"/>
                    <a:pt x="119" y="0"/>
                  </a:cubicBezTo>
                  <a:cubicBezTo>
                    <a:pt x="119" y="81"/>
                    <a:pt x="119" y="81"/>
                    <a:pt x="119" y="81"/>
                  </a:cubicBezTo>
                  <a:cubicBezTo>
                    <a:pt x="174" y="81"/>
                    <a:pt x="174" y="81"/>
                    <a:pt x="174" y="81"/>
                  </a:cubicBezTo>
                  <a:cubicBezTo>
                    <a:pt x="174" y="148"/>
                    <a:pt x="174" y="148"/>
                    <a:pt x="174" y="148"/>
                  </a:cubicBezTo>
                  <a:cubicBezTo>
                    <a:pt x="119" y="148"/>
                    <a:pt x="119" y="148"/>
                    <a:pt x="119" y="148"/>
                  </a:cubicBezTo>
                  <a:cubicBezTo>
                    <a:pt x="119" y="249"/>
                    <a:pt x="119" y="249"/>
                    <a:pt x="119" y="249"/>
                  </a:cubicBezTo>
                  <a:cubicBezTo>
                    <a:pt x="119" y="266"/>
                    <a:pt x="127" y="274"/>
                    <a:pt x="142" y="274"/>
                  </a:cubicBezTo>
                </a:path>
              </a:pathLst>
            </a:custGeom>
            <a:solidFill>
              <a:srgbClr val="000000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>
                <a:solidFill>
                  <a:schemeClr val="bg1"/>
                </a:solidFill>
              </a:endParaRPr>
            </a:p>
          </p:txBody>
        </p:sp>
        <p:sp>
          <p:nvSpPr>
            <p:cNvPr id="28" name="Freeform 13"/>
            <p:cNvSpPr>
              <a:spLocks noEditPoints="1"/>
            </p:cNvSpPr>
            <p:nvPr userDrawn="1"/>
          </p:nvSpPr>
          <p:spPr bwMode="auto">
            <a:xfrm>
              <a:off x="1965119" y="504028"/>
              <a:ext cx="245603" cy="270806"/>
            </a:xfrm>
            <a:custGeom>
              <a:avLst/>
              <a:gdLst>
                <a:gd name="T0" fmla="*/ 213 w 244"/>
                <a:gd name="T1" fmla="*/ 30 h 267"/>
                <a:gd name="T2" fmla="*/ 125 w 244"/>
                <a:gd name="T3" fmla="*/ 0 h 267"/>
                <a:gd name="T4" fmla="*/ 33 w 244"/>
                <a:gd name="T5" fmla="*/ 35 h 267"/>
                <a:gd name="T6" fmla="*/ 0 w 244"/>
                <a:gd name="T7" fmla="*/ 135 h 267"/>
                <a:gd name="T8" fmla="*/ 35 w 244"/>
                <a:gd name="T9" fmla="*/ 233 h 267"/>
                <a:gd name="T10" fmla="*/ 133 w 244"/>
                <a:gd name="T11" fmla="*/ 267 h 267"/>
                <a:gd name="T12" fmla="*/ 185 w 244"/>
                <a:gd name="T13" fmla="*/ 263 h 267"/>
                <a:gd name="T14" fmla="*/ 227 w 244"/>
                <a:gd name="T15" fmla="*/ 249 h 267"/>
                <a:gd name="T16" fmla="*/ 214 w 244"/>
                <a:gd name="T17" fmla="*/ 190 h 267"/>
                <a:gd name="T18" fmla="*/ 186 w 244"/>
                <a:gd name="T19" fmla="*/ 200 h 267"/>
                <a:gd name="T20" fmla="*/ 144 w 244"/>
                <a:gd name="T21" fmla="*/ 204 h 267"/>
                <a:gd name="T22" fmla="*/ 104 w 244"/>
                <a:gd name="T23" fmla="*/ 192 h 267"/>
                <a:gd name="T24" fmla="*/ 88 w 244"/>
                <a:gd name="T25" fmla="*/ 158 h 267"/>
                <a:gd name="T26" fmla="*/ 244 w 244"/>
                <a:gd name="T27" fmla="*/ 158 h 267"/>
                <a:gd name="T28" fmla="*/ 244 w 244"/>
                <a:gd name="T29" fmla="*/ 118 h 267"/>
                <a:gd name="T30" fmla="*/ 213 w 244"/>
                <a:gd name="T31" fmla="*/ 30 h 267"/>
                <a:gd name="T32" fmla="*/ 90 w 244"/>
                <a:gd name="T33" fmla="*/ 102 h 267"/>
                <a:gd name="T34" fmla="*/ 102 w 244"/>
                <a:gd name="T35" fmla="*/ 70 h 267"/>
                <a:gd name="T36" fmla="*/ 128 w 244"/>
                <a:gd name="T37" fmla="*/ 61 h 267"/>
                <a:gd name="T38" fmla="*/ 155 w 244"/>
                <a:gd name="T39" fmla="*/ 72 h 267"/>
                <a:gd name="T40" fmla="*/ 165 w 244"/>
                <a:gd name="T41" fmla="*/ 102 h 267"/>
                <a:gd name="T42" fmla="*/ 90 w 244"/>
                <a:gd name="T43" fmla="*/ 102 h 2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44" h="267">
                  <a:moveTo>
                    <a:pt x="213" y="30"/>
                  </a:moveTo>
                  <a:cubicBezTo>
                    <a:pt x="192" y="10"/>
                    <a:pt x="163" y="0"/>
                    <a:pt x="125" y="0"/>
                  </a:cubicBezTo>
                  <a:cubicBezTo>
                    <a:pt x="85" y="0"/>
                    <a:pt x="54" y="12"/>
                    <a:pt x="33" y="35"/>
                  </a:cubicBezTo>
                  <a:cubicBezTo>
                    <a:pt x="11" y="58"/>
                    <a:pt x="0" y="92"/>
                    <a:pt x="0" y="135"/>
                  </a:cubicBezTo>
                  <a:cubicBezTo>
                    <a:pt x="0" y="178"/>
                    <a:pt x="12" y="210"/>
                    <a:pt x="35" y="233"/>
                  </a:cubicBezTo>
                  <a:cubicBezTo>
                    <a:pt x="59" y="256"/>
                    <a:pt x="91" y="267"/>
                    <a:pt x="133" y="267"/>
                  </a:cubicBezTo>
                  <a:cubicBezTo>
                    <a:pt x="153" y="267"/>
                    <a:pt x="171" y="266"/>
                    <a:pt x="185" y="263"/>
                  </a:cubicBezTo>
                  <a:cubicBezTo>
                    <a:pt x="200" y="261"/>
                    <a:pt x="214" y="256"/>
                    <a:pt x="227" y="249"/>
                  </a:cubicBezTo>
                  <a:cubicBezTo>
                    <a:pt x="214" y="190"/>
                    <a:pt x="214" y="190"/>
                    <a:pt x="214" y="190"/>
                  </a:cubicBezTo>
                  <a:cubicBezTo>
                    <a:pt x="204" y="194"/>
                    <a:pt x="195" y="197"/>
                    <a:pt x="186" y="200"/>
                  </a:cubicBezTo>
                  <a:cubicBezTo>
                    <a:pt x="173" y="202"/>
                    <a:pt x="159" y="204"/>
                    <a:pt x="144" y="204"/>
                  </a:cubicBezTo>
                  <a:cubicBezTo>
                    <a:pt x="127" y="204"/>
                    <a:pt x="114" y="200"/>
                    <a:pt x="104" y="192"/>
                  </a:cubicBezTo>
                  <a:cubicBezTo>
                    <a:pt x="94" y="183"/>
                    <a:pt x="89" y="172"/>
                    <a:pt x="88" y="158"/>
                  </a:cubicBezTo>
                  <a:cubicBezTo>
                    <a:pt x="244" y="158"/>
                    <a:pt x="244" y="158"/>
                    <a:pt x="244" y="158"/>
                  </a:cubicBezTo>
                  <a:cubicBezTo>
                    <a:pt x="244" y="118"/>
                    <a:pt x="244" y="118"/>
                    <a:pt x="244" y="118"/>
                  </a:cubicBezTo>
                  <a:cubicBezTo>
                    <a:pt x="244" y="80"/>
                    <a:pt x="234" y="51"/>
                    <a:pt x="213" y="30"/>
                  </a:cubicBezTo>
                  <a:moveTo>
                    <a:pt x="90" y="102"/>
                  </a:moveTo>
                  <a:cubicBezTo>
                    <a:pt x="91" y="87"/>
                    <a:pt x="95" y="77"/>
                    <a:pt x="102" y="70"/>
                  </a:cubicBezTo>
                  <a:cubicBezTo>
                    <a:pt x="109" y="64"/>
                    <a:pt x="118" y="61"/>
                    <a:pt x="128" y="61"/>
                  </a:cubicBezTo>
                  <a:cubicBezTo>
                    <a:pt x="139" y="61"/>
                    <a:pt x="148" y="64"/>
                    <a:pt x="155" y="72"/>
                  </a:cubicBezTo>
                  <a:cubicBezTo>
                    <a:pt x="161" y="79"/>
                    <a:pt x="165" y="89"/>
                    <a:pt x="165" y="102"/>
                  </a:cubicBezTo>
                  <a:lnTo>
                    <a:pt x="90" y="10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>
                <a:solidFill>
                  <a:schemeClr val="bg1"/>
                </a:solidFill>
              </a:endParaRPr>
            </a:p>
          </p:txBody>
        </p:sp>
        <p:sp>
          <p:nvSpPr>
            <p:cNvPr id="29" name="Freeform 14"/>
            <p:cNvSpPr>
              <a:spLocks noEditPoints="1"/>
            </p:cNvSpPr>
            <p:nvPr userDrawn="1"/>
          </p:nvSpPr>
          <p:spPr bwMode="auto">
            <a:xfrm>
              <a:off x="753721" y="504028"/>
              <a:ext cx="243757" cy="270806"/>
            </a:xfrm>
            <a:custGeom>
              <a:avLst/>
              <a:gdLst>
                <a:gd name="T0" fmla="*/ 212 w 243"/>
                <a:gd name="T1" fmla="*/ 30 h 267"/>
                <a:gd name="T2" fmla="*/ 124 w 243"/>
                <a:gd name="T3" fmla="*/ 0 h 267"/>
                <a:gd name="T4" fmla="*/ 32 w 243"/>
                <a:gd name="T5" fmla="*/ 35 h 267"/>
                <a:gd name="T6" fmla="*/ 0 w 243"/>
                <a:gd name="T7" fmla="*/ 135 h 267"/>
                <a:gd name="T8" fmla="*/ 35 w 243"/>
                <a:gd name="T9" fmla="*/ 233 h 267"/>
                <a:gd name="T10" fmla="*/ 132 w 243"/>
                <a:gd name="T11" fmla="*/ 267 h 267"/>
                <a:gd name="T12" fmla="*/ 184 w 243"/>
                <a:gd name="T13" fmla="*/ 263 h 267"/>
                <a:gd name="T14" fmla="*/ 227 w 243"/>
                <a:gd name="T15" fmla="*/ 249 h 267"/>
                <a:gd name="T16" fmla="*/ 213 w 243"/>
                <a:gd name="T17" fmla="*/ 190 h 267"/>
                <a:gd name="T18" fmla="*/ 185 w 243"/>
                <a:gd name="T19" fmla="*/ 200 h 267"/>
                <a:gd name="T20" fmla="*/ 143 w 243"/>
                <a:gd name="T21" fmla="*/ 204 h 267"/>
                <a:gd name="T22" fmla="*/ 103 w 243"/>
                <a:gd name="T23" fmla="*/ 192 h 267"/>
                <a:gd name="T24" fmla="*/ 88 w 243"/>
                <a:gd name="T25" fmla="*/ 158 h 267"/>
                <a:gd name="T26" fmla="*/ 243 w 243"/>
                <a:gd name="T27" fmla="*/ 158 h 267"/>
                <a:gd name="T28" fmla="*/ 243 w 243"/>
                <a:gd name="T29" fmla="*/ 118 h 267"/>
                <a:gd name="T30" fmla="*/ 212 w 243"/>
                <a:gd name="T31" fmla="*/ 30 h 267"/>
                <a:gd name="T32" fmla="*/ 89 w 243"/>
                <a:gd name="T33" fmla="*/ 102 h 267"/>
                <a:gd name="T34" fmla="*/ 102 w 243"/>
                <a:gd name="T35" fmla="*/ 70 h 267"/>
                <a:gd name="T36" fmla="*/ 127 w 243"/>
                <a:gd name="T37" fmla="*/ 61 h 267"/>
                <a:gd name="T38" fmla="*/ 154 w 243"/>
                <a:gd name="T39" fmla="*/ 72 h 267"/>
                <a:gd name="T40" fmla="*/ 164 w 243"/>
                <a:gd name="T41" fmla="*/ 102 h 267"/>
                <a:gd name="T42" fmla="*/ 89 w 243"/>
                <a:gd name="T43" fmla="*/ 102 h 2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43" h="267">
                  <a:moveTo>
                    <a:pt x="212" y="30"/>
                  </a:moveTo>
                  <a:cubicBezTo>
                    <a:pt x="191" y="10"/>
                    <a:pt x="162" y="0"/>
                    <a:pt x="124" y="0"/>
                  </a:cubicBezTo>
                  <a:cubicBezTo>
                    <a:pt x="84" y="0"/>
                    <a:pt x="53" y="12"/>
                    <a:pt x="32" y="35"/>
                  </a:cubicBezTo>
                  <a:cubicBezTo>
                    <a:pt x="10" y="58"/>
                    <a:pt x="0" y="92"/>
                    <a:pt x="0" y="135"/>
                  </a:cubicBezTo>
                  <a:cubicBezTo>
                    <a:pt x="0" y="178"/>
                    <a:pt x="11" y="210"/>
                    <a:pt x="35" y="233"/>
                  </a:cubicBezTo>
                  <a:cubicBezTo>
                    <a:pt x="58" y="256"/>
                    <a:pt x="90" y="267"/>
                    <a:pt x="132" y="267"/>
                  </a:cubicBezTo>
                  <a:cubicBezTo>
                    <a:pt x="153" y="267"/>
                    <a:pt x="170" y="266"/>
                    <a:pt x="184" y="263"/>
                  </a:cubicBezTo>
                  <a:cubicBezTo>
                    <a:pt x="199" y="261"/>
                    <a:pt x="213" y="256"/>
                    <a:pt x="227" y="249"/>
                  </a:cubicBezTo>
                  <a:cubicBezTo>
                    <a:pt x="213" y="190"/>
                    <a:pt x="213" y="190"/>
                    <a:pt x="213" y="190"/>
                  </a:cubicBezTo>
                  <a:cubicBezTo>
                    <a:pt x="203" y="194"/>
                    <a:pt x="194" y="197"/>
                    <a:pt x="185" y="200"/>
                  </a:cubicBezTo>
                  <a:cubicBezTo>
                    <a:pt x="172" y="202"/>
                    <a:pt x="158" y="204"/>
                    <a:pt x="143" y="204"/>
                  </a:cubicBezTo>
                  <a:cubicBezTo>
                    <a:pt x="126" y="204"/>
                    <a:pt x="113" y="200"/>
                    <a:pt x="103" y="192"/>
                  </a:cubicBezTo>
                  <a:cubicBezTo>
                    <a:pt x="93" y="183"/>
                    <a:pt x="88" y="172"/>
                    <a:pt x="88" y="158"/>
                  </a:cubicBezTo>
                  <a:cubicBezTo>
                    <a:pt x="243" y="158"/>
                    <a:pt x="243" y="158"/>
                    <a:pt x="243" y="158"/>
                  </a:cubicBezTo>
                  <a:cubicBezTo>
                    <a:pt x="243" y="118"/>
                    <a:pt x="243" y="118"/>
                    <a:pt x="243" y="118"/>
                  </a:cubicBezTo>
                  <a:cubicBezTo>
                    <a:pt x="243" y="80"/>
                    <a:pt x="233" y="51"/>
                    <a:pt x="212" y="30"/>
                  </a:cubicBezTo>
                  <a:moveTo>
                    <a:pt x="89" y="102"/>
                  </a:moveTo>
                  <a:cubicBezTo>
                    <a:pt x="91" y="87"/>
                    <a:pt x="95" y="77"/>
                    <a:pt x="102" y="70"/>
                  </a:cubicBezTo>
                  <a:cubicBezTo>
                    <a:pt x="108" y="64"/>
                    <a:pt x="117" y="61"/>
                    <a:pt x="127" y="61"/>
                  </a:cubicBezTo>
                  <a:cubicBezTo>
                    <a:pt x="138" y="61"/>
                    <a:pt x="147" y="64"/>
                    <a:pt x="154" y="72"/>
                  </a:cubicBezTo>
                  <a:cubicBezTo>
                    <a:pt x="160" y="79"/>
                    <a:pt x="164" y="89"/>
                    <a:pt x="164" y="102"/>
                  </a:cubicBezTo>
                  <a:lnTo>
                    <a:pt x="89" y="10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58162802"/>
      </p:ext>
    </p:extLst>
  </p:cSld>
  <p:clrMapOvr>
    <a:masterClrMapping/>
  </p:clrMapOvr>
  <p:transition>
    <p:fade/>
  </p:transition>
  <p:extLst mod="1">
    <p:ext uri="{DCECCB84-F9BA-43D5-87BE-67443E8EF086}">
      <p15:sldGuideLst xmlns:p15="http://schemas.microsoft.com/office/powerpoint/2012/main">
        <p15:guide id="1" orient="horz" pos="4508" userDrawn="1">
          <p15:clr>
            <a:srgbClr val="FBAE40"/>
          </p15:clr>
        </p15:guide>
      </p15:sldGuideLst>
    </p:ext>
  </p:extLst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423936"/>
      </p:ext>
    </p:extLst>
  </p:cSld>
  <p:clrMapOvr>
    <a:masterClrMapping/>
  </p:clrMapOvr>
  <p:transition>
    <p:fade/>
  </p:transition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36080" y="1237717"/>
            <a:ext cx="8016479" cy="2632992"/>
          </a:xfrm>
        </p:spPr>
        <p:txBody>
          <a:bodyPr anchor="b"/>
          <a:lstStyle>
            <a:lvl1pPr algn="ctr">
              <a:defRPr sz="526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080" y="3972247"/>
            <a:ext cx="8016479" cy="1825938"/>
          </a:xfrm>
        </p:spPr>
        <p:txBody>
          <a:bodyPr/>
          <a:lstStyle>
            <a:lvl1pPr marL="0" indent="0" algn="ctr">
              <a:buNone/>
              <a:defRPr sz="2104"/>
            </a:lvl1pPr>
            <a:lvl2pPr marL="400827" indent="0" algn="ctr">
              <a:buNone/>
              <a:defRPr sz="1753"/>
            </a:lvl2pPr>
            <a:lvl3pPr marL="801654" indent="0" algn="ctr">
              <a:buNone/>
              <a:defRPr sz="1578"/>
            </a:lvl3pPr>
            <a:lvl4pPr marL="1202482" indent="0" algn="ctr">
              <a:buNone/>
              <a:defRPr sz="1403"/>
            </a:lvl4pPr>
            <a:lvl5pPr marL="1603309" indent="0" algn="ctr">
              <a:buNone/>
              <a:defRPr sz="1403"/>
            </a:lvl5pPr>
            <a:lvl6pPr marL="2004136" indent="0" algn="ctr">
              <a:buNone/>
              <a:defRPr sz="1403"/>
            </a:lvl6pPr>
            <a:lvl7pPr marL="2404963" indent="0" algn="ctr">
              <a:buNone/>
              <a:defRPr sz="1403"/>
            </a:lvl7pPr>
            <a:lvl8pPr marL="2805791" indent="0" algn="ctr">
              <a:buNone/>
              <a:defRPr sz="1403"/>
            </a:lvl8pPr>
            <a:lvl9pPr marL="3206618" indent="0" algn="ctr">
              <a:buNone/>
              <a:defRPr sz="1403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4844" y="7009642"/>
            <a:ext cx="2404944" cy="402652"/>
          </a:xfrm>
          <a:prstGeom prst="rect">
            <a:avLst/>
          </a:prstGeom>
        </p:spPr>
        <p:txBody>
          <a:bodyPr/>
          <a:lstStyle/>
          <a:p>
            <a:fld id="{998D3AFA-8D09-4157-A4C2-156562714D6A}" type="datetimeFigureOut">
              <a:rPr lang="en-IN" smtClean="0"/>
              <a:t>27-04-2018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40612" y="7009642"/>
            <a:ext cx="3607415" cy="402652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548850" y="7009642"/>
            <a:ext cx="2404944" cy="402652"/>
          </a:xfrm>
          <a:prstGeom prst="rect">
            <a:avLst/>
          </a:prstGeom>
        </p:spPr>
        <p:txBody>
          <a:bodyPr/>
          <a:lstStyle/>
          <a:p>
            <a:fld id="{87CDE1A6-ADED-47A0-8FA8-41C5FAED12F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084162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- Deloitte green">
    <p:bg bwMode="gray"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gray">
          <a:xfrm>
            <a:off x="439794" y="1880974"/>
            <a:ext cx="9241218" cy="1756067"/>
          </a:xfrm>
        </p:spPr>
        <p:txBody>
          <a:bodyPr anchor="b"/>
          <a:lstStyle>
            <a:lvl1pPr>
              <a:lnSpc>
                <a:spcPct val="95000"/>
              </a:lnSpc>
              <a:defRPr sz="3900" b="1">
                <a:solidFill>
                  <a:schemeClr val="bg1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US" noProof="0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gray">
          <a:xfrm>
            <a:off x="439794" y="3781425"/>
            <a:ext cx="9241218" cy="1727537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95000"/>
              </a:lnSpc>
              <a:spcAft>
                <a:spcPts val="0"/>
              </a:spcAft>
              <a:buNone/>
              <a:defRPr sz="3900">
                <a:solidFill>
                  <a:schemeClr val="bg1"/>
                </a:solidFill>
              </a:defRPr>
            </a:lvl1pPr>
            <a:lvl2pPr marL="504200" indent="0">
              <a:buNone/>
              <a:defRPr sz="2206">
                <a:solidFill>
                  <a:schemeClr val="tx1">
                    <a:tint val="75000"/>
                  </a:schemeClr>
                </a:solidFill>
              </a:defRPr>
            </a:lvl2pPr>
            <a:lvl3pPr marL="1008400" indent="0">
              <a:buNone/>
              <a:defRPr sz="1985">
                <a:solidFill>
                  <a:schemeClr val="tx1">
                    <a:tint val="75000"/>
                  </a:schemeClr>
                </a:solidFill>
              </a:defRPr>
            </a:lvl3pPr>
            <a:lvl4pPr marL="1512600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4pPr>
            <a:lvl5pPr marL="201680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5pPr>
            <a:lvl6pPr marL="252100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6pPr>
            <a:lvl7pPr marL="302520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7pPr>
            <a:lvl8pPr marL="352940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8pPr>
            <a:lvl9pPr marL="403360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 dirty="0"/>
              <a:t>Click to edit Master text styles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439794" y="7142692"/>
            <a:ext cx="4694836" cy="11035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>
              <a:spcBef>
                <a:spcPts val="662"/>
              </a:spcBef>
              <a:buSzPct val="100000"/>
              <a:buFont typeface="Arial"/>
              <a:buNone/>
            </a:pPr>
            <a:r>
              <a:rPr lang="fr-FR" sz="717" noProof="0" dirty="0">
                <a:solidFill>
                  <a:schemeClr val="bg1"/>
                </a:solidFill>
              </a:rPr>
              <a:t>© 2018 Deloitte Touche Tohmatsu India LLP</a:t>
            </a:r>
          </a:p>
        </p:txBody>
      </p:sp>
      <p:sp>
        <p:nvSpPr>
          <p:cNvPr id="8" name="TextBox 7"/>
          <p:cNvSpPr txBox="1"/>
          <p:nvPr userDrawn="1"/>
        </p:nvSpPr>
        <p:spPr>
          <a:xfrm>
            <a:off x="9978847" y="7142692"/>
            <a:ext cx="269999" cy="11035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algn="r">
              <a:spcBef>
                <a:spcPts val="662"/>
              </a:spcBef>
              <a:buSzPct val="100000"/>
              <a:buFont typeface="Arial"/>
              <a:buNone/>
            </a:pPr>
            <a:fld id="{C58DF478-B544-4ED8-9ED4-6A2648E2D233}" type="slidenum">
              <a:rPr lang="en-US" sz="717" noProof="0" smtClean="0">
                <a:solidFill>
                  <a:schemeClr val="bg1"/>
                </a:solidFill>
              </a:rPr>
              <a:pPr marL="0" indent="0" algn="r">
                <a:spcBef>
                  <a:spcPts val="662"/>
                </a:spcBef>
                <a:buSzPct val="100000"/>
                <a:buFont typeface="Arial"/>
                <a:buNone/>
              </a:pPr>
              <a:t>‹#›</a:t>
            </a:fld>
            <a:endParaRPr lang="en-US" sz="717" noProof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4574128"/>
      </p:ext>
    </p:extLst>
  </p:cSld>
  <p:clrMapOvr>
    <a:masterClrMapping/>
  </p:clrMapOvr>
  <p:transition>
    <p:fade/>
  </p:transition>
  <p:extLst mod="1">
    <p:ext uri="{DCECCB84-F9BA-43D5-87BE-67443E8EF086}">
      <p15:sldGuideLst xmlns:p15="http://schemas.microsoft.com/office/powerpoint/2012/main">
        <p15:guide id="1" orient="horz" pos="2382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- Deloitte dark green">
    <p:bg bwMode="gray"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gray">
          <a:xfrm>
            <a:off x="439794" y="1880974"/>
            <a:ext cx="9241218" cy="1756067"/>
          </a:xfrm>
        </p:spPr>
        <p:txBody>
          <a:bodyPr anchor="b"/>
          <a:lstStyle>
            <a:lvl1pPr>
              <a:lnSpc>
                <a:spcPct val="95000"/>
              </a:lnSpc>
              <a:defRPr sz="3900" b="1">
                <a:solidFill>
                  <a:schemeClr val="bg1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US" noProof="0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gray">
          <a:xfrm>
            <a:off x="439793" y="3781425"/>
            <a:ext cx="9243907" cy="1727537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95000"/>
              </a:lnSpc>
              <a:spcAft>
                <a:spcPts val="0"/>
              </a:spcAft>
              <a:buNone/>
              <a:defRPr sz="3900">
                <a:solidFill>
                  <a:schemeClr val="bg1"/>
                </a:solidFill>
              </a:defRPr>
            </a:lvl1pPr>
            <a:lvl2pPr marL="504200" indent="0">
              <a:buNone/>
              <a:defRPr sz="2206">
                <a:solidFill>
                  <a:schemeClr val="tx1">
                    <a:tint val="75000"/>
                  </a:schemeClr>
                </a:solidFill>
              </a:defRPr>
            </a:lvl2pPr>
            <a:lvl3pPr marL="1008400" indent="0">
              <a:buNone/>
              <a:defRPr sz="1985">
                <a:solidFill>
                  <a:schemeClr val="tx1">
                    <a:tint val="75000"/>
                  </a:schemeClr>
                </a:solidFill>
              </a:defRPr>
            </a:lvl3pPr>
            <a:lvl4pPr marL="1512600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4pPr>
            <a:lvl5pPr marL="201680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5pPr>
            <a:lvl6pPr marL="252100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6pPr>
            <a:lvl7pPr marL="302520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7pPr>
            <a:lvl8pPr marL="352940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8pPr>
            <a:lvl9pPr marL="403360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 dirty="0"/>
              <a:t>Click to edit Master text styles</a:t>
            </a:r>
          </a:p>
        </p:txBody>
      </p:sp>
      <p:sp>
        <p:nvSpPr>
          <p:cNvPr id="14" name="TextBox 13"/>
          <p:cNvSpPr txBox="1"/>
          <p:nvPr userDrawn="1"/>
        </p:nvSpPr>
        <p:spPr>
          <a:xfrm>
            <a:off x="439794" y="7142692"/>
            <a:ext cx="4694836" cy="11035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>
              <a:spcBef>
                <a:spcPts val="662"/>
              </a:spcBef>
              <a:buSzPct val="100000"/>
              <a:buFont typeface="Arial"/>
              <a:buNone/>
            </a:pPr>
            <a:r>
              <a:rPr lang="fr-FR" sz="717" noProof="0" dirty="0">
                <a:solidFill>
                  <a:schemeClr val="bg1"/>
                </a:solidFill>
              </a:rPr>
              <a:t>© 2018 Deloitte Touche Tohmatsu India LLP</a:t>
            </a:r>
          </a:p>
        </p:txBody>
      </p:sp>
      <p:sp>
        <p:nvSpPr>
          <p:cNvPr id="15" name="TextBox 14"/>
          <p:cNvSpPr txBox="1"/>
          <p:nvPr userDrawn="1"/>
        </p:nvSpPr>
        <p:spPr>
          <a:xfrm>
            <a:off x="9978847" y="7142692"/>
            <a:ext cx="269999" cy="11035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algn="r">
              <a:spcBef>
                <a:spcPts val="662"/>
              </a:spcBef>
              <a:buSzPct val="100000"/>
              <a:buFont typeface="Arial"/>
              <a:buNone/>
            </a:pPr>
            <a:fld id="{C58DF478-B544-4ED8-9ED4-6A2648E2D233}" type="slidenum">
              <a:rPr lang="en-US" sz="717" noProof="0" smtClean="0">
                <a:solidFill>
                  <a:schemeClr val="bg1"/>
                </a:solidFill>
              </a:rPr>
              <a:pPr marL="0" indent="0" algn="r">
                <a:spcBef>
                  <a:spcPts val="662"/>
                </a:spcBef>
                <a:buSzPct val="100000"/>
                <a:buFont typeface="Arial"/>
                <a:buNone/>
              </a:pPr>
              <a:t>‹#›</a:t>
            </a:fld>
            <a:endParaRPr lang="en-US" sz="717" noProof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6482637"/>
      </p:ext>
    </p:extLst>
  </p:cSld>
  <p:clrMapOvr>
    <a:masterClrMapping/>
  </p:clrMapOvr>
  <p:transition>
    <p:fade/>
  </p:transition>
  <p:extLst mod="1">
    <p:ext uri="{DCECCB84-F9BA-43D5-87BE-67443E8EF086}">
      <p15:sldGuideLst xmlns:p15="http://schemas.microsoft.com/office/powerpoint/2012/main">
        <p15:guide id="1" orient="horz" pos="238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- Deloitte blue">
    <p:bg bwMode="gray"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gray">
          <a:xfrm>
            <a:off x="439794" y="1880974"/>
            <a:ext cx="9241218" cy="1756067"/>
          </a:xfrm>
        </p:spPr>
        <p:txBody>
          <a:bodyPr anchor="b"/>
          <a:lstStyle>
            <a:lvl1pPr>
              <a:lnSpc>
                <a:spcPct val="95000"/>
              </a:lnSpc>
              <a:defRPr sz="3900" b="1">
                <a:solidFill>
                  <a:schemeClr val="bg1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US" noProof="0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gray">
          <a:xfrm>
            <a:off x="439794" y="3781425"/>
            <a:ext cx="9241218" cy="1727537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95000"/>
              </a:lnSpc>
              <a:spcAft>
                <a:spcPts val="0"/>
              </a:spcAft>
              <a:buNone/>
              <a:defRPr sz="3900">
                <a:solidFill>
                  <a:schemeClr val="bg1"/>
                </a:solidFill>
              </a:defRPr>
            </a:lvl1pPr>
            <a:lvl2pPr marL="504200" indent="0">
              <a:buNone/>
              <a:defRPr sz="2206">
                <a:solidFill>
                  <a:schemeClr val="tx1">
                    <a:tint val="75000"/>
                  </a:schemeClr>
                </a:solidFill>
              </a:defRPr>
            </a:lvl2pPr>
            <a:lvl3pPr marL="1008400" indent="0">
              <a:buNone/>
              <a:defRPr sz="1985">
                <a:solidFill>
                  <a:schemeClr val="tx1">
                    <a:tint val="75000"/>
                  </a:schemeClr>
                </a:solidFill>
              </a:defRPr>
            </a:lvl3pPr>
            <a:lvl4pPr marL="1512600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4pPr>
            <a:lvl5pPr marL="201680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5pPr>
            <a:lvl6pPr marL="252100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6pPr>
            <a:lvl7pPr marL="302520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7pPr>
            <a:lvl8pPr marL="352940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8pPr>
            <a:lvl9pPr marL="403360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 dirty="0"/>
              <a:t>Click to edit Master text styles</a:t>
            </a:r>
          </a:p>
        </p:txBody>
      </p:sp>
      <p:sp>
        <p:nvSpPr>
          <p:cNvPr id="11" name="TextBox 10"/>
          <p:cNvSpPr txBox="1"/>
          <p:nvPr userDrawn="1"/>
        </p:nvSpPr>
        <p:spPr>
          <a:xfrm>
            <a:off x="439794" y="7142692"/>
            <a:ext cx="4694836" cy="11035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>
              <a:spcBef>
                <a:spcPts val="662"/>
              </a:spcBef>
              <a:buSzPct val="100000"/>
              <a:buFont typeface="Arial"/>
              <a:buNone/>
            </a:pPr>
            <a:r>
              <a:rPr lang="fr-FR" sz="717" noProof="0" dirty="0">
                <a:solidFill>
                  <a:schemeClr val="bg1"/>
                </a:solidFill>
              </a:rPr>
              <a:t>© 2018 Deloitte Touche Tohmatsu India LLP</a:t>
            </a:r>
          </a:p>
        </p:txBody>
      </p:sp>
      <p:sp>
        <p:nvSpPr>
          <p:cNvPr id="12" name="TextBox 11"/>
          <p:cNvSpPr txBox="1"/>
          <p:nvPr userDrawn="1"/>
        </p:nvSpPr>
        <p:spPr>
          <a:xfrm>
            <a:off x="9978847" y="7142692"/>
            <a:ext cx="269999" cy="11035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algn="r">
              <a:spcBef>
                <a:spcPts val="662"/>
              </a:spcBef>
              <a:buSzPct val="100000"/>
              <a:buFont typeface="Arial"/>
              <a:buNone/>
            </a:pPr>
            <a:fld id="{C58DF478-B544-4ED8-9ED4-6A2648E2D233}" type="slidenum">
              <a:rPr lang="en-US" sz="717" noProof="0" smtClean="0">
                <a:solidFill>
                  <a:schemeClr val="bg1"/>
                </a:solidFill>
              </a:rPr>
              <a:pPr marL="0" indent="0" algn="r">
                <a:spcBef>
                  <a:spcPts val="662"/>
                </a:spcBef>
                <a:buSzPct val="100000"/>
                <a:buFont typeface="Arial"/>
                <a:buNone/>
              </a:pPr>
              <a:t>‹#›</a:t>
            </a:fld>
            <a:endParaRPr lang="en-US" sz="717" noProof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4021458"/>
      </p:ext>
    </p:extLst>
  </p:cSld>
  <p:clrMapOvr>
    <a:masterClrMapping/>
  </p:clrMapOvr>
  <p:transition>
    <p:fade/>
  </p:transition>
  <p:extLst mod="1">
    <p:ext uri="{DCECCB84-F9BA-43D5-87BE-67443E8EF086}">
      <p15:sldGuideLst xmlns:p15="http://schemas.microsoft.com/office/powerpoint/2012/main">
        <p15:guide id="1" orient="horz" pos="2382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- Deloitte dark blue">
    <p:bg bwMode="gray"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gray">
          <a:xfrm>
            <a:off x="439794" y="1880974"/>
            <a:ext cx="9241218" cy="1756067"/>
          </a:xfrm>
        </p:spPr>
        <p:txBody>
          <a:bodyPr anchor="b"/>
          <a:lstStyle>
            <a:lvl1pPr>
              <a:lnSpc>
                <a:spcPct val="95000"/>
              </a:lnSpc>
              <a:defRPr sz="3900" b="1">
                <a:solidFill>
                  <a:schemeClr val="bg1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US" noProof="0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gray">
          <a:xfrm>
            <a:off x="439794" y="3781425"/>
            <a:ext cx="9241218" cy="1727537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95000"/>
              </a:lnSpc>
              <a:spcAft>
                <a:spcPts val="0"/>
              </a:spcAft>
              <a:buNone/>
              <a:defRPr sz="3900">
                <a:solidFill>
                  <a:schemeClr val="bg1"/>
                </a:solidFill>
              </a:defRPr>
            </a:lvl1pPr>
            <a:lvl2pPr marL="504200" indent="0">
              <a:buNone/>
              <a:defRPr sz="2206">
                <a:solidFill>
                  <a:schemeClr val="tx1">
                    <a:tint val="75000"/>
                  </a:schemeClr>
                </a:solidFill>
              </a:defRPr>
            </a:lvl2pPr>
            <a:lvl3pPr marL="1008400" indent="0">
              <a:buNone/>
              <a:defRPr sz="1985">
                <a:solidFill>
                  <a:schemeClr val="tx1">
                    <a:tint val="75000"/>
                  </a:schemeClr>
                </a:solidFill>
              </a:defRPr>
            </a:lvl3pPr>
            <a:lvl4pPr marL="1512600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4pPr>
            <a:lvl5pPr marL="201680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5pPr>
            <a:lvl6pPr marL="252100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6pPr>
            <a:lvl7pPr marL="302520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7pPr>
            <a:lvl8pPr marL="352940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8pPr>
            <a:lvl9pPr marL="403360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 dirty="0"/>
              <a:t>Click to edit Master text styles</a:t>
            </a:r>
          </a:p>
        </p:txBody>
      </p:sp>
      <p:sp>
        <p:nvSpPr>
          <p:cNvPr id="11" name="TextBox 10"/>
          <p:cNvSpPr txBox="1"/>
          <p:nvPr userDrawn="1"/>
        </p:nvSpPr>
        <p:spPr>
          <a:xfrm>
            <a:off x="439794" y="7142692"/>
            <a:ext cx="4694836" cy="11035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>
              <a:spcBef>
                <a:spcPts val="662"/>
              </a:spcBef>
              <a:buSzPct val="100000"/>
              <a:buFont typeface="Arial"/>
              <a:buNone/>
            </a:pPr>
            <a:r>
              <a:rPr lang="fr-FR" sz="717" noProof="0" dirty="0">
                <a:solidFill>
                  <a:schemeClr val="bg1"/>
                </a:solidFill>
              </a:rPr>
              <a:t>© 2018 Deloitte Touche Tohmatsu India LLP</a:t>
            </a:r>
          </a:p>
        </p:txBody>
      </p:sp>
      <p:sp>
        <p:nvSpPr>
          <p:cNvPr id="12" name="TextBox 11"/>
          <p:cNvSpPr txBox="1"/>
          <p:nvPr userDrawn="1"/>
        </p:nvSpPr>
        <p:spPr>
          <a:xfrm>
            <a:off x="9978847" y="7142692"/>
            <a:ext cx="269999" cy="11035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algn="r">
              <a:spcBef>
                <a:spcPts val="662"/>
              </a:spcBef>
              <a:buSzPct val="100000"/>
              <a:buFont typeface="Arial"/>
              <a:buNone/>
            </a:pPr>
            <a:fld id="{C58DF478-B544-4ED8-9ED4-6A2648E2D233}" type="slidenum">
              <a:rPr lang="en-US" sz="717" noProof="0" smtClean="0">
                <a:solidFill>
                  <a:schemeClr val="bg1"/>
                </a:solidFill>
              </a:rPr>
              <a:pPr marL="0" indent="0" algn="r">
                <a:spcBef>
                  <a:spcPts val="662"/>
                </a:spcBef>
                <a:buSzPct val="100000"/>
                <a:buFont typeface="Arial"/>
                <a:buNone/>
              </a:pPr>
              <a:t>‹#›</a:t>
            </a:fld>
            <a:endParaRPr lang="en-US" sz="717" noProof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2371442"/>
      </p:ext>
    </p:extLst>
  </p:cSld>
  <p:clrMapOvr>
    <a:masterClrMapping/>
  </p:clrMapOvr>
  <p:transition>
    <p:fade/>
  </p:transition>
  <p:extLst mod="1">
    <p:ext uri="{DCECCB84-F9BA-43D5-87BE-67443E8EF086}">
      <p15:sldGuideLst xmlns:p15="http://schemas.microsoft.com/office/powerpoint/2012/main">
        <p15:guide id="1" orient="horz" pos="2382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- Deloitte black">
    <p:bg bwMode="gray"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gray">
          <a:xfrm>
            <a:off x="439794" y="1880974"/>
            <a:ext cx="9241218" cy="1756067"/>
          </a:xfrm>
        </p:spPr>
        <p:txBody>
          <a:bodyPr anchor="b"/>
          <a:lstStyle>
            <a:lvl1pPr>
              <a:lnSpc>
                <a:spcPct val="95000"/>
              </a:lnSpc>
              <a:defRPr sz="3900" b="1">
                <a:solidFill>
                  <a:schemeClr val="bg1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US" noProof="0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gray">
          <a:xfrm>
            <a:off x="439794" y="3781425"/>
            <a:ext cx="9241218" cy="1727537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95000"/>
              </a:lnSpc>
              <a:spcAft>
                <a:spcPts val="0"/>
              </a:spcAft>
              <a:buNone/>
              <a:defRPr sz="3900">
                <a:solidFill>
                  <a:schemeClr val="bg1"/>
                </a:solidFill>
              </a:defRPr>
            </a:lvl1pPr>
            <a:lvl2pPr marL="504200" indent="0">
              <a:buNone/>
              <a:defRPr sz="2206">
                <a:solidFill>
                  <a:schemeClr val="tx1">
                    <a:tint val="75000"/>
                  </a:schemeClr>
                </a:solidFill>
              </a:defRPr>
            </a:lvl2pPr>
            <a:lvl3pPr marL="1008400" indent="0">
              <a:buNone/>
              <a:defRPr sz="1985">
                <a:solidFill>
                  <a:schemeClr val="tx1">
                    <a:tint val="75000"/>
                  </a:schemeClr>
                </a:solidFill>
              </a:defRPr>
            </a:lvl3pPr>
            <a:lvl4pPr marL="1512600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4pPr>
            <a:lvl5pPr marL="201680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5pPr>
            <a:lvl6pPr marL="252100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6pPr>
            <a:lvl7pPr marL="302520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7pPr>
            <a:lvl8pPr marL="352940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8pPr>
            <a:lvl9pPr marL="403360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 dirty="0"/>
              <a:t>Click to edit Master text styles</a:t>
            </a:r>
          </a:p>
        </p:txBody>
      </p:sp>
      <p:sp>
        <p:nvSpPr>
          <p:cNvPr id="11" name="TextBox 10"/>
          <p:cNvSpPr txBox="1"/>
          <p:nvPr userDrawn="1"/>
        </p:nvSpPr>
        <p:spPr>
          <a:xfrm>
            <a:off x="439794" y="7142692"/>
            <a:ext cx="4694836" cy="11035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>
              <a:spcBef>
                <a:spcPts val="662"/>
              </a:spcBef>
              <a:buSzPct val="100000"/>
              <a:buFont typeface="Arial"/>
              <a:buNone/>
            </a:pPr>
            <a:r>
              <a:rPr lang="fr-FR" sz="717" noProof="0" dirty="0">
                <a:solidFill>
                  <a:schemeClr val="bg1"/>
                </a:solidFill>
              </a:rPr>
              <a:t>© 2018 Deloitte Touche Tohmatsu India LLP</a:t>
            </a:r>
          </a:p>
        </p:txBody>
      </p:sp>
      <p:sp>
        <p:nvSpPr>
          <p:cNvPr id="12" name="TextBox 11"/>
          <p:cNvSpPr txBox="1"/>
          <p:nvPr userDrawn="1"/>
        </p:nvSpPr>
        <p:spPr>
          <a:xfrm>
            <a:off x="9978847" y="7142692"/>
            <a:ext cx="269999" cy="11035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algn="r">
              <a:spcBef>
                <a:spcPts val="662"/>
              </a:spcBef>
              <a:buSzPct val="100000"/>
              <a:buFont typeface="Arial"/>
              <a:buNone/>
            </a:pPr>
            <a:fld id="{C58DF478-B544-4ED8-9ED4-6A2648E2D233}" type="slidenum">
              <a:rPr lang="en-US" sz="717" noProof="0" smtClean="0">
                <a:solidFill>
                  <a:schemeClr val="bg1"/>
                </a:solidFill>
              </a:rPr>
              <a:pPr marL="0" indent="0" algn="r">
                <a:spcBef>
                  <a:spcPts val="662"/>
                </a:spcBef>
                <a:buSzPct val="100000"/>
                <a:buFont typeface="Arial"/>
                <a:buNone/>
              </a:pPr>
              <a:t>‹#›</a:t>
            </a:fld>
            <a:endParaRPr lang="en-US" sz="717" noProof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6978992"/>
      </p:ext>
    </p:extLst>
  </p:cSld>
  <p:clrMapOvr>
    <a:masterClrMapping/>
  </p:clrMapOvr>
  <p:transition>
    <p:fade/>
  </p:transition>
  <p:extLst mod="1">
    <p:ext uri="{DCECCB84-F9BA-43D5-87BE-67443E8EF086}">
      <p15:sldGuideLst xmlns:p15="http://schemas.microsoft.com/office/powerpoint/2012/main">
        <p15:guide id="1" orient="horz" pos="2382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oleObject" Target="../embeddings/oleObject1.bin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4" Type="http://schemas.openxmlformats.org/officeDocument/2006/relationships/tags" Target="../tags/tag2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vmlDrawing" Target="../drawings/vmlDrawing1.vml"/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image" Target="../media/image1.emf"/><Relationship Id="rId20" Type="http://schemas.openxmlformats.org/officeDocument/2006/relationships/slideLayout" Target="../slideLayouts/slideLayout20.xml"/><Relationship Id="rId41" Type="http://schemas.openxmlformats.org/officeDocument/2006/relationships/slideLayout" Target="../slideLayouts/slideLayout4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/>
          <p:cNvGraphicFramePr>
            <a:graphicFrameLocks noChangeAspect="1"/>
          </p:cNvGraphicFramePr>
          <p:nvPr>
            <p:custDataLst>
              <p:tags r:id="rId44"/>
            </p:custDataLst>
            <p:extLst>
              <p:ext uri="{D42A27DB-BD31-4B8C-83A1-F6EECF244321}">
                <p14:modId xmlns:p14="http://schemas.microsoft.com/office/powerpoint/2010/main" val="166891810"/>
              </p:ext>
            </p:extLst>
          </p:nvPr>
        </p:nvGraphicFramePr>
        <p:xfrm>
          <a:off x="1857" y="1752"/>
          <a:ext cx="1855" cy="1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86" name="think-cell Slide" r:id="rId45" imgW="270" imgH="270" progId="TCLayout.ActiveDocument.1">
                  <p:embed/>
                </p:oleObj>
              </mc:Choice>
              <mc:Fallback>
                <p:oleObj name="think-cell Slide" r:id="rId45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6"/>
                      <a:stretch>
                        <a:fillRect/>
                      </a:stretch>
                    </p:blipFill>
                    <p:spPr>
                      <a:xfrm>
                        <a:off x="1857" y="1752"/>
                        <a:ext cx="1855" cy="1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439794" y="350133"/>
            <a:ext cx="9809052" cy="763288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 noProof="0" dirty="0"/>
              <a:t>Click to edit Master title style</a:t>
            </a:r>
          </a:p>
        </p:txBody>
      </p:sp>
      <p:sp>
        <p:nvSpPr>
          <p:cNvPr id="18" name="TextBox 17"/>
          <p:cNvSpPr txBox="1"/>
          <p:nvPr userDrawn="1"/>
        </p:nvSpPr>
        <p:spPr>
          <a:xfrm>
            <a:off x="439792" y="7142692"/>
            <a:ext cx="4694837" cy="221945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0" indent="0">
              <a:spcBef>
                <a:spcPts val="662"/>
              </a:spcBef>
              <a:buSzPct val="100000"/>
              <a:buFont typeface="Arial"/>
              <a:buNone/>
            </a:pPr>
            <a:r>
              <a:rPr lang="fr-FR" sz="700" noProof="0" dirty="0">
                <a:solidFill>
                  <a:schemeClr val="tx1"/>
                </a:solidFill>
              </a:rPr>
              <a:t>© 2018 Deloitte Touche Tohmatsu India LLP</a:t>
            </a:r>
          </a:p>
        </p:txBody>
      </p:sp>
      <p:sp>
        <p:nvSpPr>
          <p:cNvPr id="19" name="Text Placeholder 18"/>
          <p:cNvSpPr>
            <a:spLocks noGrp="1"/>
          </p:cNvSpPr>
          <p:nvPr>
            <p:ph type="body" idx="1"/>
          </p:nvPr>
        </p:nvSpPr>
        <p:spPr>
          <a:xfrm>
            <a:off x="439793" y="1836444"/>
            <a:ext cx="9809052" cy="5201209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3" name="TextBox 2"/>
          <p:cNvSpPr txBox="1"/>
          <p:nvPr userDrawn="1"/>
        </p:nvSpPr>
        <p:spPr>
          <a:xfrm>
            <a:off x="9978847" y="7142692"/>
            <a:ext cx="269999" cy="110308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0" indent="0" algn="r">
              <a:spcBef>
                <a:spcPts val="662"/>
              </a:spcBef>
              <a:buSzPct val="100000"/>
              <a:buFont typeface="Arial"/>
              <a:buNone/>
            </a:pPr>
            <a:fld id="{C58DF478-B544-4ED8-9ED4-6A2648E2D233}" type="slidenum">
              <a:rPr lang="en-US" sz="700" noProof="0" smtClean="0">
                <a:solidFill>
                  <a:schemeClr val="tx1"/>
                </a:solidFill>
              </a:rPr>
              <a:pPr marL="0" indent="0" algn="r">
                <a:spcBef>
                  <a:spcPts val="662"/>
                </a:spcBef>
                <a:buSzPct val="100000"/>
                <a:buFont typeface="Arial"/>
                <a:buNone/>
              </a:pPr>
              <a:t>‹#›</a:t>
            </a:fld>
            <a:endParaRPr lang="en-US" sz="700" noProof="0" dirty="0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56" r:id="rId3"/>
    <p:sldLayoutId id="2147483755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13" r:id="rId10"/>
    <p:sldLayoutId id="2147483708" r:id="rId11"/>
    <p:sldLayoutId id="2147483710" r:id="rId12"/>
    <p:sldLayoutId id="2147483754" r:id="rId13"/>
    <p:sldLayoutId id="2147483711" r:id="rId14"/>
    <p:sldLayoutId id="2147483753" r:id="rId15"/>
    <p:sldLayoutId id="2147483679" r:id="rId16"/>
    <p:sldLayoutId id="2147483712" r:id="rId17"/>
    <p:sldLayoutId id="2147483678" r:id="rId18"/>
    <p:sldLayoutId id="2147483681" r:id="rId19"/>
    <p:sldLayoutId id="2147483735" r:id="rId20"/>
    <p:sldLayoutId id="2147483699" r:id="rId21"/>
    <p:sldLayoutId id="2147483714" r:id="rId22"/>
    <p:sldLayoutId id="2147483697" r:id="rId23"/>
    <p:sldLayoutId id="2147483715" r:id="rId24"/>
    <p:sldLayoutId id="2147483716" r:id="rId25"/>
    <p:sldLayoutId id="2147483717" r:id="rId26"/>
    <p:sldLayoutId id="2147483718" r:id="rId27"/>
    <p:sldLayoutId id="2147483728" r:id="rId28"/>
    <p:sldLayoutId id="2147483720" r:id="rId29"/>
    <p:sldLayoutId id="2147483721" r:id="rId30"/>
    <p:sldLayoutId id="2147483722" r:id="rId31"/>
    <p:sldLayoutId id="2147483695" r:id="rId32"/>
    <p:sldLayoutId id="2147483751" r:id="rId33"/>
    <p:sldLayoutId id="2147483724" r:id="rId34"/>
    <p:sldLayoutId id="2147483725" r:id="rId35"/>
    <p:sldLayoutId id="2147483726" r:id="rId36"/>
    <p:sldLayoutId id="2147483727" r:id="rId37"/>
    <p:sldLayoutId id="2147483698" r:id="rId38"/>
    <p:sldLayoutId id="2147483752" r:id="rId39"/>
    <p:sldLayoutId id="2147483696" r:id="rId40"/>
    <p:sldLayoutId id="2147483757" r:id="rId41"/>
  </p:sldLayoutIdLst>
  <p:transition>
    <p:fade/>
  </p:transition>
  <p:hf hdr="0" dt="0"/>
  <p:txStyles>
    <p:titleStyle>
      <a:lvl1pPr algn="l" defTabSz="1008400" rtl="0" eaLnBrk="1" latinLnBrk="0" hangingPunct="1">
        <a:spcBef>
          <a:spcPct val="0"/>
        </a:spcBef>
        <a:buNone/>
        <a:defRPr sz="2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1008400" rtl="0" eaLnBrk="1" latinLnBrk="0" hangingPunct="1">
        <a:spcBef>
          <a:spcPts val="0"/>
        </a:spcBef>
        <a:spcAft>
          <a:spcPts val="1103"/>
        </a:spcAft>
        <a:buSzPct val="100000"/>
        <a:buFont typeface="Arial" panose="020B0604020202020204" pitchFamily="34" charset="0"/>
        <a:buNone/>
        <a:defRPr sz="1000" b="0" kern="120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defTabSz="1008400" rtl="0" eaLnBrk="1" latinLnBrk="0" hangingPunct="1">
        <a:spcBef>
          <a:spcPts val="0"/>
        </a:spcBef>
        <a:spcAft>
          <a:spcPts val="1103"/>
        </a:spcAft>
        <a:buClrTx/>
        <a:buSzPct val="100000"/>
        <a:buFont typeface="Arial"/>
        <a:buNone/>
        <a:defRPr lang="en-US" sz="1000" b="1" kern="1200" dirty="0" smtClean="0">
          <a:solidFill>
            <a:schemeClr val="tx1"/>
          </a:solidFill>
          <a:latin typeface="+mn-lt"/>
          <a:ea typeface="+mn-ea"/>
          <a:cs typeface="+mn-cs"/>
        </a:defRPr>
      </a:lvl2pPr>
      <a:lvl3pPr marL="194534" indent="-194534" algn="l" defTabSz="1008400" rtl="0" eaLnBrk="1" latinLnBrk="0" hangingPunct="1">
        <a:spcBef>
          <a:spcPts val="0"/>
        </a:spcBef>
        <a:spcAft>
          <a:spcPts val="1103"/>
        </a:spcAft>
        <a:buClrTx/>
        <a:buSzPct val="100000"/>
        <a:buFont typeface="Arial" panose="020B0604020202020204" pitchFamily="34" charset="0"/>
        <a:buChar char="•"/>
        <a:defRPr lang="en-US" sz="1000" kern="1200" dirty="0" smtClean="0">
          <a:solidFill>
            <a:schemeClr val="tx1"/>
          </a:solidFill>
          <a:latin typeface="+mn-lt"/>
          <a:ea typeface="+mn-ea"/>
          <a:cs typeface="+mn-cs"/>
        </a:defRPr>
      </a:lvl3pPr>
      <a:lvl4pPr marL="393038" indent="-194534" algn="l" defTabSz="1008400" rtl="0" eaLnBrk="1" latinLnBrk="0" hangingPunct="1">
        <a:spcBef>
          <a:spcPts val="0"/>
        </a:spcBef>
        <a:spcAft>
          <a:spcPts val="1103"/>
        </a:spcAft>
        <a:buClrTx/>
        <a:buSzPct val="100000"/>
        <a:buFont typeface="Verdana" panose="020B0604030504040204" pitchFamily="34" charset="0"/>
        <a:buChar char="−"/>
        <a:defRPr lang="en-US" sz="1000" kern="1200" baseline="0" dirty="0" smtClean="0">
          <a:solidFill>
            <a:schemeClr val="tx1"/>
          </a:solidFill>
          <a:latin typeface="+mn-lt"/>
          <a:ea typeface="+mn-ea"/>
          <a:cs typeface="+mn-cs"/>
        </a:defRPr>
      </a:lvl4pPr>
      <a:lvl5pPr marL="587572" indent="-194534" algn="l" defTabSz="880600" rtl="0" eaLnBrk="1" latinLnBrk="0" hangingPunct="1">
        <a:spcBef>
          <a:spcPts val="0"/>
        </a:spcBef>
        <a:spcAft>
          <a:spcPts val="1103"/>
        </a:spcAft>
        <a:buClrTx/>
        <a:buSzPct val="100000"/>
        <a:buFont typeface="Verdana" panose="020B0604030504040204" pitchFamily="34" charset="0"/>
        <a:buChar char="−"/>
        <a:tabLst/>
        <a:defRPr lang="en-US" sz="1000" kern="1200" baseline="0" dirty="0" smtClean="0">
          <a:solidFill>
            <a:schemeClr val="tx1"/>
          </a:solidFill>
          <a:latin typeface="+mn-lt"/>
          <a:ea typeface="+mn-ea"/>
          <a:cs typeface="+mn-cs"/>
        </a:defRPr>
      </a:lvl5pPr>
      <a:lvl6pPr marL="587572" indent="-194534" algn="l" defTabSz="1008400" rtl="0" eaLnBrk="1" latinLnBrk="0" hangingPunct="1">
        <a:spcBef>
          <a:spcPts val="0"/>
        </a:spcBef>
        <a:spcAft>
          <a:spcPts val="1103"/>
        </a:spcAft>
        <a:buFont typeface="Verdana" panose="020B0604030504040204" pitchFamily="34" charset="0"/>
        <a:buChar char="−"/>
        <a:defRPr sz="1323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587572" indent="-194534" algn="l" defTabSz="1008400" rtl="0" eaLnBrk="1" latinLnBrk="0" hangingPunct="1">
        <a:spcBef>
          <a:spcPts val="0"/>
        </a:spcBef>
        <a:spcAft>
          <a:spcPts val="1103"/>
        </a:spcAft>
        <a:buFont typeface="Verdana" panose="020B0604030504040204" pitchFamily="34" charset="0"/>
        <a:buChar char="−"/>
        <a:defRPr sz="1323" kern="1200">
          <a:solidFill>
            <a:schemeClr val="tx1"/>
          </a:solidFill>
          <a:latin typeface="+mn-lt"/>
          <a:ea typeface="+mn-ea"/>
          <a:cs typeface="+mn-cs"/>
        </a:defRPr>
      </a:lvl7pPr>
      <a:lvl8pPr marL="587572" indent="-194534" algn="l" defTabSz="1008400" rtl="0" eaLnBrk="1" latinLnBrk="0" hangingPunct="1">
        <a:spcBef>
          <a:spcPts val="0"/>
        </a:spcBef>
        <a:spcAft>
          <a:spcPts val="1103"/>
        </a:spcAft>
        <a:buFont typeface="Verdana" panose="020B0604030504040204" pitchFamily="34" charset="0"/>
        <a:buChar char="−"/>
        <a:defRPr sz="1323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587572" indent="-194534" algn="l" defTabSz="1008400" rtl="0" eaLnBrk="1" latinLnBrk="0" hangingPunct="1">
        <a:spcBef>
          <a:spcPts val="0"/>
        </a:spcBef>
        <a:spcAft>
          <a:spcPts val="1103"/>
        </a:spcAft>
        <a:buFont typeface="Verdana" panose="020B0604030504040204" pitchFamily="34" charset="0"/>
        <a:buChar char="−"/>
        <a:defRPr sz="1323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8400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1pPr>
      <a:lvl2pPr marL="504200" algn="l" defTabSz="1008400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2pPr>
      <a:lvl3pPr marL="1008400" algn="l" defTabSz="1008400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3pPr>
      <a:lvl4pPr marL="1512600" algn="l" defTabSz="1008400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4pPr>
      <a:lvl5pPr marL="2016801" algn="l" defTabSz="1008400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5pPr>
      <a:lvl6pPr marL="2521001" algn="l" defTabSz="1008400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6pPr>
      <a:lvl7pPr marL="3025201" algn="l" defTabSz="1008400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7pPr>
      <a:lvl8pPr marL="3529401" algn="l" defTabSz="1008400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8pPr>
      <a:lvl9pPr marL="4033601" algn="l" defTabSz="1008400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4443" userDrawn="1">
          <p15:clr>
            <a:srgbClr val="F26B43"/>
          </p15:clr>
        </p15:guide>
        <p15:guide id="4" pos="277" userDrawn="1">
          <p15:clr>
            <a:srgbClr val="F26B43"/>
          </p15:clr>
        </p15:guide>
        <p15:guide id="5" pos="6464" userDrawn="1">
          <p15:clr>
            <a:srgbClr val="F26B43"/>
          </p15:clr>
        </p15:guide>
        <p15:guide id="11" orient="horz" pos="219" userDrawn="1">
          <p15:clr>
            <a:srgbClr val="F26B43"/>
          </p15:clr>
        </p15:guide>
        <p15:guide id="21" orient="horz" pos="1152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8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8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8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8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8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8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3"/>
          <p:cNvSpPr txBox="1">
            <a:spLocks/>
          </p:cNvSpPr>
          <p:nvPr/>
        </p:nvSpPr>
        <p:spPr>
          <a:xfrm>
            <a:off x="366922" y="2757352"/>
            <a:ext cx="8599524" cy="491616"/>
          </a:xfrm>
          <a:prstGeom prst="rect">
            <a:avLst/>
          </a:prstGeom>
        </p:spPr>
        <p:txBody>
          <a:bodyPr vert="horz" lIns="80165" tIns="40082" rIns="80165" bIns="40082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IN" sz="2630" b="1" dirty="0">
                <a:solidFill>
                  <a:srgbClr val="DA291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Plenary 1</a:t>
            </a:r>
            <a:br>
              <a:rPr lang="en-IN" sz="2630" b="1" dirty="0">
                <a:solidFill>
                  <a:srgbClr val="DA291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br>
              <a:rPr lang="en-IN" sz="2630" b="1" dirty="0">
                <a:solidFill>
                  <a:srgbClr val="DA291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endParaRPr lang="en-IN" sz="2630" dirty="0">
              <a:solidFill>
                <a:srgbClr val="DA291C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66922" y="3498110"/>
            <a:ext cx="9087806" cy="9017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IN" sz="2630" b="1" dirty="0">
                <a:solidFill>
                  <a:srgbClr val="DA291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BEPS Action – 1, Report on Digital Economy - PE issues and impact on developing countries</a:t>
            </a:r>
            <a:endParaRPr lang="en-IN" sz="2630" dirty="0"/>
          </a:p>
        </p:txBody>
      </p:sp>
      <p:sp>
        <p:nvSpPr>
          <p:cNvPr id="4" name="Title 3"/>
          <p:cNvSpPr txBox="1">
            <a:spLocks/>
          </p:cNvSpPr>
          <p:nvPr/>
        </p:nvSpPr>
        <p:spPr bwMode="gray">
          <a:xfrm>
            <a:off x="418529" y="6062134"/>
            <a:ext cx="2441629" cy="90219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defTabSz="1008400" rtl="0" eaLnBrk="1" latinLnBrk="0" hangingPunct="1">
              <a:spcBef>
                <a:spcPct val="0"/>
              </a:spcBef>
              <a:buNone/>
              <a:defRPr sz="2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IN" b="1" dirty="0"/>
              <a:t>April 27, 2018</a:t>
            </a:r>
          </a:p>
          <a:p>
            <a:r>
              <a:rPr lang="en-US" b="1" dirty="0"/>
              <a:t>IFA, New Delhi</a:t>
            </a:r>
            <a:endParaRPr lang="en-IN" b="1" dirty="0"/>
          </a:p>
        </p:txBody>
      </p:sp>
    </p:spTree>
    <p:extLst>
      <p:ext uri="{BB962C8B-B14F-4D97-AF65-F5344CB8AC3E}">
        <p14:creationId xmlns:p14="http://schemas.microsoft.com/office/powerpoint/2010/main" val="33828074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39794" y="279795"/>
            <a:ext cx="9809052" cy="560762"/>
          </a:xfrm>
        </p:spPr>
        <p:txBody>
          <a:bodyPr/>
          <a:lstStyle/>
          <a:p>
            <a:r>
              <a:rPr lang="en-US" sz="2800" dirty="0">
                <a:solidFill>
                  <a:srgbClr val="C00000"/>
                </a:solidFill>
              </a:rPr>
              <a:t>Taxing the digital economy – India’s take (1/4)</a:t>
            </a:r>
            <a:endParaRPr lang="en-IN" sz="2800" dirty="0">
              <a:solidFill>
                <a:srgbClr val="C0000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55181" y="1105786"/>
            <a:ext cx="9803219" cy="55399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en-US" sz="2200" b="1" dirty="0">
                <a:solidFill>
                  <a:srgbClr val="FFC000"/>
                </a:solidFill>
              </a:rPr>
              <a:t>Equalisation Levy </a:t>
            </a:r>
          </a:p>
          <a:p>
            <a:pPr marL="864337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en-US" sz="2200" dirty="0"/>
              <a:t>Effective from June 1, 2016</a:t>
            </a:r>
          </a:p>
          <a:p>
            <a:pPr marL="864337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en-US" sz="2200" dirty="0"/>
              <a:t>Applies on payment to non-residents not having a PE in India </a:t>
            </a:r>
          </a:p>
          <a:p>
            <a:pPr marL="864337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en-US" sz="2200" dirty="0"/>
              <a:t>Presently applies on payment for online advertisements / provision of digital space </a:t>
            </a:r>
          </a:p>
          <a:p>
            <a:pPr marL="864337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en-US" sz="2200" dirty="0"/>
              <a:t>6% of gross payment </a:t>
            </a:r>
          </a:p>
          <a:p>
            <a:pPr marL="864337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en-US" sz="2200" dirty="0"/>
              <a:t>Payment subject to EL- exempt from income tax [section 10(50) of Income-tax Act, 1961]</a:t>
            </a:r>
          </a:p>
          <a:p>
            <a:pPr marL="864337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en-US" sz="2200" dirty="0"/>
              <a:t>Revenue collected by India from June 2016 to March 2017 -  INR 3.4 billion </a:t>
            </a:r>
            <a:r>
              <a:rPr lang="en-US" altLang="en-US" sz="1600" i="1" dirty="0"/>
              <a:t>(source: OECD Interim report on Tax Challenges Arising from Digital Economy)</a:t>
            </a:r>
          </a:p>
        </p:txBody>
      </p:sp>
    </p:spTree>
    <p:extLst>
      <p:ext uri="{BB962C8B-B14F-4D97-AF65-F5344CB8AC3E}">
        <p14:creationId xmlns:p14="http://schemas.microsoft.com/office/powerpoint/2010/main" val="699530712"/>
      </p:ext>
    </p:extLst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39794" y="279795"/>
            <a:ext cx="9809052" cy="560762"/>
          </a:xfrm>
        </p:spPr>
        <p:txBody>
          <a:bodyPr/>
          <a:lstStyle/>
          <a:p>
            <a:r>
              <a:rPr lang="en-US" sz="2800" dirty="0">
                <a:solidFill>
                  <a:srgbClr val="C00000"/>
                </a:solidFill>
              </a:rPr>
              <a:t>Taxing the digital economy – India’s take (2/4)</a:t>
            </a:r>
            <a:endParaRPr lang="en-IN" sz="2800" dirty="0">
              <a:solidFill>
                <a:srgbClr val="C0000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55181" y="1105786"/>
            <a:ext cx="9803219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en-US" sz="2200" b="1" dirty="0">
                <a:solidFill>
                  <a:srgbClr val="FFC000"/>
                </a:solidFill>
              </a:rPr>
              <a:t>Online Information Database Access and Retrieval Services (‘OIDAR’)</a:t>
            </a:r>
          </a:p>
          <a:p>
            <a:pPr marL="864337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en-US" sz="2200" dirty="0"/>
              <a:t>GST at 18%</a:t>
            </a:r>
          </a:p>
          <a:p>
            <a:pPr marL="864337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en-US" sz="2200" dirty="0"/>
              <a:t>Applies on services provided through the medium of internet and received by recipient online without having physical interface</a:t>
            </a:r>
          </a:p>
          <a:p>
            <a:pPr marL="864337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en-US" sz="2200" dirty="0"/>
              <a:t>Advertising on internet, providing cloud services, providing e-books, digital data storage, online gaming </a:t>
            </a:r>
          </a:p>
        </p:txBody>
      </p:sp>
    </p:spTree>
    <p:extLst>
      <p:ext uri="{BB962C8B-B14F-4D97-AF65-F5344CB8AC3E}">
        <p14:creationId xmlns:p14="http://schemas.microsoft.com/office/powerpoint/2010/main" val="1578493354"/>
      </p:ext>
    </p:extLst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39794" y="279795"/>
            <a:ext cx="9809052" cy="560762"/>
          </a:xfrm>
        </p:spPr>
        <p:txBody>
          <a:bodyPr/>
          <a:lstStyle/>
          <a:p>
            <a:r>
              <a:rPr lang="en-US" sz="2800" dirty="0">
                <a:solidFill>
                  <a:srgbClr val="C00000"/>
                </a:solidFill>
              </a:rPr>
              <a:t>Taxing the digital economy – India’s take (3/4)</a:t>
            </a:r>
            <a:endParaRPr lang="en-IN" sz="2800" dirty="0">
              <a:solidFill>
                <a:srgbClr val="C0000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55181" y="1105786"/>
            <a:ext cx="9803219" cy="32517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en-US" b="1" dirty="0">
                <a:solidFill>
                  <a:srgbClr val="FFC000"/>
                </a:solidFill>
              </a:rPr>
              <a:t>India’s Observations on 2017 draft OECD MC and Commentary </a:t>
            </a:r>
          </a:p>
          <a:p>
            <a:pPr marL="864336" lvl="2" indent="-3429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dirty="0"/>
              <a:t>Right to include Significant Economic Presence (‘SEP’)</a:t>
            </a:r>
            <a:r>
              <a:rPr lang="en-US" altLang="en-US" dirty="0"/>
              <a:t>  </a:t>
            </a:r>
          </a:p>
          <a:p>
            <a:pPr marL="864336" lvl="2" indent="-3429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en-US" dirty="0"/>
              <a:t>Website may create a PE</a:t>
            </a:r>
          </a:p>
          <a:p>
            <a:pPr marL="864336" lvl="2" indent="-3429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dirty="0"/>
              <a:t>PE if opening of website on equipment results in download of automated software, such as cookies for collection of data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dirty="0"/>
          </a:p>
          <a:p>
            <a:pPr lvl="1"/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602766323"/>
      </p:ext>
    </p:extLst>
  </p:cSld>
  <p:clrMapOvr>
    <a:masterClrMapping/>
  </p:clrMapOvr>
  <p:transition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39794" y="279795"/>
            <a:ext cx="9809052" cy="560762"/>
          </a:xfrm>
        </p:spPr>
        <p:txBody>
          <a:bodyPr/>
          <a:lstStyle/>
          <a:p>
            <a:r>
              <a:rPr lang="en-US" sz="2800" dirty="0">
                <a:solidFill>
                  <a:srgbClr val="C00000"/>
                </a:solidFill>
              </a:rPr>
              <a:t>Taxing the digital economy – India’s take (4/4)</a:t>
            </a:r>
            <a:endParaRPr lang="en-IN" sz="2800" dirty="0">
              <a:solidFill>
                <a:srgbClr val="C0000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55181" y="1105786"/>
            <a:ext cx="10433457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en-US" sz="2000" b="1" dirty="0">
                <a:solidFill>
                  <a:srgbClr val="FFC000"/>
                </a:solidFill>
              </a:rPr>
              <a:t>SEP introduced in domestic tax law – S. 9 Business Connection</a:t>
            </a:r>
          </a:p>
          <a:p>
            <a:pPr marL="864336" lvl="2" indent="-3429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en-US" sz="2000" dirty="0"/>
              <a:t>SEP shall mean:</a:t>
            </a:r>
          </a:p>
          <a:p>
            <a:pPr marL="1616075" indent="-628650">
              <a:buAutoNum type="alphaLcParenBoth"/>
              <a:defRPr/>
            </a:pPr>
            <a:r>
              <a:rPr lang="en-US" sz="2000" dirty="0"/>
              <a:t>transaction in respect of any goods, services or property carried out by a non-resident in India including provision of download of data or software in India, if the aggregate of payments arising from such transactions during the previous year exceeds prescribed amount; or</a:t>
            </a:r>
          </a:p>
          <a:p>
            <a:pPr marL="1616075" indent="-628650">
              <a:buAutoNum type="alphaLcParenBoth"/>
              <a:defRPr/>
            </a:pPr>
            <a:endParaRPr lang="en-US" sz="2000" dirty="0"/>
          </a:p>
          <a:p>
            <a:pPr marL="1616075" indent="-628650">
              <a:buAutoNum type="alphaLcParenBoth"/>
              <a:defRPr/>
            </a:pPr>
            <a:r>
              <a:rPr lang="en-US" sz="2000" dirty="0"/>
              <a:t>systematic and continuous soliciting of business activities or engaging in interaction with prescribed number of users, in India through digital means. </a:t>
            </a:r>
          </a:p>
          <a:p>
            <a:pPr>
              <a:tabLst>
                <a:tab pos="361950" algn="l"/>
                <a:tab pos="1797050" algn="l"/>
              </a:tabLst>
              <a:defRPr/>
            </a:pPr>
            <a:endParaRPr lang="en-US" sz="2000" dirty="0"/>
          </a:p>
          <a:p>
            <a:pPr marL="864336" lvl="2" indent="-3429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en-US" sz="2000" dirty="0"/>
              <a:t>Whether or not</a:t>
            </a:r>
          </a:p>
          <a:p>
            <a:pPr marL="1385773" lvl="3" indent="-3429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en-US" sz="2000" dirty="0"/>
              <a:t>Agreement for such transactions or activities is entered in India; or</a:t>
            </a:r>
          </a:p>
          <a:p>
            <a:pPr marL="1385773" lvl="3" indent="-3429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en-US" sz="2000" dirty="0"/>
              <a:t>The non-resident has a residence or place of business in India; or</a:t>
            </a:r>
          </a:p>
          <a:p>
            <a:pPr marL="1385773" lvl="3" indent="-3429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en-US" sz="2000" dirty="0"/>
              <a:t>The non-resident renders services in India.</a:t>
            </a:r>
          </a:p>
        </p:txBody>
      </p:sp>
    </p:spTree>
    <p:extLst>
      <p:ext uri="{BB962C8B-B14F-4D97-AF65-F5344CB8AC3E}">
        <p14:creationId xmlns:p14="http://schemas.microsoft.com/office/powerpoint/2010/main" val="3766839214"/>
      </p:ext>
    </p:extLst>
  </p:cSld>
  <p:clrMapOvr>
    <a:masterClrMapping/>
  </p:clrMapOvr>
  <p:transition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18529" y="2193656"/>
            <a:ext cx="9809052" cy="560762"/>
          </a:xfrm>
        </p:spPr>
        <p:txBody>
          <a:bodyPr/>
          <a:lstStyle/>
          <a:p>
            <a:r>
              <a:rPr lang="en-IN" sz="3600" b="1" dirty="0">
                <a:solidFill>
                  <a:srgbClr val="DA291C"/>
                </a:solidFill>
              </a:rPr>
              <a:t>Equalisation Levy</a:t>
            </a:r>
            <a:br>
              <a:rPr lang="en-IN" sz="3600" b="1" dirty="0">
                <a:solidFill>
                  <a:srgbClr val="DA291C"/>
                </a:solidFill>
              </a:rPr>
            </a:br>
            <a:r>
              <a:rPr lang="en-IN" sz="3600" b="1" dirty="0">
                <a:solidFill>
                  <a:srgbClr val="DA291C"/>
                </a:solidFill>
              </a:rPr>
              <a:t> - Issues under consideration</a:t>
            </a:r>
            <a:endParaRPr lang="en-IN" sz="3600" dirty="0">
              <a:solidFill>
                <a:srgbClr val="DA291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0926024"/>
      </p:ext>
    </p:extLst>
  </p:cSld>
  <p:clrMapOvr>
    <a:masterClrMapping/>
  </p:clrMapOvr>
  <p:transition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39794" y="279795"/>
            <a:ext cx="9809052" cy="560762"/>
          </a:xfrm>
        </p:spPr>
        <p:txBody>
          <a:bodyPr/>
          <a:lstStyle/>
          <a:p>
            <a:r>
              <a:rPr lang="en-US" sz="2800" dirty="0">
                <a:solidFill>
                  <a:srgbClr val="C00000"/>
                </a:solidFill>
              </a:rPr>
              <a:t>EL: Issues under consideration (1/2) </a:t>
            </a:r>
            <a:endParaRPr lang="en-IN" sz="2800" dirty="0">
              <a:solidFill>
                <a:srgbClr val="C0000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97713" y="1520455"/>
            <a:ext cx="9803219" cy="27503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dirty="0"/>
              <a:t>Has EL achieved its objectives?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dirty="0"/>
              <a:t>Is EL an interim measure?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dirty="0"/>
              <a:t>How does EL interact with SEP?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171871583"/>
      </p:ext>
    </p:extLst>
  </p:cSld>
  <p:clrMapOvr>
    <a:masterClrMapping/>
  </p:clrMapOvr>
  <p:transition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39794" y="279795"/>
            <a:ext cx="9809052" cy="560762"/>
          </a:xfrm>
        </p:spPr>
        <p:txBody>
          <a:bodyPr/>
          <a:lstStyle/>
          <a:p>
            <a:r>
              <a:rPr lang="en-US" sz="2800" dirty="0">
                <a:solidFill>
                  <a:srgbClr val="C00000"/>
                </a:solidFill>
              </a:rPr>
              <a:t>EL: Issues under consideration (2/2) </a:t>
            </a:r>
            <a:endParaRPr lang="en-IN" sz="2800" dirty="0">
              <a:solidFill>
                <a:srgbClr val="C0000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76445" y="1190847"/>
            <a:ext cx="10239155" cy="32368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dirty="0"/>
              <a:t>Compliance with international obligations under tax treaties?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dirty="0"/>
              <a:t>Any scope to include in bilateral treaties?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dirty="0"/>
              <a:t>Scope likely to be expanded to include other services?  </a:t>
            </a:r>
          </a:p>
        </p:txBody>
      </p:sp>
    </p:spTree>
    <p:extLst>
      <p:ext uri="{BB962C8B-B14F-4D97-AF65-F5344CB8AC3E}">
        <p14:creationId xmlns:p14="http://schemas.microsoft.com/office/powerpoint/2010/main" val="1373096475"/>
      </p:ext>
    </p:extLst>
  </p:cSld>
  <p:clrMapOvr>
    <a:masterClrMapping/>
  </p:clrMapOvr>
  <p:transition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18529" y="2193656"/>
            <a:ext cx="9809052" cy="560762"/>
          </a:xfrm>
        </p:spPr>
        <p:txBody>
          <a:bodyPr/>
          <a:lstStyle/>
          <a:p>
            <a:r>
              <a:rPr lang="en-US" sz="3600" b="1" dirty="0">
                <a:solidFill>
                  <a:srgbClr val="DA291C"/>
                </a:solidFill>
              </a:rPr>
              <a:t>Significant Economic Presence</a:t>
            </a:r>
            <a:br>
              <a:rPr lang="en-US" sz="3600" b="1" dirty="0">
                <a:solidFill>
                  <a:srgbClr val="DA291C"/>
                </a:solidFill>
              </a:rPr>
            </a:br>
            <a:r>
              <a:rPr lang="en-US" sz="3600" b="1" dirty="0">
                <a:solidFill>
                  <a:srgbClr val="DA291C"/>
                </a:solidFill>
              </a:rPr>
              <a:t> - Issues under consideration </a:t>
            </a:r>
            <a:endParaRPr lang="en-IN" sz="3600" dirty="0">
              <a:solidFill>
                <a:srgbClr val="DA291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136227"/>
      </p:ext>
    </p:extLst>
  </p:cSld>
  <p:clrMapOvr>
    <a:masterClrMapping/>
  </p:clrMapOvr>
  <p:transition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7968" y="2381109"/>
            <a:ext cx="1024884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/>
              <a:t>Interpretation of “carried out in India”? Litigation? 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/>
              <a:t>Doing business </a:t>
            </a:r>
            <a:r>
              <a:rPr lang="en-US" sz="2800" i="1" u="sng" dirty="0"/>
              <a:t>in</a:t>
            </a:r>
            <a:r>
              <a:rPr lang="en-US" sz="2800" dirty="0"/>
              <a:t> India vs Doing business </a:t>
            </a:r>
            <a:r>
              <a:rPr lang="en-US" sz="2800" i="1" u="sng" dirty="0"/>
              <a:t>with </a:t>
            </a:r>
            <a:r>
              <a:rPr lang="en-US" sz="2800" dirty="0"/>
              <a:t>India?</a:t>
            </a:r>
            <a:endParaRPr lang="en-US" sz="2800" u="sng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/>
              <a:t>Application to transactions in physical goods?</a:t>
            </a:r>
          </a:p>
          <a:p>
            <a:pPr marL="864337" lvl="1" indent="-342900">
              <a:buFont typeface="Arial" panose="020B0604020202020204" pitchFamily="34" charset="0"/>
              <a:buChar char="•"/>
            </a:pPr>
            <a:r>
              <a:rPr lang="en-US" sz="2800" dirty="0"/>
              <a:t>Sold through digital means</a:t>
            </a:r>
          </a:p>
          <a:p>
            <a:pPr marL="864337" lvl="1" indent="-342900">
              <a:buFont typeface="Arial" panose="020B0604020202020204" pitchFamily="34" charset="0"/>
              <a:buChar char="•"/>
            </a:pPr>
            <a:r>
              <a:rPr lang="en-US" sz="2800" dirty="0"/>
              <a:t>Sold through non-digital means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/>
              <a:t>Uncertainty and litigation for physical goods?</a:t>
            </a:r>
          </a:p>
        </p:txBody>
      </p:sp>
      <p:sp>
        <p:nvSpPr>
          <p:cNvPr id="3" name="Rectangle 2"/>
          <p:cNvSpPr/>
          <p:nvPr/>
        </p:nvSpPr>
        <p:spPr bwMode="gray">
          <a:xfrm>
            <a:off x="217968" y="1010092"/>
            <a:ext cx="10138144" cy="1137686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 algn="ctr">
            <a:noFill/>
            <a:miter lim="800000"/>
            <a:headEnd/>
            <a:tailEnd/>
          </a:ln>
        </p:spPr>
        <p:txBody>
          <a:bodyPr wrap="square" lIns="88900" tIns="88900" rIns="88900" bIns="88900" rtlCol="0" anchor="ctr"/>
          <a:lstStyle/>
          <a:p>
            <a:r>
              <a:rPr lang="en-US" sz="3000" i="1" dirty="0">
                <a:solidFill>
                  <a:srgbClr val="ED8B00"/>
                </a:solidFill>
              </a:rPr>
              <a:t>“transaction in respect of any goods, services or property </a:t>
            </a:r>
            <a:r>
              <a:rPr lang="en-US" sz="3000" b="1" i="1" dirty="0">
                <a:solidFill>
                  <a:srgbClr val="ED8B00"/>
                </a:solidFill>
              </a:rPr>
              <a:t>carried out </a:t>
            </a:r>
            <a:r>
              <a:rPr lang="en-US" sz="3000" i="1" dirty="0">
                <a:solidFill>
                  <a:srgbClr val="ED8B00"/>
                </a:solidFill>
              </a:rPr>
              <a:t>by a non-resident </a:t>
            </a:r>
            <a:r>
              <a:rPr lang="en-US" sz="3000" b="1" i="1" dirty="0">
                <a:solidFill>
                  <a:srgbClr val="ED8B00"/>
                </a:solidFill>
              </a:rPr>
              <a:t>in India</a:t>
            </a:r>
            <a:r>
              <a:rPr lang="en-US" sz="3000" i="1" dirty="0">
                <a:solidFill>
                  <a:srgbClr val="ED8B00"/>
                </a:solidFill>
              </a:rPr>
              <a:t>…”</a:t>
            </a:r>
          </a:p>
        </p:txBody>
      </p:sp>
      <p:sp>
        <p:nvSpPr>
          <p:cNvPr id="6" name="Title 3"/>
          <p:cNvSpPr>
            <a:spLocks noGrp="1"/>
          </p:cNvSpPr>
          <p:nvPr>
            <p:ph type="title"/>
          </p:nvPr>
        </p:nvSpPr>
        <p:spPr>
          <a:xfrm>
            <a:off x="439794" y="215999"/>
            <a:ext cx="9809052" cy="560762"/>
          </a:xfrm>
        </p:spPr>
        <p:txBody>
          <a:bodyPr/>
          <a:lstStyle/>
          <a:p>
            <a:r>
              <a:rPr lang="en-US" sz="2800" dirty="0">
                <a:solidFill>
                  <a:srgbClr val="C00000"/>
                </a:solidFill>
              </a:rPr>
              <a:t>SEP: Issues under consideration (1/7)  </a:t>
            </a:r>
            <a:endParaRPr lang="en-IN" sz="28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5848135"/>
      </p:ext>
    </p:extLst>
  </p:cSld>
  <p:clrMapOvr>
    <a:masterClrMapping/>
  </p:clrMapOvr>
  <p:transition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5181" y="1105786"/>
            <a:ext cx="9803219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endParaRPr lang="en-US" sz="2800" i="1" dirty="0">
              <a:solidFill>
                <a:srgbClr val="ED8B00"/>
              </a:solidFill>
            </a:endParaRPr>
          </a:p>
          <a:p>
            <a:pPr>
              <a:lnSpc>
                <a:spcPct val="150000"/>
              </a:lnSpc>
            </a:pPr>
            <a:endParaRPr lang="en-US" sz="2800" i="1" dirty="0">
              <a:solidFill>
                <a:srgbClr val="ED8B00"/>
              </a:solidFill>
            </a:endParaRPr>
          </a:p>
          <a:p>
            <a:pPr>
              <a:lnSpc>
                <a:spcPct val="150000"/>
              </a:lnSpc>
            </a:pPr>
            <a:endParaRPr lang="en-US" sz="2800" dirty="0"/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dirty="0"/>
              <a:t>Source taxation of non-technical services?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dirty="0"/>
              <a:t>Interaction with payments covered under S. 9(1)(vii) of the Income-tax Act, 1961?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2800" dirty="0"/>
          </a:p>
        </p:txBody>
      </p:sp>
      <p:sp>
        <p:nvSpPr>
          <p:cNvPr id="5" name="Rectangle 4"/>
          <p:cNvSpPr/>
          <p:nvPr/>
        </p:nvSpPr>
        <p:spPr bwMode="gray">
          <a:xfrm>
            <a:off x="217968" y="988828"/>
            <a:ext cx="10138144" cy="1924493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 algn="ctr">
            <a:noFill/>
            <a:miter lim="800000"/>
            <a:headEnd/>
            <a:tailEnd/>
          </a:ln>
        </p:spPr>
        <p:txBody>
          <a:bodyPr wrap="square" lIns="88900" tIns="88900" rIns="88900" bIns="88900" rtlCol="0" anchor="ctr"/>
          <a:lstStyle/>
          <a:p>
            <a:r>
              <a:rPr lang="en-US" sz="3200" i="1" dirty="0">
                <a:solidFill>
                  <a:srgbClr val="ED8B00"/>
                </a:solidFill>
              </a:rPr>
              <a:t>“</a:t>
            </a:r>
            <a:r>
              <a:rPr lang="en-US" sz="3600" i="1" dirty="0">
                <a:solidFill>
                  <a:srgbClr val="ED8B00"/>
                </a:solidFill>
              </a:rPr>
              <a:t>transaction</a:t>
            </a:r>
            <a:r>
              <a:rPr lang="en-US" sz="3200" i="1" dirty="0">
                <a:solidFill>
                  <a:srgbClr val="ED8B00"/>
                </a:solidFill>
              </a:rPr>
              <a:t> in respect of any goods, </a:t>
            </a:r>
            <a:r>
              <a:rPr lang="en-US" sz="3200" b="1" i="1" dirty="0">
                <a:solidFill>
                  <a:srgbClr val="ED8B00"/>
                </a:solidFill>
              </a:rPr>
              <a:t>services </a:t>
            </a:r>
            <a:r>
              <a:rPr lang="en-US" sz="3200" i="1" dirty="0">
                <a:solidFill>
                  <a:srgbClr val="ED8B00"/>
                </a:solidFill>
              </a:rPr>
              <a:t>or property …”  “Whether or not….the non-resident </a:t>
            </a:r>
            <a:r>
              <a:rPr lang="en-US" sz="3200" b="1" i="1" dirty="0">
                <a:solidFill>
                  <a:srgbClr val="ED8B00"/>
                </a:solidFill>
              </a:rPr>
              <a:t>renders services in India</a:t>
            </a:r>
            <a:r>
              <a:rPr lang="en-US" sz="3200" i="1" dirty="0">
                <a:solidFill>
                  <a:srgbClr val="ED8B00"/>
                </a:solidFill>
              </a:rPr>
              <a:t>”</a:t>
            </a:r>
          </a:p>
          <a:p>
            <a:pPr algn="ctr">
              <a:lnSpc>
                <a:spcPct val="106000"/>
              </a:lnSpc>
              <a:buFont typeface="Wingdings 2" pitchFamily="18" charset="2"/>
              <a:buNone/>
            </a:pPr>
            <a:endParaRPr lang="en-IN" sz="1600" b="1" dirty="0">
              <a:solidFill>
                <a:schemeClr val="bg1"/>
              </a:solidFill>
            </a:endParaRPr>
          </a:p>
        </p:txBody>
      </p:sp>
      <p:sp>
        <p:nvSpPr>
          <p:cNvPr id="6" name="Title 3"/>
          <p:cNvSpPr>
            <a:spLocks noGrp="1"/>
          </p:cNvSpPr>
          <p:nvPr>
            <p:ph type="title"/>
          </p:nvPr>
        </p:nvSpPr>
        <p:spPr>
          <a:xfrm>
            <a:off x="439794" y="215999"/>
            <a:ext cx="9809052" cy="560762"/>
          </a:xfrm>
        </p:spPr>
        <p:txBody>
          <a:bodyPr/>
          <a:lstStyle/>
          <a:p>
            <a:r>
              <a:rPr lang="en-US" sz="2800" dirty="0">
                <a:solidFill>
                  <a:srgbClr val="C00000"/>
                </a:solidFill>
              </a:rPr>
              <a:t>SEP: Issues under consideration (2/7)  </a:t>
            </a:r>
            <a:endParaRPr lang="en-IN" sz="28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9951450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18529" y="2193656"/>
            <a:ext cx="9809052" cy="560762"/>
          </a:xfrm>
        </p:spPr>
        <p:txBody>
          <a:bodyPr/>
          <a:lstStyle/>
          <a:p>
            <a:r>
              <a:rPr lang="en-IN" sz="3000" b="1" dirty="0">
                <a:solidFill>
                  <a:srgbClr val="DA291C"/>
                </a:solidFill>
              </a:rPr>
              <a:t>Plenary 1</a:t>
            </a:r>
            <a:br>
              <a:rPr lang="en-IN" sz="3000" b="1" dirty="0">
                <a:solidFill>
                  <a:srgbClr val="DA291C"/>
                </a:solidFill>
              </a:rPr>
            </a:br>
            <a:br>
              <a:rPr lang="en-IN" sz="3000" b="1" dirty="0">
                <a:solidFill>
                  <a:srgbClr val="DA291C"/>
                </a:solidFill>
              </a:rPr>
            </a:br>
            <a:r>
              <a:rPr lang="en-IN" sz="3000" b="1" dirty="0">
                <a:solidFill>
                  <a:srgbClr val="DA291C"/>
                </a:solidFill>
              </a:rPr>
              <a:t> </a:t>
            </a:r>
            <a:endParaRPr lang="en-IN" dirty="0">
              <a:solidFill>
                <a:srgbClr val="DA291C"/>
              </a:solidFill>
            </a:endParaRPr>
          </a:p>
        </p:txBody>
      </p:sp>
      <p:sp>
        <p:nvSpPr>
          <p:cNvPr id="5" name="Title 3"/>
          <p:cNvSpPr txBox="1">
            <a:spLocks/>
          </p:cNvSpPr>
          <p:nvPr/>
        </p:nvSpPr>
        <p:spPr bwMode="gray">
          <a:xfrm>
            <a:off x="418529" y="6062134"/>
            <a:ext cx="2441629" cy="90219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defTabSz="1008400" rtl="0" eaLnBrk="1" latinLnBrk="0" hangingPunct="1">
              <a:spcBef>
                <a:spcPct val="0"/>
              </a:spcBef>
              <a:buNone/>
              <a:defRPr sz="2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IN" b="1" dirty="0"/>
              <a:t>April 27, 2018</a:t>
            </a:r>
          </a:p>
          <a:p>
            <a:r>
              <a:rPr lang="en-US" b="1" dirty="0"/>
              <a:t>IFA, New Delhi</a:t>
            </a:r>
            <a:endParaRPr lang="en-IN" b="1" dirty="0"/>
          </a:p>
        </p:txBody>
      </p:sp>
      <p:sp>
        <p:nvSpPr>
          <p:cNvPr id="6" name="Title 3"/>
          <p:cNvSpPr txBox="1">
            <a:spLocks/>
          </p:cNvSpPr>
          <p:nvPr/>
        </p:nvSpPr>
        <p:spPr bwMode="gray">
          <a:xfrm>
            <a:off x="255168" y="3315250"/>
            <a:ext cx="10229952" cy="2427182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defTabSz="1008400" rtl="0" eaLnBrk="1" latinLnBrk="0" hangingPunct="1">
              <a:spcBef>
                <a:spcPct val="0"/>
              </a:spcBef>
              <a:buNone/>
              <a:defRPr sz="2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285750" indent="-285750">
              <a:lnSpc>
                <a:spcPct val="150000"/>
              </a:lnSpc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IN" sz="1800" dirty="0">
                <a:solidFill>
                  <a:srgbClr val="ED8B00"/>
                </a:solidFill>
              </a:rPr>
              <a:t>Mr Dinesh </a:t>
            </a:r>
            <a:r>
              <a:rPr lang="en-IN" sz="1800" dirty="0" err="1">
                <a:solidFill>
                  <a:srgbClr val="ED8B00"/>
                </a:solidFill>
              </a:rPr>
              <a:t>Kanabar</a:t>
            </a:r>
            <a:r>
              <a:rPr lang="en-IN" sz="1800" dirty="0"/>
              <a:t>, Dhruva Advisors LLP (Chairman)</a:t>
            </a:r>
          </a:p>
          <a:p>
            <a:pPr marL="285750" indent="-285750">
              <a:lnSpc>
                <a:spcPct val="150000"/>
              </a:lnSpc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1800" dirty="0" err="1">
                <a:solidFill>
                  <a:srgbClr val="ED8B00"/>
                </a:solidFill>
              </a:rPr>
              <a:t>Mr</a:t>
            </a:r>
            <a:r>
              <a:rPr lang="en-US" sz="1800" dirty="0">
                <a:solidFill>
                  <a:srgbClr val="ED8B00"/>
                </a:solidFill>
              </a:rPr>
              <a:t> </a:t>
            </a:r>
            <a:r>
              <a:rPr lang="en-US" sz="1800" dirty="0" err="1">
                <a:solidFill>
                  <a:srgbClr val="ED8B00"/>
                </a:solidFill>
              </a:rPr>
              <a:t>Akhilesh</a:t>
            </a:r>
            <a:r>
              <a:rPr lang="en-US" sz="1800" dirty="0">
                <a:solidFill>
                  <a:srgbClr val="ED8B00"/>
                </a:solidFill>
              </a:rPr>
              <a:t> </a:t>
            </a:r>
            <a:r>
              <a:rPr lang="en-US" sz="1800" dirty="0" err="1">
                <a:solidFill>
                  <a:srgbClr val="ED8B00"/>
                </a:solidFill>
              </a:rPr>
              <a:t>Ranjan</a:t>
            </a:r>
            <a:r>
              <a:rPr lang="en-US" sz="1800" dirty="0"/>
              <a:t>, Joint Secretary (Foreign Tax), Government of India</a:t>
            </a:r>
          </a:p>
          <a:p>
            <a:pPr marL="285750" indent="-285750">
              <a:lnSpc>
                <a:spcPct val="150000"/>
              </a:lnSpc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1800" dirty="0" err="1">
                <a:solidFill>
                  <a:srgbClr val="ED8B00"/>
                </a:solidFill>
              </a:rPr>
              <a:t>Mr</a:t>
            </a:r>
            <a:r>
              <a:rPr lang="en-US" sz="1800" dirty="0">
                <a:solidFill>
                  <a:srgbClr val="ED8B00"/>
                </a:solidFill>
              </a:rPr>
              <a:t> </a:t>
            </a:r>
            <a:r>
              <a:rPr lang="en-US" sz="1800" dirty="0" err="1">
                <a:solidFill>
                  <a:srgbClr val="ED8B00"/>
                </a:solidFill>
              </a:rPr>
              <a:t>Gyaneshwarnath</a:t>
            </a:r>
            <a:r>
              <a:rPr lang="en-US" sz="1800" dirty="0">
                <a:solidFill>
                  <a:srgbClr val="ED8B00"/>
                </a:solidFill>
              </a:rPr>
              <a:t> (Gary) </a:t>
            </a:r>
            <a:r>
              <a:rPr lang="en-US" sz="1800" dirty="0" err="1">
                <a:solidFill>
                  <a:srgbClr val="ED8B00"/>
                </a:solidFill>
              </a:rPr>
              <a:t>Gowrea</a:t>
            </a:r>
            <a:r>
              <a:rPr lang="en-US" sz="1800" dirty="0"/>
              <a:t>, Head of Structuring and Advisory, SGG Mauritius</a:t>
            </a:r>
          </a:p>
          <a:p>
            <a:pPr marL="285750" indent="-285750">
              <a:lnSpc>
                <a:spcPct val="150000"/>
              </a:lnSpc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1800" dirty="0" err="1">
                <a:solidFill>
                  <a:srgbClr val="ED8B00"/>
                </a:solidFill>
              </a:rPr>
              <a:t>Mr</a:t>
            </a:r>
            <a:r>
              <a:rPr lang="en-US" sz="1800" dirty="0">
                <a:solidFill>
                  <a:srgbClr val="ED8B00"/>
                </a:solidFill>
              </a:rPr>
              <a:t> Pranav </a:t>
            </a:r>
            <a:r>
              <a:rPr lang="en-US" sz="1800" dirty="0" err="1">
                <a:solidFill>
                  <a:srgbClr val="ED8B00"/>
                </a:solidFill>
              </a:rPr>
              <a:t>Sayta</a:t>
            </a:r>
            <a:r>
              <a:rPr lang="en-US" sz="1800" dirty="0"/>
              <a:t>, Ernst &amp; Young LLP</a:t>
            </a:r>
          </a:p>
          <a:p>
            <a:pPr marL="285750" indent="-285750">
              <a:lnSpc>
                <a:spcPct val="150000"/>
              </a:lnSpc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1800" dirty="0" err="1">
                <a:solidFill>
                  <a:srgbClr val="ED8B00"/>
                </a:solidFill>
              </a:rPr>
              <a:t>Ms</a:t>
            </a:r>
            <a:r>
              <a:rPr lang="en-US" sz="1800" dirty="0">
                <a:solidFill>
                  <a:srgbClr val="ED8B00"/>
                </a:solidFill>
              </a:rPr>
              <a:t> Shefali Goradia</a:t>
            </a:r>
            <a:r>
              <a:rPr lang="en-US" sz="1800" dirty="0"/>
              <a:t>, Deloitte </a:t>
            </a:r>
            <a:r>
              <a:rPr lang="en-US" sz="1800" dirty="0" err="1"/>
              <a:t>Touche</a:t>
            </a:r>
            <a:r>
              <a:rPr lang="en-US" sz="1800" dirty="0"/>
              <a:t> Tohmatsu LLP</a:t>
            </a:r>
          </a:p>
          <a:p>
            <a:pPr marL="285750" indent="-285750">
              <a:lnSpc>
                <a:spcPct val="150000"/>
              </a:lnSpc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1800" dirty="0">
                <a:solidFill>
                  <a:srgbClr val="ED8B00"/>
                </a:solidFill>
              </a:rPr>
              <a:t>Mr. Amar Mehta, </a:t>
            </a:r>
            <a:r>
              <a:rPr lang="en-US" sz="1800" dirty="0"/>
              <a:t>Indi-Genius, Canada</a:t>
            </a:r>
            <a:endParaRPr lang="en-IN" sz="1800" dirty="0"/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IN" sz="1800" dirty="0"/>
          </a:p>
        </p:txBody>
      </p:sp>
    </p:spTree>
    <p:extLst>
      <p:ext uri="{BB962C8B-B14F-4D97-AF65-F5344CB8AC3E}">
        <p14:creationId xmlns:p14="http://schemas.microsoft.com/office/powerpoint/2010/main" val="3734081836"/>
      </p:ext>
    </p:extLst>
  </p:cSld>
  <p:clrMapOvr>
    <a:masterClrMapping/>
  </p:clrMapOvr>
  <p:transition>
    <p:fad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7968" y="2339163"/>
            <a:ext cx="9803219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endParaRPr lang="en-US" sz="3000" dirty="0"/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000" dirty="0"/>
              <a:t>Interaction with payments covered under S. 9(1)(vi) of the Income-tax Act, 1961?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3000" dirty="0"/>
          </a:p>
        </p:txBody>
      </p:sp>
      <p:sp>
        <p:nvSpPr>
          <p:cNvPr id="5" name="Rectangle 4"/>
          <p:cNvSpPr/>
          <p:nvPr/>
        </p:nvSpPr>
        <p:spPr bwMode="gray">
          <a:xfrm>
            <a:off x="217968" y="988828"/>
            <a:ext cx="10138144" cy="1552353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 algn="ctr">
            <a:noFill/>
            <a:miter lim="800000"/>
            <a:headEnd/>
            <a:tailEnd/>
          </a:ln>
        </p:spPr>
        <p:txBody>
          <a:bodyPr wrap="square" lIns="88900" tIns="88900" rIns="88900" bIns="88900" rtlCol="0" anchor="ctr"/>
          <a:lstStyle/>
          <a:p>
            <a:r>
              <a:rPr lang="en-US" sz="3200" dirty="0">
                <a:solidFill>
                  <a:srgbClr val="ED8B00"/>
                </a:solidFill>
              </a:rPr>
              <a:t>“…including provision of </a:t>
            </a:r>
            <a:r>
              <a:rPr lang="en-US" sz="3200" b="1" dirty="0">
                <a:solidFill>
                  <a:srgbClr val="ED8B00"/>
                </a:solidFill>
              </a:rPr>
              <a:t>download of data or software</a:t>
            </a:r>
            <a:r>
              <a:rPr lang="en-US" sz="3200" dirty="0">
                <a:solidFill>
                  <a:srgbClr val="ED8B00"/>
                </a:solidFill>
              </a:rPr>
              <a:t> in India”</a:t>
            </a:r>
          </a:p>
          <a:p>
            <a:pPr algn="ctr">
              <a:lnSpc>
                <a:spcPct val="106000"/>
              </a:lnSpc>
              <a:buFont typeface="Wingdings 2" pitchFamily="18" charset="2"/>
              <a:buNone/>
            </a:pPr>
            <a:endParaRPr lang="en-IN" sz="1600" b="1" dirty="0">
              <a:solidFill>
                <a:schemeClr val="bg1"/>
              </a:solidFill>
            </a:endParaRPr>
          </a:p>
        </p:txBody>
      </p:sp>
      <p:sp>
        <p:nvSpPr>
          <p:cNvPr id="6" name="Title 3"/>
          <p:cNvSpPr>
            <a:spLocks noGrp="1"/>
          </p:cNvSpPr>
          <p:nvPr>
            <p:ph type="title"/>
          </p:nvPr>
        </p:nvSpPr>
        <p:spPr>
          <a:xfrm>
            <a:off x="439794" y="215999"/>
            <a:ext cx="9809052" cy="560762"/>
          </a:xfrm>
        </p:spPr>
        <p:txBody>
          <a:bodyPr/>
          <a:lstStyle/>
          <a:p>
            <a:r>
              <a:rPr lang="en-US" sz="2800" dirty="0">
                <a:solidFill>
                  <a:srgbClr val="C00000"/>
                </a:solidFill>
              </a:rPr>
              <a:t>SEP: Issues under consideration (3/7)  </a:t>
            </a:r>
            <a:endParaRPr lang="en-IN" sz="28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8335525"/>
      </p:ext>
    </p:extLst>
  </p:cSld>
  <p:clrMapOvr>
    <a:masterClrMapping/>
  </p:clrMapOvr>
  <p:transition>
    <p:fad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6510" y="3592635"/>
            <a:ext cx="9803219" cy="2169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000" dirty="0"/>
              <a:t>Active solicitation vs passive solicitation?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000" dirty="0"/>
              <a:t>Scope of interaction?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000" dirty="0"/>
              <a:t>Tracking of users?</a:t>
            </a:r>
          </a:p>
        </p:txBody>
      </p:sp>
      <p:sp>
        <p:nvSpPr>
          <p:cNvPr id="5" name="Rectangle 4"/>
          <p:cNvSpPr/>
          <p:nvPr/>
        </p:nvSpPr>
        <p:spPr bwMode="gray">
          <a:xfrm>
            <a:off x="216510" y="1105786"/>
            <a:ext cx="10138144" cy="222162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 algn="ctr">
            <a:noFill/>
            <a:miter lim="800000"/>
            <a:headEnd/>
            <a:tailEnd/>
          </a:ln>
        </p:spPr>
        <p:txBody>
          <a:bodyPr wrap="square" lIns="88900" tIns="88900" rIns="88900" bIns="88900" rtlCol="0" anchor="ctr"/>
          <a:lstStyle/>
          <a:p>
            <a:r>
              <a:rPr lang="en-US" sz="3200" i="1" dirty="0">
                <a:solidFill>
                  <a:srgbClr val="ED8B00"/>
                </a:solidFill>
              </a:rPr>
              <a:t>“systematic and continuous </a:t>
            </a:r>
            <a:r>
              <a:rPr lang="en-US" sz="3200" b="1" i="1" dirty="0">
                <a:solidFill>
                  <a:srgbClr val="ED8B00"/>
                </a:solidFill>
              </a:rPr>
              <a:t>soliciting of business </a:t>
            </a:r>
            <a:r>
              <a:rPr lang="en-US" sz="3200" i="1" dirty="0">
                <a:solidFill>
                  <a:srgbClr val="ED8B00"/>
                </a:solidFill>
              </a:rPr>
              <a:t>activities or </a:t>
            </a:r>
            <a:r>
              <a:rPr lang="en-US" sz="3200" b="1" i="1" dirty="0">
                <a:solidFill>
                  <a:srgbClr val="ED8B00"/>
                </a:solidFill>
              </a:rPr>
              <a:t>engaging in interaction </a:t>
            </a:r>
            <a:r>
              <a:rPr lang="en-US" sz="3200" i="1" dirty="0">
                <a:solidFill>
                  <a:srgbClr val="ED8B00"/>
                </a:solidFill>
              </a:rPr>
              <a:t>with prescribed number of </a:t>
            </a:r>
            <a:r>
              <a:rPr lang="en-US" sz="3200" b="1" i="1" dirty="0">
                <a:solidFill>
                  <a:srgbClr val="ED8B00"/>
                </a:solidFill>
              </a:rPr>
              <a:t>users</a:t>
            </a:r>
            <a:r>
              <a:rPr lang="en-US" sz="3200" i="1" dirty="0">
                <a:solidFill>
                  <a:srgbClr val="ED8B00"/>
                </a:solidFill>
              </a:rPr>
              <a:t>, in India through digital means”</a:t>
            </a:r>
          </a:p>
          <a:p>
            <a:pPr algn="ctr">
              <a:lnSpc>
                <a:spcPct val="106000"/>
              </a:lnSpc>
              <a:buFont typeface="Wingdings 2" pitchFamily="18" charset="2"/>
              <a:buNone/>
            </a:pPr>
            <a:endParaRPr lang="en-IN" sz="1600" b="1" dirty="0">
              <a:solidFill>
                <a:schemeClr val="bg1"/>
              </a:solidFill>
            </a:endParaRPr>
          </a:p>
        </p:txBody>
      </p:sp>
      <p:sp>
        <p:nvSpPr>
          <p:cNvPr id="6" name="Title 3"/>
          <p:cNvSpPr>
            <a:spLocks noGrp="1"/>
          </p:cNvSpPr>
          <p:nvPr>
            <p:ph type="title"/>
          </p:nvPr>
        </p:nvSpPr>
        <p:spPr>
          <a:xfrm>
            <a:off x="439794" y="215999"/>
            <a:ext cx="9809052" cy="560762"/>
          </a:xfrm>
        </p:spPr>
        <p:txBody>
          <a:bodyPr/>
          <a:lstStyle/>
          <a:p>
            <a:r>
              <a:rPr lang="en-US" sz="2800" dirty="0">
                <a:solidFill>
                  <a:srgbClr val="C00000"/>
                </a:solidFill>
              </a:rPr>
              <a:t>SEP: Issues under consideration (4/7)  </a:t>
            </a:r>
            <a:endParaRPr lang="en-IN" sz="28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679271"/>
      </p:ext>
    </p:extLst>
  </p:cSld>
  <p:clrMapOvr>
    <a:masterClrMapping/>
  </p:clrMapOvr>
  <p:transition>
    <p:fad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5181" y="1105786"/>
            <a:ext cx="9803219" cy="49398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000" dirty="0"/>
              <a:t>Obligation of foreign companies that don’t have a PE under tax treaty?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000" dirty="0"/>
              <a:t>Practical difficulty in obtaining SEP related information from non-residents? </a:t>
            </a:r>
          </a:p>
          <a:p>
            <a:pPr marL="864337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000" dirty="0"/>
              <a:t>42% WHT inevitable?</a:t>
            </a:r>
          </a:p>
          <a:p>
            <a:pPr marL="864337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000" dirty="0"/>
              <a:t>Gross-up?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3000" dirty="0"/>
          </a:p>
        </p:txBody>
      </p:sp>
      <p:sp>
        <p:nvSpPr>
          <p:cNvPr id="5" name="Title 3"/>
          <p:cNvSpPr>
            <a:spLocks noGrp="1"/>
          </p:cNvSpPr>
          <p:nvPr>
            <p:ph type="title"/>
          </p:nvPr>
        </p:nvSpPr>
        <p:spPr>
          <a:xfrm>
            <a:off x="439794" y="215999"/>
            <a:ext cx="9809052" cy="560762"/>
          </a:xfrm>
        </p:spPr>
        <p:txBody>
          <a:bodyPr/>
          <a:lstStyle/>
          <a:p>
            <a:r>
              <a:rPr lang="en-US" sz="2800" dirty="0">
                <a:solidFill>
                  <a:srgbClr val="C00000"/>
                </a:solidFill>
              </a:rPr>
              <a:t>SEP: Issues under consideration (5/7)  </a:t>
            </a:r>
            <a:endParaRPr lang="en-IN" sz="28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7059784"/>
      </p:ext>
    </p:extLst>
  </p:cSld>
  <p:clrMapOvr>
    <a:masterClrMapping/>
  </p:clrMapOvr>
  <p:transition>
    <p:fad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5181" y="1105786"/>
            <a:ext cx="9803219" cy="35548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000" dirty="0"/>
              <a:t>Fate of existing litigation on website PE?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000" dirty="0"/>
              <a:t>How will data regarding revenue and users be collected?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000" dirty="0"/>
              <a:t>Attribution rules?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3000" dirty="0"/>
          </a:p>
        </p:txBody>
      </p:sp>
      <p:sp>
        <p:nvSpPr>
          <p:cNvPr id="5" name="Title 3"/>
          <p:cNvSpPr>
            <a:spLocks noGrp="1"/>
          </p:cNvSpPr>
          <p:nvPr>
            <p:ph type="title"/>
          </p:nvPr>
        </p:nvSpPr>
        <p:spPr>
          <a:xfrm>
            <a:off x="439794" y="215999"/>
            <a:ext cx="9809052" cy="560762"/>
          </a:xfrm>
        </p:spPr>
        <p:txBody>
          <a:bodyPr/>
          <a:lstStyle/>
          <a:p>
            <a:r>
              <a:rPr lang="en-US" sz="2800" dirty="0">
                <a:solidFill>
                  <a:srgbClr val="C00000"/>
                </a:solidFill>
              </a:rPr>
              <a:t>SEP: Issues under consideration (6/7)  </a:t>
            </a:r>
            <a:endParaRPr lang="en-IN" sz="28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2531809"/>
      </p:ext>
    </p:extLst>
  </p:cSld>
  <p:clrMapOvr>
    <a:masterClrMapping/>
  </p:clrMapOvr>
  <p:transition>
    <p:fade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5181" y="1105786"/>
            <a:ext cx="9803219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000" dirty="0"/>
              <a:t>Value creation on account of data, user participation, network effects and user-generated content?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200" dirty="0"/>
              <a:t>Consider waiting until international consensus is reached?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3000" dirty="0"/>
          </a:p>
        </p:txBody>
      </p:sp>
      <p:sp>
        <p:nvSpPr>
          <p:cNvPr id="5" name="Title 3"/>
          <p:cNvSpPr>
            <a:spLocks noGrp="1"/>
          </p:cNvSpPr>
          <p:nvPr>
            <p:ph type="title"/>
          </p:nvPr>
        </p:nvSpPr>
        <p:spPr>
          <a:xfrm>
            <a:off x="439794" y="215999"/>
            <a:ext cx="9809052" cy="560762"/>
          </a:xfrm>
        </p:spPr>
        <p:txBody>
          <a:bodyPr/>
          <a:lstStyle/>
          <a:p>
            <a:r>
              <a:rPr lang="en-US" sz="2800" dirty="0">
                <a:solidFill>
                  <a:srgbClr val="C00000"/>
                </a:solidFill>
              </a:rPr>
              <a:t>SEP: Issues under consideration (7/7)  </a:t>
            </a:r>
            <a:endParaRPr lang="en-IN" sz="28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9014948"/>
      </p:ext>
    </p:extLst>
  </p:cSld>
  <p:clrMapOvr>
    <a:masterClrMapping/>
  </p:clrMapOvr>
  <p:transition>
    <p:fade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18529" y="2193656"/>
            <a:ext cx="9809052" cy="560762"/>
          </a:xfrm>
        </p:spPr>
        <p:txBody>
          <a:bodyPr/>
          <a:lstStyle/>
          <a:p>
            <a:r>
              <a:rPr lang="en-US" sz="3600" b="1" dirty="0">
                <a:solidFill>
                  <a:srgbClr val="DA291C"/>
                </a:solidFill>
              </a:rPr>
              <a:t>Closing Remarks</a:t>
            </a:r>
            <a:endParaRPr lang="en-IN" sz="3600" dirty="0">
              <a:solidFill>
                <a:srgbClr val="DA291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9610886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18529" y="2193656"/>
            <a:ext cx="9809052" cy="560762"/>
          </a:xfrm>
        </p:spPr>
        <p:txBody>
          <a:bodyPr/>
          <a:lstStyle/>
          <a:p>
            <a:r>
              <a:rPr lang="en-IN" sz="3600" b="1" dirty="0">
                <a:solidFill>
                  <a:srgbClr val="DA291C"/>
                </a:solidFill>
              </a:rPr>
              <a:t>OECD Interim Report and other International Developments</a:t>
            </a:r>
            <a:endParaRPr lang="en-IN" sz="3600" dirty="0">
              <a:solidFill>
                <a:srgbClr val="DA291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248032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39794" y="279795"/>
            <a:ext cx="9809052" cy="560762"/>
          </a:xfrm>
        </p:spPr>
        <p:txBody>
          <a:bodyPr/>
          <a:lstStyle/>
          <a:p>
            <a:r>
              <a:rPr lang="en-US" sz="2800" dirty="0">
                <a:solidFill>
                  <a:srgbClr val="C00000"/>
                </a:solidFill>
              </a:rPr>
              <a:t>International consensus – a challenge?</a:t>
            </a:r>
            <a:endParaRPr lang="en-IN" sz="2800" dirty="0">
              <a:solidFill>
                <a:srgbClr val="C0000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20306" y="4192490"/>
            <a:ext cx="10242131" cy="25428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12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Final report to be published in 2020 </a:t>
            </a:r>
          </a:p>
          <a:p>
            <a:pPr marL="342900" indent="-342900">
              <a:lnSpc>
                <a:spcPct val="112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Unilateral measures – EU, UK, </a:t>
            </a:r>
            <a:r>
              <a:rPr lang="en-US" sz="2400" dirty="0" err="1"/>
              <a:t>etc</a:t>
            </a:r>
            <a:endParaRPr lang="en-US" sz="2400" dirty="0"/>
          </a:p>
          <a:p>
            <a:pPr marL="342900" indent="-342900">
              <a:lnSpc>
                <a:spcPct val="112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Possible to implement an international solution without US participation?</a:t>
            </a:r>
            <a:r>
              <a:rPr lang="en-US" sz="3000" dirty="0"/>
              <a:t>  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3000" dirty="0"/>
          </a:p>
        </p:txBody>
      </p:sp>
      <p:sp>
        <p:nvSpPr>
          <p:cNvPr id="5" name="Rectangle 4"/>
          <p:cNvSpPr/>
          <p:nvPr/>
        </p:nvSpPr>
        <p:spPr bwMode="gray">
          <a:xfrm>
            <a:off x="217968" y="903768"/>
            <a:ext cx="10244469" cy="2993066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 algn="ctr">
            <a:noFill/>
            <a:miter lim="800000"/>
            <a:headEnd/>
            <a:tailEnd/>
          </a:ln>
        </p:spPr>
        <p:txBody>
          <a:bodyPr wrap="square" lIns="88900" tIns="88900" rIns="88900" bIns="88900" rtlCol="0" anchor="ctr"/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rgbClr val="ED8B00"/>
                </a:solidFill>
              </a:rPr>
              <a:t>OECD’s interim report</a:t>
            </a:r>
          </a:p>
          <a:p>
            <a:pPr marL="864337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ED8B00"/>
                </a:solidFill>
              </a:rPr>
              <a:t>Digital MNEs are modifying their business structures </a:t>
            </a:r>
          </a:p>
          <a:p>
            <a:pPr marL="864337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ED8B00"/>
                </a:solidFill>
              </a:rPr>
              <a:t>US tax reforms impact needs to be monitored </a:t>
            </a:r>
          </a:p>
          <a:p>
            <a:pPr marL="864337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ED8B00"/>
                </a:solidFill>
              </a:rPr>
              <a:t>Further work to be performed on nexus, profit allocation, value contribution and testing feasibility of options </a:t>
            </a:r>
          </a:p>
          <a:p>
            <a:pPr marL="864337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ED8B00"/>
                </a:solidFill>
              </a:rPr>
              <a:t>No consensus on interim and unilateral measures</a:t>
            </a:r>
          </a:p>
          <a:p>
            <a:pPr algn="ctr">
              <a:lnSpc>
                <a:spcPct val="106000"/>
              </a:lnSpc>
              <a:buFont typeface="Wingdings 2" pitchFamily="18" charset="2"/>
              <a:buNone/>
            </a:pPr>
            <a:endParaRPr lang="en-IN" sz="1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310280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18529" y="2193656"/>
            <a:ext cx="9809052" cy="560762"/>
          </a:xfrm>
        </p:spPr>
        <p:txBody>
          <a:bodyPr/>
          <a:lstStyle/>
          <a:p>
            <a:r>
              <a:rPr lang="en-IN" sz="3600" b="1" dirty="0">
                <a:solidFill>
                  <a:srgbClr val="DA291C"/>
                </a:solidFill>
              </a:rPr>
              <a:t>Is it a Source v Residence debate?</a:t>
            </a:r>
            <a:endParaRPr lang="en-IN" sz="3600" dirty="0">
              <a:solidFill>
                <a:srgbClr val="DA291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5462279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18529" y="2193656"/>
            <a:ext cx="9809052" cy="560762"/>
          </a:xfrm>
        </p:spPr>
        <p:txBody>
          <a:bodyPr/>
          <a:lstStyle/>
          <a:p>
            <a:r>
              <a:rPr lang="en-IN" sz="3600" b="1" dirty="0">
                <a:solidFill>
                  <a:srgbClr val="DA291C"/>
                </a:solidFill>
              </a:rPr>
              <a:t>Digitalization of Businesses</a:t>
            </a:r>
            <a:endParaRPr lang="en-IN" sz="3600" dirty="0">
              <a:solidFill>
                <a:srgbClr val="DA291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5541063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39794" y="279795"/>
            <a:ext cx="9809052" cy="560762"/>
          </a:xfrm>
        </p:spPr>
        <p:txBody>
          <a:bodyPr/>
          <a:lstStyle/>
          <a:p>
            <a:r>
              <a:rPr lang="en-US" sz="2800" dirty="0">
                <a:solidFill>
                  <a:srgbClr val="C00000"/>
                </a:solidFill>
              </a:rPr>
              <a:t>Permanent establishment (‘PE’)</a:t>
            </a:r>
            <a:endParaRPr lang="en-IN" sz="2800" dirty="0">
              <a:solidFill>
                <a:srgbClr val="C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85305" y="1071469"/>
            <a:ext cx="826517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>
                <a:solidFill>
                  <a:srgbClr val="262626"/>
                </a:solidFill>
                <a:latin typeface="+mj-lt"/>
              </a:rPr>
              <a:t>Both OECD &amp; UN Model – if there is PE, then tax has to be paid on the profits attributable to that entity.</a:t>
            </a:r>
          </a:p>
        </p:txBody>
      </p:sp>
      <p:sp>
        <p:nvSpPr>
          <p:cNvPr id="6" name="Rectangle 5"/>
          <p:cNvSpPr/>
          <p:nvPr/>
        </p:nvSpPr>
        <p:spPr>
          <a:xfrm>
            <a:off x="1332154" y="2248861"/>
            <a:ext cx="1512168" cy="805794"/>
          </a:xfrm>
          <a:prstGeom prst="rect">
            <a:avLst/>
          </a:prstGeom>
          <a:solidFill>
            <a:srgbClr val="75B8E5"/>
          </a:soli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+mj-lt"/>
              </a:rPr>
              <a:t>Two types of PE</a:t>
            </a:r>
            <a:endParaRPr lang="en-US" sz="1400" b="1" dirty="0">
              <a:latin typeface="+mj-lt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639193" y="1453715"/>
            <a:ext cx="4972639" cy="1147163"/>
          </a:xfrm>
          <a:prstGeom prst="rect">
            <a:avLst/>
          </a:prstGeom>
          <a:solidFill>
            <a:srgbClr val="D0D7DE"/>
          </a:soli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en-GB" sz="1400" b="1" dirty="0">
                <a:latin typeface="+mj-lt"/>
              </a:rPr>
              <a:t>Physical PE:</a:t>
            </a:r>
            <a:r>
              <a:rPr lang="en-GB" sz="1400" dirty="0">
                <a:latin typeface="+mj-lt"/>
              </a:rPr>
              <a:t> Fixed place of business through which the business of an enterprise is wholly or partly carried out</a:t>
            </a:r>
            <a:endParaRPr lang="en-US" sz="1400" dirty="0">
              <a:latin typeface="+mj-lt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639193" y="2838630"/>
            <a:ext cx="4972639" cy="1180477"/>
          </a:xfrm>
          <a:prstGeom prst="rect">
            <a:avLst/>
          </a:prstGeom>
          <a:solidFill>
            <a:srgbClr val="D0D7DE"/>
          </a:soli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endParaRPr lang="en-GB" sz="1400" b="1" dirty="0">
              <a:latin typeface="+mj-lt"/>
            </a:endParaRPr>
          </a:p>
          <a:p>
            <a:pPr>
              <a:lnSpc>
                <a:spcPct val="150000"/>
              </a:lnSpc>
            </a:pPr>
            <a:r>
              <a:rPr lang="en-GB" sz="1400" b="1" dirty="0">
                <a:latin typeface="+mj-lt"/>
              </a:rPr>
              <a:t>Dependent agent PE:</a:t>
            </a:r>
            <a:r>
              <a:rPr lang="en-GB" sz="1400" dirty="0">
                <a:latin typeface="+mj-lt"/>
              </a:rPr>
              <a:t> Exists where a person acting on behalf of the enterprise and habitually exercise an authority to conclude contracts in the name of the enterprise </a:t>
            </a:r>
          </a:p>
          <a:p>
            <a:pPr>
              <a:lnSpc>
                <a:spcPct val="150000"/>
              </a:lnSpc>
            </a:pPr>
            <a:r>
              <a:rPr lang="en-GB" sz="1400" dirty="0">
                <a:latin typeface="+mj-lt"/>
              </a:rPr>
              <a:t> </a:t>
            </a:r>
            <a:endParaRPr lang="en-US" sz="1400" dirty="0">
              <a:latin typeface="+mj-lt"/>
            </a:endParaRPr>
          </a:p>
        </p:txBody>
      </p:sp>
      <p:cxnSp>
        <p:nvCxnSpPr>
          <p:cNvPr id="9" name="Straight Arrow Connector 8"/>
          <p:cNvCxnSpPr>
            <a:stCxn id="6" idx="3"/>
            <a:endCxn id="7" idx="1"/>
          </p:cNvCxnSpPr>
          <p:nvPr/>
        </p:nvCxnSpPr>
        <p:spPr>
          <a:xfrm flipV="1">
            <a:off x="2844322" y="2027297"/>
            <a:ext cx="1794871" cy="624461"/>
          </a:xfrm>
          <a:prstGeom prst="straightConnector1">
            <a:avLst/>
          </a:prstGeom>
          <a:ln w="34925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6" idx="3"/>
            <a:endCxn id="8" idx="1"/>
          </p:cNvCxnSpPr>
          <p:nvPr/>
        </p:nvCxnSpPr>
        <p:spPr>
          <a:xfrm>
            <a:off x="2844322" y="2651758"/>
            <a:ext cx="1794871" cy="777111"/>
          </a:xfrm>
          <a:prstGeom prst="straightConnector1">
            <a:avLst/>
          </a:prstGeom>
          <a:ln w="34925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Box 2"/>
          <p:cNvSpPr txBox="1">
            <a:spLocks noChangeArrowheads="1"/>
          </p:cNvSpPr>
          <p:nvPr/>
        </p:nvSpPr>
        <p:spPr bwMode="auto">
          <a:xfrm>
            <a:off x="584791" y="4224953"/>
            <a:ext cx="9399181" cy="2888228"/>
          </a:xfrm>
          <a:prstGeom prst="rect">
            <a:avLst/>
          </a:prstGeom>
          <a:solidFill>
            <a:srgbClr val="FFFFFF"/>
          </a:solidFill>
          <a:ln w="9525">
            <a:solidFill>
              <a:srgbClr val="237DB9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GB" sz="1800" dirty="0">
                <a:latin typeface="+mj-lt"/>
                <a:ea typeface="Times New Roman"/>
              </a:rPr>
              <a:t>The PE definition excludes warehouse, …. And any structure solely for the purposes of carrying on any other activity of a preparatory or auxiliary character.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GB" sz="1800" dirty="0">
                <a:latin typeface="+mj-lt"/>
                <a:ea typeface="Times New Roman"/>
              </a:rPr>
              <a:t>The traditional view is that one should be dealing in G+ S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en-GB" sz="1800" b="1" dirty="0">
              <a:latin typeface="+mj-lt"/>
              <a:ea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GB" sz="1800" b="1" dirty="0">
                <a:solidFill>
                  <a:srgbClr val="ED8B00"/>
                </a:solidFill>
              </a:rPr>
              <a:t>But what happens in a digitalised world?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en-GB" sz="1800" b="1" dirty="0">
              <a:solidFill>
                <a:srgbClr val="ED8B00"/>
              </a:solidFill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GB" sz="1800" b="1" dirty="0">
                <a:solidFill>
                  <a:srgbClr val="ED8B00"/>
                </a:solidFill>
              </a:rPr>
              <a:t>In the digital world one can conclude contract without physical presence nor with the need to have a DAPE</a:t>
            </a:r>
          </a:p>
        </p:txBody>
      </p:sp>
    </p:spTree>
    <p:extLst>
      <p:ext uri="{BB962C8B-B14F-4D97-AF65-F5344CB8AC3E}">
        <p14:creationId xmlns:p14="http://schemas.microsoft.com/office/powerpoint/2010/main" val="3182346832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39794" y="279795"/>
            <a:ext cx="9809052" cy="560762"/>
          </a:xfrm>
        </p:spPr>
        <p:txBody>
          <a:bodyPr/>
          <a:lstStyle/>
          <a:p>
            <a:r>
              <a:rPr lang="en-US" sz="2800" dirty="0">
                <a:solidFill>
                  <a:srgbClr val="C00000"/>
                </a:solidFill>
              </a:rPr>
              <a:t>Google case</a:t>
            </a:r>
            <a:endParaRPr lang="en-IN" sz="2800" dirty="0">
              <a:solidFill>
                <a:srgbClr val="C00000"/>
              </a:solidFill>
            </a:endParaRPr>
          </a:p>
        </p:txBody>
      </p:sp>
      <p:sp>
        <p:nvSpPr>
          <p:cNvPr id="12" name="Text Box 2"/>
          <p:cNvSpPr txBox="1">
            <a:spLocks noChangeArrowheads="1"/>
          </p:cNvSpPr>
          <p:nvPr/>
        </p:nvSpPr>
        <p:spPr bwMode="auto">
          <a:xfrm rot="19201826">
            <a:off x="3315223" y="2281753"/>
            <a:ext cx="1480735" cy="265621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n-GB" sz="900" dirty="0">
                <a:latin typeface="+mj-lt"/>
                <a:ea typeface="Times New Roman"/>
              </a:rPr>
              <a:t>Service Agreement</a:t>
            </a:r>
            <a:endParaRPr lang="en-GB" sz="900" dirty="0">
              <a:effectLst/>
              <a:latin typeface="+mj-lt"/>
              <a:ea typeface="Times New Roman"/>
            </a:endParaRPr>
          </a:p>
        </p:txBody>
      </p:sp>
      <p:sp>
        <p:nvSpPr>
          <p:cNvPr id="13" name="Text Box 2"/>
          <p:cNvSpPr txBox="1">
            <a:spLocks noChangeArrowheads="1"/>
          </p:cNvSpPr>
          <p:nvPr/>
        </p:nvSpPr>
        <p:spPr bwMode="auto">
          <a:xfrm rot="19067603">
            <a:off x="3782809" y="2553475"/>
            <a:ext cx="1216820" cy="306621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n-GB" sz="900" dirty="0">
                <a:latin typeface="+mj-lt"/>
                <a:ea typeface="Times New Roman"/>
              </a:rPr>
              <a:t>Cost plus basis</a:t>
            </a:r>
            <a:endParaRPr lang="en-GB" sz="900" dirty="0">
              <a:effectLst/>
              <a:latin typeface="+mj-lt"/>
              <a:ea typeface="Times New Roman"/>
            </a:endParaRPr>
          </a:p>
        </p:txBody>
      </p:sp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6199179" y="2510117"/>
            <a:ext cx="1229083" cy="319004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GB" sz="900" dirty="0">
                <a:latin typeface="+mj-lt"/>
                <a:ea typeface="Times New Roman"/>
              </a:rPr>
              <a:t>Sell digital services</a:t>
            </a:r>
            <a:endParaRPr lang="en-GB" sz="900" dirty="0">
              <a:effectLst/>
              <a:latin typeface="+mj-lt"/>
              <a:ea typeface="Times New Roman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242856" y="3374884"/>
            <a:ext cx="1494141" cy="545679"/>
          </a:xfrm>
          <a:prstGeom prst="rect">
            <a:avLst/>
          </a:prstGeom>
          <a:solidFill>
            <a:srgbClr val="AAD6F4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n-GB" sz="1000" b="1" dirty="0">
                <a:effectLst/>
                <a:latin typeface="+mj-lt"/>
                <a:ea typeface="Calibri"/>
              </a:rPr>
              <a:t>Google </a:t>
            </a:r>
          </a:p>
          <a:p>
            <a:pPr algn="ctr">
              <a:spcAft>
                <a:spcPts val="0"/>
              </a:spcAft>
            </a:pPr>
            <a:r>
              <a:rPr lang="en-GB" sz="1000" b="1" dirty="0">
                <a:effectLst/>
                <a:latin typeface="+mj-lt"/>
                <a:ea typeface="Calibri"/>
              </a:rPr>
              <a:t>(France)</a:t>
            </a:r>
            <a:endParaRPr lang="en-GB" sz="1000" dirty="0">
              <a:effectLst/>
              <a:latin typeface="+mj-lt"/>
              <a:ea typeface="Times New Roman"/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>
            <a:off x="804193" y="3014844"/>
            <a:ext cx="9158514" cy="0"/>
          </a:xfrm>
          <a:prstGeom prst="line">
            <a:avLst/>
          </a:prstGeom>
          <a:ln w="6350">
            <a:solidFill>
              <a:srgbClr val="237DB9"/>
            </a:solidFill>
            <a:prstDash val="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4361646" y="1286652"/>
            <a:ext cx="1467377" cy="536013"/>
          </a:xfrm>
          <a:prstGeom prst="rect">
            <a:avLst/>
          </a:prstGeom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n-GB" sz="1000" b="1" dirty="0">
                <a:latin typeface="+mj-lt"/>
                <a:ea typeface="Times New Roman"/>
              </a:rPr>
              <a:t>Google 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n-GB" sz="1000" b="1" dirty="0">
                <a:latin typeface="+mj-lt"/>
                <a:ea typeface="Times New Roman"/>
              </a:rPr>
              <a:t>(Ireland)</a:t>
            </a:r>
            <a:endParaRPr lang="en-GB" sz="1000" dirty="0">
              <a:effectLst/>
              <a:latin typeface="+mj-lt"/>
              <a:ea typeface="Times New Roman"/>
            </a:endParaRPr>
          </a:p>
        </p:txBody>
      </p:sp>
      <p:cxnSp>
        <p:nvCxnSpPr>
          <p:cNvPr id="18" name="Straight Arrow Connector 17"/>
          <p:cNvCxnSpPr>
            <a:stCxn id="15" idx="0"/>
            <a:endCxn id="17" idx="2"/>
          </p:cNvCxnSpPr>
          <p:nvPr/>
        </p:nvCxnSpPr>
        <p:spPr>
          <a:xfrm flipV="1">
            <a:off x="2989927" y="1822665"/>
            <a:ext cx="2105408" cy="1552219"/>
          </a:xfrm>
          <a:prstGeom prst="straightConnector1">
            <a:avLst/>
          </a:prstGeom>
          <a:ln>
            <a:solidFill>
              <a:srgbClr val="237DB9"/>
            </a:solidFill>
            <a:prstDash val="solid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" name="Text Box 2"/>
          <p:cNvSpPr txBox="1">
            <a:spLocks noChangeArrowheads="1"/>
          </p:cNvSpPr>
          <p:nvPr/>
        </p:nvSpPr>
        <p:spPr bwMode="auto">
          <a:xfrm>
            <a:off x="991025" y="1095399"/>
            <a:ext cx="1410788" cy="335269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1000" b="1" dirty="0">
                <a:latin typeface="+mj-lt"/>
              </a:rPr>
              <a:t>IRELAND</a:t>
            </a:r>
          </a:p>
        </p:txBody>
      </p:sp>
      <p:sp>
        <p:nvSpPr>
          <p:cNvPr id="20" name="Text Box 2"/>
          <p:cNvSpPr txBox="1">
            <a:spLocks noChangeArrowheads="1"/>
          </p:cNvSpPr>
          <p:nvPr/>
        </p:nvSpPr>
        <p:spPr bwMode="auto">
          <a:xfrm>
            <a:off x="1286251" y="3446892"/>
            <a:ext cx="902012" cy="454461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r">
              <a:lnSpc>
                <a:spcPct val="115000"/>
              </a:lnSpc>
              <a:spcAft>
                <a:spcPts val="0"/>
              </a:spcAft>
            </a:pPr>
            <a:r>
              <a:rPr lang="en-GB" sz="900" dirty="0">
                <a:latin typeface="+mj-lt"/>
                <a:ea typeface="Times New Roman"/>
              </a:rPr>
              <a:t>700 employees</a:t>
            </a:r>
            <a:endParaRPr lang="en-GB" sz="900" dirty="0">
              <a:effectLst/>
              <a:latin typeface="+mj-lt"/>
              <a:ea typeface="Times New Roman"/>
            </a:endParaRPr>
          </a:p>
        </p:txBody>
      </p:sp>
      <p:sp>
        <p:nvSpPr>
          <p:cNvPr id="21" name="Oval 20"/>
          <p:cNvSpPr/>
          <p:nvPr/>
        </p:nvSpPr>
        <p:spPr>
          <a:xfrm>
            <a:off x="6614843" y="4831664"/>
            <a:ext cx="914400" cy="9144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+mj-lt"/>
            </a:endParaRPr>
          </a:p>
        </p:txBody>
      </p:sp>
      <p:sp>
        <p:nvSpPr>
          <p:cNvPr id="22" name="Oval 21"/>
          <p:cNvSpPr/>
          <p:nvPr/>
        </p:nvSpPr>
        <p:spPr>
          <a:xfrm>
            <a:off x="6293453" y="3302876"/>
            <a:ext cx="1329502" cy="751957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b="1" dirty="0">
                <a:solidFill>
                  <a:schemeClr val="dk1"/>
                </a:solidFill>
                <a:latin typeface="+mj-lt"/>
                <a:ea typeface="Calibri"/>
              </a:rPr>
              <a:t>Clients</a:t>
            </a:r>
            <a:endParaRPr lang="en-US" sz="1000" b="1" dirty="0">
              <a:solidFill>
                <a:schemeClr val="dk1"/>
              </a:solidFill>
              <a:latin typeface="+mj-lt"/>
              <a:ea typeface="Calibri"/>
            </a:endParaRPr>
          </a:p>
        </p:txBody>
      </p:sp>
      <p:cxnSp>
        <p:nvCxnSpPr>
          <p:cNvPr id="23" name="Straight Arrow Connector 22"/>
          <p:cNvCxnSpPr>
            <a:stCxn id="17" idx="2"/>
            <a:endCxn id="22" idx="0"/>
          </p:cNvCxnSpPr>
          <p:nvPr/>
        </p:nvCxnSpPr>
        <p:spPr>
          <a:xfrm>
            <a:off x="5095335" y="1822665"/>
            <a:ext cx="1862869" cy="1480211"/>
          </a:xfrm>
          <a:prstGeom prst="straightConnector1">
            <a:avLst/>
          </a:prstGeom>
          <a:ln>
            <a:solidFill>
              <a:srgbClr val="237DB9"/>
            </a:solidFill>
            <a:prstDash val="solid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" name="Curved Up Arrow 23"/>
          <p:cNvSpPr/>
          <p:nvPr/>
        </p:nvSpPr>
        <p:spPr>
          <a:xfrm>
            <a:off x="3748553" y="3951165"/>
            <a:ext cx="2736304" cy="490059"/>
          </a:xfrm>
          <a:prstGeom prst="curvedUpArrow">
            <a:avLst/>
          </a:prstGeom>
          <a:solidFill>
            <a:srgbClr val="75B8E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25" name="Text Box 2"/>
          <p:cNvSpPr txBox="1">
            <a:spLocks noChangeArrowheads="1"/>
          </p:cNvSpPr>
          <p:nvPr/>
        </p:nvSpPr>
        <p:spPr bwMode="auto">
          <a:xfrm>
            <a:off x="3579759" y="4446154"/>
            <a:ext cx="3024337" cy="591549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n-GB" sz="900" dirty="0">
                <a:latin typeface="+mj-lt"/>
                <a:ea typeface="Times New Roman"/>
              </a:rPr>
              <a:t>French tax authorities argued that the French employees were instrumental in selling the advertisement space even if the contracts were made with the Irish subsidiary</a:t>
            </a:r>
            <a:endParaRPr lang="en-GB" sz="900" dirty="0">
              <a:effectLst/>
              <a:latin typeface="+mj-lt"/>
              <a:ea typeface="Times New Roman"/>
            </a:endParaRPr>
          </a:p>
        </p:txBody>
      </p:sp>
      <p:sp>
        <p:nvSpPr>
          <p:cNvPr id="26" name="Text Box 2"/>
          <p:cNvSpPr txBox="1">
            <a:spLocks noChangeArrowheads="1"/>
          </p:cNvSpPr>
          <p:nvPr/>
        </p:nvSpPr>
        <p:spPr bwMode="auto">
          <a:xfrm>
            <a:off x="1068129" y="4054833"/>
            <a:ext cx="1728192" cy="1019238"/>
          </a:xfrm>
          <a:prstGeom prst="rect">
            <a:avLst/>
          </a:prstGeom>
          <a:solidFill>
            <a:srgbClr val="FFFFFF"/>
          </a:solidFill>
          <a:ln w="9525">
            <a:solidFill>
              <a:srgbClr val="237DB9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GB" sz="1000" dirty="0">
                <a:latin typeface="+mj-lt"/>
                <a:ea typeface="Times New Roman"/>
              </a:rPr>
              <a:t>Extent of the tax claim: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GB" sz="1000" dirty="0">
                <a:latin typeface="+mj-lt"/>
                <a:ea typeface="Times New Roman"/>
              </a:rPr>
              <a:t>From 2005 – 2010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GB" sz="1000" dirty="0">
                <a:effectLst/>
                <a:latin typeface="+mj-lt"/>
                <a:ea typeface="Times New Roman"/>
              </a:rPr>
              <a:t>Euro 1.1 billion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GB" sz="1000" dirty="0">
                <a:latin typeface="+mj-lt"/>
                <a:ea typeface="Times New Roman"/>
              </a:rPr>
              <a:t>Circa US$1.64 billion</a:t>
            </a:r>
            <a:endParaRPr lang="en-GB" sz="1000" dirty="0">
              <a:effectLst/>
              <a:latin typeface="+mj-lt"/>
              <a:ea typeface="Times New Roman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113324" y="5294542"/>
            <a:ext cx="803103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64677"/>
            <a:r>
              <a:rPr lang="en-GB" sz="1000" b="1" dirty="0">
                <a:latin typeface="+mj-lt"/>
              </a:rPr>
              <a:t>Did Google Ireland have a P/E in France</a:t>
            </a:r>
          </a:p>
        </p:txBody>
      </p:sp>
      <p:sp>
        <p:nvSpPr>
          <p:cNvPr id="28" name="Oval 27"/>
          <p:cNvSpPr/>
          <p:nvPr/>
        </p:nvSpPr>
        <p:spPr>
          <a:xfrm>
            <a:off x="3070770" y="5586762"/>
            <a:ext cx="4049127" cy="452418"/>
          </a:xfrm>
          <a:prstGeom prst="ellipse">
            <a:avLst/>
          </a:prstGeom>
          <a:solidFill>
            <a:schemeClr val="bg1"/>
          </a:solidFill>
          <a:ln>
            <a:solidFill>
              <a:srgbClr val="237DB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b="1" dirty="0">
                <a:solidFill>
                  <a:schemeClr val="dk1"/>
                </a:solidFill>
                <a:latin typeface="+mj-lt"/>
                <a:ea typeface="Calibri"/>
              </a:rPr>
              <a:t>Lack of physical presence</a:t>
            </a:r>
            <a:endParaRPr lang="en-US" sz="1000" b="1" dirty="0">
              <a:solidFill>
                <a:schemeClr val="dk1"/>
              </a:solidFill>
              <a:latin typeface="+mj-lt"/>
              <a:ea typeface="Calibri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13902" y="6010277"/>
            <a:ext cx="803103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64677"/>
            <a:r>
              <a:rPr lang="en-GB" sz="1000" b="1" dirty="0">
                <a:latin typeface="+mj-lt"/>
              </a:rPr>
              <a:t>Held that:</a:t>
            </a:r>
          </a:p>
          <a:p>
            <a:pPr defTabSz="664677"/>
            <a:endParaRPr lang="en-GB" sz="1000" dirty="0">
              <a:latin typeface="+mj-lt"/>
            </a:endParaRPr>
          </a:p>
          <a:p>
            <a:pPr marL="171450" indent="-171450" defTabSz="664677">
              <a:buFont typeface="Wingdings" panose="05000000000000000000" pitchFamily="2" charset="2"/>
              <a:buChar char="Ø"/>
            </a:pPr>
            <a:r>
              <a:rPr lang="en-GB" sz="1000" dirty="0">
                <a:latin typeface="+mj-lt"/>
              </a:rPr>
              <a:t>French Tax Authorities did not have a P/E</a:t>
            </a:r>
          </a:p>
          <a:p>
            <a:pPr marL="171450" indent="-171450" defTabSz="664677">
              <a:buFont typeface="Wingdings" panose="05000000000000000000" pitchFamily="2" charset="2"/>
              <a:buChar char="Ø"/>
            </a:pPr>
            <a:r>
              <a:rPr lang="en-GB" sz="1000" dirty="0">
                <a:latin typeface="+mj-lt"/>
              </a:rPr>
              <a:t>Could not collect corporate tax or withholding tax from Google Ireland</a:t>
            </a:r>
          </a:p>
          <a:p>
            <a:pPr marL="171450" indent="-171450" defTabSz="664677">
              <a:buFont typeface="Wingdings" panose="05000000000000000000" pitchFamily="2" charset="2"/>
              <a:buChar char="Ø"/>
            </a:pPr>
            <a:r>
              <a:rPr lang="en-GB" sz="1000" dirty="0">
                <a:latin typeface="+mj-lt"/>
              </a:rPr>
              <a:t>Other taxes such as VAT did not apply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847205" y="3030787"/>
            <a:ext cx="66877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b="1" dirty="0">
                <a:latin typeface="+mj-lt"/>
              </a:rPr>
              <a:t>France</a:t>
            </a:r>
          </a:p>
        </p:txBody>
      </p:sp>
    </p:spTree>
    <p:extLst>
      <p:ext uri="{BB962C8B-B14F-4D97-AF65-F5344CB8AC3E}">
        <p14:creationId xmlns:p14="http://schemas.microsoft.com/office/powerpoint/2010/main" val="909378846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18529" y="2193656"/>
            <a:ext cx="9809052" cy="560762"/>
          </a:xfrm>
        </p:spPr>
        <p:txBody>
          <a:bodyPr/>
          <a:lstStyle/>
          <a:p>
            <a:r>
              <a:rPr lang="en-IN" sz="3600" b="1" dirty="0">
                <a:solidFill>
                  <a:srgbClr val="DA291C"/>
                </a:solidFill>
              </a:rPr>
              <a:t>Taxing Digital Economy </a:t>
            </a:r>
            <a:br>
              <a:rPr lang="en-IN" sz="3600" b="1" dirty="0">
                <a:solidFill>
                  <a:srgbClr val="DA291C"/>
                </a:solidFill>
              </a:rPr>
            </a:br>
            <a:r>
              <a:rPr lang="en-IN" sz="3600" b="1" dirty="0">
                <a:solidFill>
                  <a:srgbClr val="DA291C"/>
                </a:solidFill>
              </a:rPr>
              <a:t> - India’s take</a:t>
            </a:r>
            <a:endParaRPr lang="en-IN" sz="3600" dirty="0">
              <a:solidFill>
                <a:srgbClr val="DA291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2368192"/>
      </p:ext>
    </p:extLst>
  </p:cSld>
  <p:clrMapOvr>
    <a:masterClrMapping/>
  </p:clrMapOvr>
  <p:transition>
    <p:fade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Deloitte 16_9 onscreen">
  <a:themeElements>
    <a:clrScheme name="Deloitte colors">
      <a:dk1>
        <a:sysClr val="windowText" lastClr="000000"/>
      </a:dk1>
      <a:lt1>
        <a:sysClr val="window" lastClr="FFFFFF"/>
      </a:lt1>
      <a:dk2>
        <a:srgbClr val="53565A"/>
      </a:dk2>
      <a:lt2>
        <a:srgbClr val="D0D0CE"/>
      </a:lt2>
      <a:accent1>
        <a:srgbClr val="86BC25"/>
      </a:accent1>
      <a:accent2>
        <a:srgbClr val="046A38"/>
      </a:accent2>
      <a:accent3>
        <a:srgbClr val="62B5E5"/>
      </a:accent3>
      <a:accent4>
        <a:srgbClr val="012169"/>
      </a:accent4>
      <a:accent5>
        <a:srgbClr val="0097A9"/>
      </a:accent5>
      <a:accent6>
        <a:srgbClr val="75787B"/>
      </a:accent6>
      <a:hlink>
        <a:srgbClr val="00A3E0"/>
      </a:hlink>
      <a:folHlink>
        <a:srgbClr val="53565A"/>
      </a:folHlink>
    </a:clrScheme>
    <a:fontScheme name="Deloitte Powerpoint font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gray">
        <a:solidFill>
          <a:schemeClr val="accent3"/>
        </a:solidFill>
        <a:ln w="19050" algn="ctr">
          <a:noFill/>
          <a:miter lim="800000"/>
          <a:headEnd/>
          <a:tailEnd/>
        </a:ln>
      </a:spPr>
      <a:bodyPr wrap="square" lIns="88900" tIns="88900" rIns="88900" bIns="88900" rtlCol="0" anchor="ctr"/>
      <a:lstStyle>
        <a:defPPr>
          <a:lnSpc>
            <a:spcPct val="106000"/>
          </a:lnSpc>
          <a:buFont typeface="Wingdings 2" pitchFamily="18" charset="2"/>
          <a:buNone/>
          <a:defRPr sz="1600" b="1" dirty="0" smtClean="0">
            <a:solidFill>
              <a:schemeClr val="bg1"/>
            </a:solidFill>
          </a:defRPr>
        </a:defPPr>
      </a:lstStyle>
    </a:spDef>
    <a:lnDef>
      <a:spPr>
        <a:ln>
          <a:solidFill>
            <a:schemeClr val="tx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marL="203200" indent="-203200">
          <a:spcBef>
            <a:spcPts val="600"/>
          </a:spcBef>
          <a:buSzPct val="100000"/>
          <a:buFont typeface="Arial"/>
          <a:buChar char="�"/>
          <a:defRPr dirty="0" smtClean="0">
            <a:solidFill>
              <a:srgbClr val="313131"/>
            </a:solidFill>
          </a:defRPr>
        </a:defPPr>
      </a:lstStyle>
    </a:txDef>
  </a:objectDefaults>
  <a:extraClrSchemeLst/>
  <a:custClrLst>
    <a:custClr name="Green 7">
      <a:srgbClr val="2C5234"/>
    </a:custClr>
    <a:custClr name="Green 6">
      <a:srgbClr val="046A38"/>
    </a:custClr>
    <a:custClr name="Green 5">
      <a:srgbClr val="009A44"/>
    </a:custClr>
    <a:custClr name="Green 4">
      <a:srgbClr val="43B02A"/>
    </a:custClr>
    <a:custClr name="Deloitte Green">
      <a:srgbClr val="86BC25"/>
    </a:custClr>
    <a:custClr name="Green 2">
      <a:srgbClr val="C4D600"/>
    </a:custClr>
    <a:custClr name="Green 1">
      <a:srgbClr val="E3E48D"/>
    </a:custClr>
    <a:custClr name="Teal 7">
      <a:srgbClr val="004F59"/>
    </a:custClr>
    <a:custClr name="Teal 6">
      <a:srgbClr val="007680"/>
    </a:custClr>
    <a:custClr name="Teal 5">
      <a:srgbClr val="0097A9"/>
    </a:custClr>
    <a:custClr name="Teal 4">
      <a:srgbClr val="00ABAB"/>
    </a:custClr>
    <a:custClr name="Teal 3">
      <a:srgbClr val="6FC2B4"/>
    </a:custClr>
    <a:custClr name="Teal 2">
      <a:srgbClr val="9DD4CF"/>
    </a:custClr>
    <a:custClr name="Teal 1">
      <a:srgbClr val="DDEFE8"/>
    </a:custClr>
    <a:custClr name="Blue 7">
      <a:srgbClr val="041E42"/>
    </a:custClr>
    <a:custClr name="Blue 6">
      <a:srgbClr val="012169"/>
    </a:custClr>
    <a:custClr name="Blue 5">
      <a:srgbClr val="005587"/>
    </a:custClr>
    <a:custClr name="Blue 4">
      <a:srgbClr val="0076A8"/>
    </a:custClr>
    <a:custClr name="Blue 3">
      <a:srgbClr val="00A3E0"/>
    </a:custClr>
    <a:custClr name="Blue 2">
      <a:srgbClr val="62B5E5"/>
    </a:custClr>
    <a:custClr name="Blue 1">
      <a:srgbClr val="A0DCFF"/>
    </a:custClr>
    <a:custClr name="Cool Gray 11">
      <a:srgbClr val="53565A"/>
    </a:custClr>
    <a:custClr name="Cool Gray 10">
      <a:srgbClr val="63666A"/>
    </a:custClr>
    <a:custClr name="Cool Gray 9">
      <a:srgbClr val="75787B"/>
    </a:custClr>
    <a:custClr name="Cool Gray 7">
      <a:srgbClr val="97999B"/>
    </a:custClr>
    <a:custClr name="Cool Gray 6">
      <a:srgbClr val="A7A8AA"/>
    </a:custClr>
    <a:custClr name="Cool Gray 4">
      <a:srgbClr val="BBBCBC"/>
    </a:custClr>
    <a:custClr name="Cool Gray 2">
      <a:srgbClr val="D0D0CE"/>
    </a:custClr>
    <a:custClr name="White">
      <a:srgbClr val="FFFFFF"/>
    </a:custClr>
    <a:custClr name="Black">
      <a:srgbClr val="000000"/>
    </a:custClr>
    <a:custClr name="Red">
      <a:srgbClr val="DA291C"/>
    </a:custClr>
    <a:custClr name="Orange">
      <a:srgbClr val="ED8B00"/>
    </a:custClr>
    <a:custClr name="Yellow">
      <a:srgbClr val="FFCD00"/>
    </a:custClr>
  </a:custClrLst>
  <a:extLst>
    <a:ext uri="{05A4C25C-085E-4340-85A3-A5531E510DB2}">
      <thm15:themeFamily xmlns:thm15="http://schemas.microsoft.com/office/thememl/2012/main" name="Deloitte_4_3_Onscreen.potx" id="{300F3ED9-9C4C-4838-B157-107BB206E623}" vid="{ABD9136E-862F-4680-B56C-E8832C898BE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80343744724FF46B7AD98224B39BE52" ma:contentTypeVersion="2" ma:contentTypeDescription="Create a new document." ma:contentTypeScope="" ma:versionID="088151b90c8afaf91da3cce23c1678e4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4a9e1423231864226a390b3240cbb876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 ma:index="8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840D739-5959-49AC-92D7-192AF482ED8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3156B57-2802-4D8B-BFB8-5CE00300C38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4E4BF101-9CF0-4E56-886B-DA00D1617B30}">
  <ds:schemaRefs>
    <ds:schemaRef ds:uri="http://purl.org/dc/terms/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Test</Template>
  <TotalTime>2457</TotalTime>
  <Words>1191</Words>
  <Application>Microsoft Office PowerPoint</Application>
  <PresentationFormat>Custom</PresentationFormat>
  <Paragraphs>166</Paragraphs>
  <Slides>25</Slides>
  <Notes>24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4" baseType="lpstr">
      <vt:lpstr>Arial</vt:lpstr>
      <vt:lpstr>Calibri</vt:lpstr>
      <vt:lpstr>Open Sans</vt:lpstr>
      <vt:lpstr>Times New Roman</vt:lpstr>
      <vt:lpstr>Verdana</vt:lpstr>
      <vt:lpstr>Wingdings</vt:lpstr>
      <vt:lpstr>Wingdings 2</vt:lpstr>
      <vt:lpstr>Deloitte 16_9 onscreen</vt:lpstr>
      <vt:lpstr>think-cell Slide</vt:lpstr>
      <vt:lpstr>PowerPoint Presentation</vt:lpstr>
      <vt:lpstr>Plenary 1   </vt:lpstr>
      <vt:lpstr>OECD Interim Report and other International Developments</vt:lpstr>
      <vt:lpstr>International consensus – a challenge?</vt:lpstr>
      <vt:lpstr>Is it a Source v Residence debate?</vt:lpstr>
      <vt:lpstr>Digitalization of Businesses</vt:lpstr>
      <vt:lpstr>Permanent establishment (‘PE’)</vt:lpstr>
      <vt:lpstr>Google case</vt:lpstr>
      <vt:lpstr>Taxing Digital Economy   - India’s take</vt:lpstr>
      <vt:lpstr>Taxing the digital economy – India’s take (1/4)</vt:lpstr>
      <vt:lpstr>Taxing the digital economy – India’s take (2/4)</vt:lpstr>
      <vt:lpstr>Taxing the digital economy – India’s take (3/4)</vt:lpstr>
      <vt:lpstr>Taxing the digital economy – India’s take (4/4)</vt:lpstr>
      <vt:lpstr>Equalisation Levy  - Issues under consideration</vt:lpstr>
      <vt:lpstr>EL: Issues under consideration (1/2) </vt:lpstr>
      <vt:lpstr>EL: Issues under consideration (2/2) </vt:lpstr>
      <vt:lpstr>Significant Economic Presence  - Issues under consideration </vt:lpstr>
      <vt:lpstr>SEP: Issues under consideration (1/7)  </vt:lpstr>
      <vt:lpstr>SEP: Issues under consideration (2/7)  </vt:lpstr>
      <vt:lpstr>SEP: Issues under consideration (3/7)  </vt:lpstr>
      <vt:lpstr>SEP: Issues under consideration (4/7)  </vt:lpstr>
      <vt:lpstr>SEP: Issues under consideration (5/7)  </vt:lpstr>
      <vt:lpstr>SEP: Issues under consideration (6/7)  </vt:lpstr>
      <vt:lpstr>SEP: Issues under consideration (7/7)  </vt:lpstr>
      <vt:lpstr>Closing Remarks</vt:lpstr>
    </vt:vector>
  </TitlesOfParts>
  <Company>Deloitte Touche Tohmatsu Services,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Headline Verdana Bold</dc:title>
  <dc:subject/>
  <dc:creator>Deloitte</dc:creator>
  <cp:keywords>DTTILLP 2018</cp:keywords>
  <cp:lastModifiedBy>Vaish-CP2</cp:lastModifiedBy>
  <cp:revision>145</cp:revision>
  <cp:lastPrinted>2014-06-25T02:16:22Z</cp:lastPrinted>
  <dcterms:created xsi:type="dcterms:W3CDTF">2016-06-13T07:02:02Z</dcterms:created>
  <dcterms:modified xsi:type="dcterms:W3CDTF">2018-04-27T03:22:38Z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0x010100F80343744724FF46B7AD98224B39BE52</vt:lpwstr>
  </property>
  <property fmtid="{D5CDD505-2E9C-101B-9397-08002B2CF9AE}" pid="3" name="_dlc_DocIdItemGuid">
    <vt:lpwstr>5a3771e1-9eac-4107-aab8-cb01ed80b2ad</vt:lpwstr>
  </property>
  <property fmtid="{D5CDD505-2E9C-101B-9397-08002B2CF9AE}" pid="4" name="Local Content Type">
    <vt:lpwstr/>
  </property>
  <property fmtid="{D5CDD505-2E9C-101B-9397-08002B2CF9AE}" pid="5" name="TaxKeyword">
    <vt:lpwstr/>
  </property>
  <property fmtid="{D5CDD505-2E9C-101B-9397-08002B2CF9AE}" pid="6" name="Geography">
    <vt:lpwstr>18;#India (52387)|a87c33bf-1037-46ea-adf3-4e511a076333</vt:lpwstr>
  </property>
  <property fmtid="{D5CDD505-2E9C-101B-9397-08002B2CF9AE}" pid="7" name="Global Client Services">
    <vt:lpwstr/>
  </property>
  <property fmtid="{D5CDD505-2E9C-101B-9397-08002B2CF9AE}" pid="8" name="Local Industry">
    <vt:lpwstr/>
  </property>
  <property fmtid="{D5CDD505-2E9C-101B-9397-08002B2CF9AE}" pid="9" name="Global Industry">
    <vt:lpwstr/>
  </property>
  <property fmtid="{D5CDD505-2E9C-101B-9397-08002B2CF9AE}" pid="10" name="Global Content Type">
    <vt:lpwstr/>
  </property>
  <property fmtid="{D5CDD505-2E9C-101B-9397-08002B2CF9AE}" pid="11" name="LanguageB">
    <vt:lpwstr>2;#English|b169a262-1aaa-4ccb-9acf-78a36c1d9bab</vt:lpwstr>
  </property>
  <property fmtid="{D5CDD505-2E9C-101B-9397-08002B2CF9AE}" pid="12" name="Local Client Services">
    <vt:lpwstr/>
  </property>
</Properties>
</file>