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354" r:id="rId2"/>
    <p:sldId id="35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4179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984">
          <p15:clr>
            <a:srgbClr val="A4A3A4"/>
          </p15:clr>
        </p15:guide>
        <p15:guide id="6" orient="horz" pos="1104">
          <p15:clr>
            <a:srgbClr val="A4A3A4"/>
          </p15:clr>
        </p15:guide>
        <p15:guide id="7" orient="horz" pos="1008">
          <p15:clr>
            <a:srgbClr val="A4A3A4"/>
          </p15:clr>
        </p15:guide>
        <p15:guide id="8" orient="horz" pos="2448">
          <p15:clr>
            <a:srgbClr val="A4A3A4"/>
          </p15:clr>
        </p15:guide>
        <p15:guide id="9" pos="2832">
          <p15:clr>
            <a:srgbClr val="A4A3A4"/>
          </p15:clr>
        </p15:guide>
        <p15:guide id="10" pos="336">
          <p15:clr>
            <a:srgbClr val="A4A3A4"/>
          </p15:clr>
        </p15:guide>
        <p15:guide id="11" pos="5424">
          <p15:clr>
            <a:srgbClr val="A4A3A4"/>
          </p15:clr>
        </p15:guide>
        <p15:guide id="12" pos="2928">
          <p15:clr>
            <a:srgbClr val="A4A3A4"/>
          </p15:clr>
        </p15:guide>
        <p15:guide id="13" pos="1968">
          <p15:clr>
            <a:srgbClr val="A4A3A4"/>
          </p15:clr>
        </p15:guide>
        <p15:guide id="14" pos="2070">
          <p15:clr>
            <a:srgbClr val="A4A3A4"/>
          </p15:clr>
        </p15:guide>
        <p15:guide id="15" pos="3792">
          <p15:clr>
            <a:srgbClr val="A4A3A4"/>
          </p15:clr>
        </p15:guide>
        <p15:guide id="16" pos="11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95959"/>
    <a:srgbClr val="000000"/>
    <a:srgbClr val="262626"/>
    <a:srgbClr val="D9D9D9"/>
    <a:srgbClr val="716951"/>
    <a:srgbClr val="A6A6A6"/>
    <a:srgbClr val="8E1E31"/>
    <a:srgbClr val="651522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604" autoAdjust="0"/>
  </p:normalViewPr>
  <p:slideViewPr>
    <p:cSldViewPr>
      <p:cViewPr varScale="1">
        <p:scale>
          <a:sx n="67" d="100"/>
          <a:sy n="67" d="100"/>
        </p:scale>
        <p:origin x="624" y="78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pos="2832"/>
        <p:guide pos="336"/>
        <p:guide pos="5424"/>
        <p:guide pos="2928"/>
        <p:guide pos="1968"/>
        <p:guide pos="2070"/>
        <p:guide pos="3792"/>
        <p:guide pos="11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en-US" smtClean="0">
                <a:latin typeface="Arial" pitchFamily="34" charset="0"/>
                <a:cs typeface="Arial" pitchFamily="34" charset="0"/>
              </a:rPr>
              <a:pPr/>
              <a:t>4/29/2016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en-US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16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en-US" smtClean="0"/>
              <a:pPr/>
              <a:t>4/29/2016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84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0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9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AE11B3D-2AD0-401B-AF4F-0ADC4DA586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51DD37C-52D4-495C-93C8-F287379F4C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23BA497-A1D0-4EBA-B269-F37898D223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lt1"/>
                </a:solidFill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899341D-5727-4D59-9097-3C7DAB1CA9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Click to edit Master subtitle style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8D8DC7D8-491C-4E46-A928-D0241FFF61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lt1"/>
                </a:solidFill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3A0F964F-4404-4AE5-A2BD-5ABDEF4730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solidFill>
                  <a:schemeClr val="lt1"/>
                </a:solidFill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Add legal and copyright disclaimers here.</a:t>
            </a:r>
            <a:endParaRPr lang="en-US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227317F-19FB-446E-BC11-72CA0E7EA3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932F7979-73D5-4884-B600-1066E66E95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7A41102-CED6-41A8-B416-48F479FD94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20BEB29-B1C5-46F1-AC54-9B7F25D495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29D8CF1-514D-482C-9FF2-61C67E04C4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57BAECC0-2335-416B-86CD-C5C8A397C0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1D76C55B-C9B3-4F7A-BFA3-1623B363C6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baseline="0" dirty="0" smtClean="0">
                <a:effectLst/>
                <a:latin typeface="Arial"/>
              </a:rPr>
              <a:t>PwC</a:t>
            </a:r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</a:t>
            </a:r>
            <a:br>
              <a:rPr lang="en-US" noProof="0" dirty="0" smtClean="0"/>
            </a:br>
            <a:r>
              <a:rPr lang="en-US" noProof="0" dirty="0" smtClean="0"/>
              <a:t>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CbCR &amp; POEM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</a:t>
            </a:r>
            <a:fld id="{20BE92BD-A538-4695-AACE-391EB34084E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96213" y="3327616"/>
          <a:ext cx="8718995" cy="2766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4343"/>
                <a:gridCol w="789107"/>
                <a:gridCol w="646810"/>
                <a:gridCol w="905534"/>
                <a:gridCol w="1125449"/>
                <a:gridCol w="918469"/>
                <a:gridCol w="931406"/>
                <a:gridCol w="1009023"/>
                <a:gridCol w="1448854"/>
              </a:tblGrid>
              <a:tr h="6881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Country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>
                          <a:effectLst/>
                          <a:latin typeface="+mj-lt"/>
                        </a:rPr>
                        <a:t>Total Revenue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PBT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No of employees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Intangible assets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Revenue / Employee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PBT / Employee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PBT/ Total Group PBT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PBT/ Total Revenue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738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India</a:t>
                      </a:r>
                    </a:p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None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          0.13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738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Dubai</a:t>
                      </a:r>
                    </a:p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IP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250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        50.00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67%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20%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738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UK</a:t>
                      </a:r>
                    </a:p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None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          0.40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3738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Singapore</a:t>
                      </a:r>
                    </a:p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IP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        10.00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20%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30%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1916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USA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150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None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  </a:t>
                      </a:r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             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          0.80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1916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1916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       1,000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150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100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ltGray">
          <a:xfrm>
            <a:off x="232229" y="275771"/>
            <a:ext cx="8911771" cy="595086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066800"/>
            <a:ext cx="815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+mj-lt"/>
              </a:rPr>
              <a:t>ABC Limited is headquartered in India with subsidiaries in following countries:</a:t>
            </a:r>
          </a:p>
        </p:txBody>
      </p:sp>
      <p:sp>
        <p:nvSpPr>
          <p:cNvPr id="10" name="Freeform 225"/>
          <p:cNvSpPr>
            <a:spLocks/>
          </p:cNvSpPr>
          <p:nvPr/>
        </p:nvSpPr>
        <p:spPr bwMode="auto">
          <a:xfrm>
            <a:off x="2286000" y="1752600"/>
            <a:ext cx="838200" cy="747299"/>
          </a:xfrm>
          <a:custGeom>
            <a:avLst/>
            <a:gdLst/>
            <a:ahLst/>
            <a:cxnLst>
              <a:cxn ang="0">
                <a:pos x="41" y="4"/>
              </a:cxn>
              <a:cxn ang="0">
                <a:pos x="40" y="0"/>
              </a:cxn>
              <a:cxn ang="0">
                <a:pos x="38" y="4"/>
              </a:cxn>
              <a:cxn ang="0">
                <a:pos x="34" y="9"/>
              </a:cxn>
              <a:cxn ang="0">
                <a:pos x="26" y="15"/>
              </a:cxn>
              <a:cxn ang="0">
                <a:pos x="26" y="18"/>
              </a:cxn>
              <a:cxn ang="0">
                <a:pos x="11" y="20"/>
              </a:cxn>
              <a:cxn ang="0">
                <a:pos x="6" y="20"/>
              </a:cxn>
              <a:cxn ang="0">
                <a:pos x="3" y="18"/>
              </a:cxn>
              <a:cxn ang="0">
                <a:pos x="3" y="15"/>
              </a:cxn>
              <a:cxn ang="0">
                <a:pos x="1" y="15"/>
              </a:cxn>
              <a:cxn ang="0">
                <a:pos x="0" y="15"/>
              </a:cxn>
              <a:cxn ang="0">
                <a:pos x="3" y="20"/>
              </a:cxn>
              <a:cxn ang="0">
                <a:pos x="6" y="27"/>
              </a:cxn>
              <a:cxn ang="0">
                <a:pos x="15" y="32"/>
              </a:cxn>
              <a:cxn ang="0">
                <a:pos x="34" y="33"/>
              </a:cxn>
              <a:cxn ang="0">
                <a:pos x="35" y="26"/>
              </a:cxn>
              <a:cxn ang="0">
                <a:pos x="35" y="21"/>
              </a:cxn>
              <a:cxn ang="0">
                <a:pos x="38" y="20"/>
              </a:cxn>
              <a:cxn ang="0">
                <a:pos x="38" y="18"/>
              </a:cxn>
              <a:cxn ang="0">
                <a:pos x="38" y="15"/>
              </a:cxn>
              <a:cxn ang="0">
                <a:pos x="40" y="12"/>
              </a:cxn>
              <a:cxn ang="0">
                <a:pos x="43" y="10"/>
              </a:cxn>
              <a:cxn ang="0">
                <a:pos x="41" y="4"/>
              </a:cxn>
            </a:cxnLst>
            <a:rect l="0" t="0" r="r" b="b"/>
            <a:pathLst>
              <a:path w="43" h="38">
                <a:moveTo>
                  <a:pt x="41" y="4"/>
                </a:moveTo>
                <a:cubicBezTo>
                  <a:pt x="40" y="4"/>
                  <a:pt x="41" y="0"/>
                  <a:pt x="40" y="0"/>
                </a:cubicBezTo>
                <a:cubicBezTo>
                  <a:pt x="38" y="6"/>
                  <a:pt x="40" y="0"/>
                  <a:pt x="38" y="4"/>
                </a:cubicBezTo>
                <a:cubicBezTo>
                  <a:pt x="37" y="6"/>
                  <a:pt x="35" y="6"/>
                  <a:pt x="34" y="9"/>
                </a:cubicBezTo>
                <a:cubicBezTo>
                  <a:pt x="31" y="12"/>
                  <a:pt x="28" y="15"/>
                  <a:pt x="26" y="15"/>
                </a:cubicBezTo>
                <a:cubicBezTo>
                  <a:pt x="26" y="16"/>
                  <a:pt x="29" y="15"/>
                  <a:pt x="26" y="18"/>
                </a:cubicBezTo>
                <a:cubicBezTo>
                  <a:pt x="23" y="23"/>
                  <a:pt x="17" y="18"/>
                  <a:pt x="11" y="20"/>
                </a:cubicBezTo>
                <a:cubicBezTo>
                  <a:pt x="6" y="21"/>
                  <a:pt x="6" y="21"/>
                  <a:pt x="6" y="20"/>
                </a:cubicBezTo>
                <a:cubicBezTo>
                  <a:pt x="6" y="16"/>
                  <a:pt x="5" y="18"/>
                  <a:pt x="3" y="18"/>
                </a:cubicBezTo>
                <a:cubicBezTo>
                  <a:pt x="0" y="18"/>
                  <a:pt x="3" y="15"/>
                  <a:pt x="3" y="15"/>
                </a:cubicBezTo>
                <a:cubicBezTo>
                  <a:pt x="3" y="13"/>
                  <a:pt x="1" y="15"/>
                  <a:pt x="1" y="15"/>
                </a:cubicBezTo>
                <a:cubicBezTo>
                  <a:pt x="1" y="15"/>
                  <a:pt x="1" y="15"/>
                  <a:pt x="0" y="15"/>
                </a:cubicBezTo>
                <a:cubicBezTo>
                  <a:pt x="0" y="18"/>
                  <a:pt x="0" y="18"/>
                  <a:pt x="3" y="20"/>
                </a:cubicBezTo>
                <a:cubicBezTo>
                  <a:pt x="6" y="23"/>
                  <a:pt x="6" y="23"/>
                  <a:pt x="6" y="27"/>
                </a:cubicBezTo>
                <a:cubicBezTo>
                  <a:pt x="8" y="30"/>
                  <a:pt x="6" y="30"/>
                  <a:pt x="15" y="32"/>
                </a:cubicBezTo>
                <a:cubicBezTo>
                  <a:pt x="24" y="33"/>
                  <a:pt x="32" y="38"/>
                  <a:pt x="34" y="33"/>
                </a:cubicBezTo>
                <a:cubicBezTo>
                  <a:pt x="34" y="32"/>
                  <a:pt x="32" y="30"/>
                  <a:pt x="35" y="26"/>
                </a:cubicBezTo>
                <a:cubicBezTo>
                  <a:pt x="37" y="21"/>
                  <a:pt x="37" y="23"/>
                  <a:pt x="35" y="21"/>
                </a:cubicBezTo>
                <a:cubicBezTo>
                  <a:pt x="35" y="21"/>
                  <a:pt x="37" y="21"/>
                  <a:pt x="38" y="20"/>
                </a:cubicBezTo>
                <a:cubicBezTo>
                  <a:pt x="41" y="20"/>
                  <a:pt x="40" y="18"/>
                  <a:pt x="38" y="18"/>
                </a:cubicBezTo>
                <a:cubicBezTo>
                  <a:pt x="37" y="18"/>
                  <a:pt x="38" y="18"/>
                  <a:pt x="38" y="15"/>
                </a:cubicBezTo>
                <a:cubicBezTo>
                  <a:pt x="38" y="12"/>
                  <a:pt x="38" y="9"/>
                  <a:pt x="40" y="12"/>
                </a:cubicBezTo>
                <a:cubicBezTo>
                  <a:pt x="41" y="15"/>
                  <a:pt x="40" y="12"/>
                  <a:pt x="43" y="10"/>
                </a:cubicBezTo>
                <a:cubicBezTo>
                  <a:pt x="43" y="7"/>
                  <a:pt x="43" y="6"/>
                  <a:pt x="41" y="4"/>
                </a:cubicBezTo>
              </a:path>
            </a:pathLst>
          </a:custGeom>
          <a:solidFill>
            <a:srgbClr val="D53751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Freeform 201"/>
          <p:cNvSpPr>
            <a:spLocks noEditPoints="1"/>
          </p:cNvSpPr>
          <p:nvPr/>
        </p:nvSpPr>
        <p:spPr bwMode="auto">
          <a:xfrm>
            <a:off x="3962400" y="1447800"/>
            <a:ext cx="685800" cy="1122977"/>
          </a:xfrm>
          <a:custGeom>
            <a:avLst/>
            <a:gdLst/>
            <a:ahLst/>
            <a:cxnLst>
              <a:cxn ang="0">
                <a:pos x="32" y="78"/>
              </a:cxn>
              <a:cxn ang="0">
                <a:pos x="29" y="67"/>
              </a:cxn>
              <a:cxn ang="0">
                <a:pos x="25" y="62"/>
              </a:cxn>
              <a:cxn ang="0">
                <a:pos x="23" y="64"/>
              </a:cxn>
              <a:cxn ang="0">
                <a:pos x="23" y="55"/>
              </a:cxn>
              <a:cxn ang="0">
                <a:pos x="20" y="52"/>
              </a:cxn>
              <a:cxn ang="0">
                <a:pos x="22" y="44"/>
              </a:cxn>
              <a:cxn ang="0">
                <a:pos x="25" y="34"/>
              </a:cxn>
              <a:cxn ang="0">
                <a:pos x="32" y="30"/>
              </a:cxn>
              <a:cxn ang="0">
                <a:pos x="35" y="39"/>
              </a:cxn>
              <a:cxn ang="0">
                <a:pos x="52" y="42"/>
              </a:cxn>
              <a:cxn ang="0">
                <a:pos x="46" y="59"/>
              </a:cxn>
              <a:cxn ang="0">
                <a:pos x="53" y="67"/>
              </a:cxn>
              <a:cxn ang="0">
                <a:pos x="67" y="89"/>
              </a:cxn>
              <a:cxn ang="0">
                <a:pos x="69" y="101"/>
              </a:cxn>
              <a:cxn ang="0">
                <a:pos x="75" y="114"/>
              </a:cxn>
              <a:cxn ang="0">
                <a:pos x="79" y="118"/>
              </a:cxn>
              <a:cxn ang="0">
                <a:pos x="60" y="126"/>
              </a:cxn>
              <a:cxn ang="0">
                <a:pos x="46" y="128"/>
              </a:cxn>
              <a:cxn ang="0">
                <a:pos x="28" y="134"/>
              </a:cxn>
              <a:cxn ang="0">
                <a:pos x="29" y="128"/>
              </a:cxn>
              <a:cxn ang="0">
                <a:pos x="43" y="121"/>
              </a:cxn>
              <a:cxn ang="0">
                <a:pos x="38" y="118"/>
              </a:cxn>
              <a:cxn ang="0">
                <a:pos x="26" y="112"/>
              </a:cxn>
              <a:cxn ang="0">
                <a:pos x="31" y="101"/>
              </a:cxn>
              <a:cxn ang="0">
                <a:pos x="40" y="95"/>
              </a:cxn>
              <a:cxn ang="0">
                <a:pos x="44" y="90"/>
              </a:cxn>
              <a:cxn ang="0">
                <a:pos x="40" y="78"/>
              </a:cxn>
              <a:cxn ang="0">
                <a:pos x="23" y="83"/>
              </a:cxn>
              <a:cxn ang="0">
                <a:pos x="23" y="78"/>
              </a:cxn>
              <a:cxn ang="0">
                <a:pos x="14" y="72"/>
              </a:cxn>
              <a:cxn ang="0">
                <a:pos x="11" y="84"/>
              </a:cxn>
              <a:cxn ang="0">
                <a:pos x="22" y="84"/>
              </a:cxn>
              <a:cxn ang="0">
                <a:pos x="31" y="95"/>
              </a:cxn>
              <a:cxn ang="0">
                <a:pos x="25" y="66"/>
              </a:cxn>
              <a:cxn ang="0">
                <a:pos x="55" y="128"/>
              </a:cxn>
              <a:cxn ang="0">
                <a:pos x="13" y="38"/>
              </a:cxn>
              <a:cxn ang="0">
                <a:pos x="16" y="38"/>
              </a:cxn>
              <a:cxn ang="0">
                <a:pos x="17" y="33"/>
              </a:cxn>
              <a:cxn ang="0">
                <a:pos x="11" y="42"/>
              </a:cxn>
              <a:cxn ang="0">
                <a:pos x="9" y="48"/>
              </a:cxn>
              <a:cxn ang="0">
                <a:pos x="16" y="45"/>
              </a:cxn>
              <a:cxn ang="0">
                <a:pos x="22" y="47"/>
              </a:cxn>
              <a:cxn ang="0">
                <a:pos x="16" y="42"/>
              </a:cxn>
              <a:cxn ang="0">
                <a:pos x="19" y="58"/>
              </a:cxn>
              <a:cxn ang="0">
                <a:pos x="17" y="55"/>
              </a:cxn>
              <a:cxn ang="0">
                <a:pos x="17" y="67"/>
              </a:cxn>
              <a:cxn ang="0">
                <a:pos x="16" y="66"/>
              </a:cxn>
              <a:cxn ang="0">
                <a:pos x="20" y="64"/>
              </a:cxn>
              <a:cxn ang="0">
                <a:pos x="44" y="25"/>
              </a:cxn>
              <a:cxn ang="0">
                <a:pos x="43" y="22"/>
              </a:cxn>
              <a:cxn ang="0">
                <a:pos x="44" y="27"/>
              </a:cxn>
              <a:cxn ang="0">
                <a:pos x="46" y="21"/>
              </a:cxn>
              <a:cxn ang="0">
                <a:pos x="46" y="22"/>
              </a:cxn>
              <a:cxn ang="0">
                <a:pos x="58" y="11"/>
              </a:cxn>
              <a:cxn ang="0">
                <a:pos x="58" y="5"/>
              </a:cxn>
              <a:cxn ang="0">
                <a:pos x="53" y="8"/>
              </a:cxn>
              <a:cxn ang="0">
                <a:pos x="58" y="11"/>
              </a:cxn>
              <a:cxn ang="0">
                <a:pos x="58" y="3"/>
              </a:cxn>
              <a:cxn ang="0">
                <a:pos x="60" y="2"/>
              </a:cxn>
            </a:cxnLst>
            <a:rect l="0" t="0" r="r" b="b"/>
            <a:pathLst>
              <a:path w="82" h="135">
                <a:moveTo>
                  <a:pt x="40" y="75"/>
                </a:moveTo>
                <a:cubicBezTo>
                  <a:pt x="38" y="78"/>
                  <a:pt x="38" y="75"/>
                  <a:pt x="37" y="76"/>
                </a:cubicBezTo>
                <a:cubicBezTo>
                  <a:pt x="35" y="80"/>
                  <a:pt x="32" y="75"/>
                  <a:pt x="32" y="76"/>
                </a:cubicBezTo>
                <a:cubicBezTo>
                  <a:pt x="34" y="78"/>
                  <a:pt x="32" y="80"/>
                  <a:pt x="32" y="78"/>
                </a:cubicBezTo>
                <a:cubicBezTo>
                  <a:pt x="31" y="76"/>
                  <a:pt x="28" y="75"/>
                  <a:pt x="28" y="78"/>
                </a:cubicBezTo>
                <a:cubicBezTo>
                  <a:pt x="29" y="81"/>
                  <a:pt x="26" y="76"/>
                  <a:pt x="26" y="75"/>
                </a:cubicBezTo>
                <a:cubicBezTo>
                  <a:pt x="28" y="73"/>
                  <a:pt x="28" y="76"/>
                  <a:pt x="28" y="73"/>
                </a:cubicBezTo>
                <a:cubicBezTo>
                  <a:pt x="28" y="70"/>
                  <a:pt x="32" y="70"/>
                  <a:pt x="29" y="67"/>
                </a:cubicBezTo>
                <a:cubicBezTo>
                  <a:pt x="28" y="64"/>
                  <a:pt x="29" y="64"/>
                  <a:pt x="31" y="62"/>
                </a:cubicBezTo>
                <a:cubicBezTo>
                  <a:pt x="28" y="59"/>
                  <a:pt x="29" y="64"/>
                  <a:pt x="28" y="64"/>
                </a:cubicBezTo>
                <a:cubicBezTo>
                  <a:pt x="26" y="62"/>
                  <a:pt x="28" y="64"/>
                  <a:pt x="26" y="64"/>
                </a:cubicBezTo>
                <a:cubicBezTo>
                  <a:pt x="25" y="62"/>
                  <a:pt x="26" y="61"/>
                  <a:pt x="25" y="62"/>
                </a:cubicBezTo>
                <a:cubicBezTo>
                  <a:pt x="23" y="62"/>
                  <a:pt x="26" y="64"/>
                  <a:pt x="25" y="66"/>
                </a:cubicBezTo>
                <a:cubicBezTo>
                  <a:pt x="23" y="67"/>
                  <a:pt x="23" y="72"/>
                  <a:pt x="22" y="72"/>
                </a:cubicBezTo>
                <a:cubicBezTo>
                  <a:pt x="20" y="70"/>
                  <a:pt x="25" y="64"/>
                  <a:pt x="23" y="66"/>
                </a:cubicBezTo>
                <a:cubicBezTo>
                  <a:pt x="23" y="66"/>
                  <a:pt x="23" y="66"/>
                  <a:pt x="23" y="64"/>
                </a:cubicBezTo>
                <a:cubicBezTo>
                  <a:pt x="23" y="62"/>
                  <a:pt x="22" y="62"/>
                  <a:pt x="23" y="61"/>
                </a:cubicBezTo>
                <a:cubicBezTo>
                  <a:pt x="23" y="59"/>
                  <a:pt x="22" y="59"/>
                  <a:pt x="23" y="58"/>
                </a:cubicBezTo>
                <a:cubicBezTo>
                  <a:pt x="25" y="58"/>
                  <a:pt x="23" y="56"/>
                  <a:pt x="25" y="55"/>
                </a:cubicBezTo>
                <a:cubicBezTo>
                  <a:pt x="26" y="53"/>
                  <a:pt x="26" y="53"/>
                  <a:pt x="23" y="55"/>
                </a:cubicBezTo>
                <a:cubicBezTo>
                  <a:pt x="22" y="56"/>
                  <a:pt x="23" y="55"/>
                  <a:pt x="22" y="55"/>
                </a:cubicBezTo>
                <a:cubicBezTo>
                  <a:pt x="20" y="55"/>
                  <a:pt x="19" y="55"/>
                  <a:pt x="20" y="55"/>
                </a:cubicBezTo>
                <a:cubicBezTo>
                  <a:pt x="22" y="53"/>
                  <a:pt x="23" y="53"/>
                  <a:pt x="20" y="53"/>
                </a:cubicBezTo>
                <a:cubicBezTo>
                  <a:pt x="17" y="53"/>
                  <a:pt x="19" y="52"/>
                  <a:pt x="20" y="52"/>
                </a:cubicBezTo>
                <a:cubicBezTo>
                  <a:pt x="20" y="53"/>
                  <a:pt x="22" y="52"/>
                  <a:pt x="22" y="52"/>
                </a:cubicBezTo>
                <a:cubicBezTo>
                  <a:pt x="19" y="50"/>
                  <a:pt x="23" y="50"/>
                  <a:pt x="22" y="48"/>
                </a:cubicBezTo>
                <a:cubicBezTo>
                  <a:pt x="22" y="48"/>
                  <a:pt x="22" y="48"/>
                  <a:pt x="23" y="47"/>
                </a:cubicBezTo>
                <a:cubicBezTo>
                  <a:pt x="23" y="45"/>
                  <a:pt x="22" y="47"/>
                  <a:pt x="22" y="44"/>
                </a:cubicBezTo>
                <a:cubicBezTo>
                  <a:pt x="20" y="41"/>
                  <a:pt x="23" y="42"/>
                  <a:pt x="22" y="39"/>
                </a:cubicBezTo>
                <a:cubicBezTo>
                  <a:pt x="20" y="38"/>
                  <a:pt x="23" y="38"/>
                  <a:pt x="25" y="39"/>
                </a:cubicBezTo>
                <a:cubicBezTo>
                  <a:pt x="25" y="39"/>
                  <a:pt x="25" y="38"/>
                  <a:pt x="25" y="36"/>
                </a:cubicBezTo>
                <a:cubicBezTo>
                  <a:pt x="23" y="34"/>
                  <a:pt x="28" y="36"/>
                  <a:pt x="25" y="34"/>
                </a:cubicBezTo>
                <a:cubicBezTo>
                  <a:pt x="23" y="31"/>
                  <a:pt x="29" y="36"/>
                  <a:pt x="26" y="33"/>
                </a:cubicBezTo>
                <a:cubicBezTo>
                  <a:pt x="25" y="31"/>
                  <a:pt x="28" y="33"/>
                  <a:pt x="28" y="30"/>
                </a:cubicBezTo>
                <a:cubicBezTo>
                  <a:pt x="26" y="28"/>
                  <a:pt x="28" y="28"/>
                  <a:pt x="29" y="30"/>
                </a:cubicBezTo>
                <a:cubicBezTo>
                  <a:pt x="31" y="30"/>
                  <a:pt x="31" y="28"/>
                  <a:pt x="32" y="30"/>
                </a:cubicBezTo>
                <a:cubicBezTo>
                  <a:pt x="34" y="30"/>
                  <a:pt x="37" y="28"/>
                  <a:pt x="40" y="28"/>
                </a:cubicBezTo>
                <a:cubicBezTo>
                  <a:pt x="41" y="30"/>
                  <a:pt x="38" y="28"/>
                  <a:pt x="41" y="28"/>
                </a:cubicBezTo>
                <a:cubicBezTo>
                  <a:pt x="44" y="28"/>
                  <a:pt x="43" y="30"/>
                  <a:pt x="43" y="30"/>
                </a:cubicBezTo>
                <a:cubicBezTo>
                  <a:pt x="44" y="31"/>
                  <a:pt x="37" y="38"/>
                  <a:pt x="35" y="39"/>
                </a:cubicBezTo>
                <a:cubicBezTo>
                  <a:pt x="34" y="39"/>
                  <a:pt x="38" y="38"/>
                  <a:pt x="37" y="39"/>
                </a:cubicBezTo>
                <a:cubicBezTo>
                  <a:pt x="35" y="41"/>
                  <a:pt x="34" y="42"/>
                  <a:pt x="35" y="42"/>
                </a:cubicBezTo>
                <a:cubicBezTo>
                  <a:pt x="38" y="42"/>
                  <a:pt x="38" y="39"/>
                  <a:pt x="43" y="41"/>
                </a:cubicBezTo>
                <a:cubicBezTo>
                  <a:pt x="49" y="41"/>
                  <a:pt x="52" y="39"/>
                  <a:pt x="52" y="42"/>
                </a:cubicBezTo>
                <a:cubicBezTo>
                  <a:pt x="53" y="44"/>
                  <a:pt x="52" y="44"/>
                  <a:pt x="50" y="50"/>
                </a:cubicBezTo>
                <a:cubicBezTo>
                  <a:pt x="47" y="56"/>
                  <a:pt x="46" y="56"/>
                  <a:pt x="44" y="56"/>
                </a:cubicBezTo>
                <a:cubicBezTo>
                  <a:pt x="43" y="56"/>
                  <a:pt x="46" y="56"/>
                  <a:pt x="44" y="58"/>
                </a:cubicBezTo>
                <a:cubicBezTo>
                  <a:pt x="44" y="58"/>
                  <a:pt x="49" y="58"/>
                  <a:pt x="46" y="59"/>
                </a:cubicBezTo>
                <a:cubicBezTo>
                  <a:pt x="44" y="61"/>
                  <a:pt x="44" y="59"/>
                  <a:pt x="43" y="61"/>
                </a:cubicBezTo>
                <a:cubicBezTo>
                  <a:pt x="43" y="62"/>
                  <a:pt x="38" y="62"/>
                  <a:pt x="41" y="62"/>
                </a:cubicBezTo>
                <a:cubicBezTo>
                  <a:pt x="46" y="64"/>
                  <a:pt x="43" y="59"/>
                  <a:pt x="47" y="62"/>
                </a:cubicBezTo>
                <a:cubicBezTo>
                  <a:pt x="52" y="64"/>
                  <a:pt x="50" y="66"/>
                  <a:pt x="53" y="67"/>
                </a:cubicBezTo>
                <a:cubicBezTo>
                  <a:pt x="55" y="69"/>
                  <a:pt x="53" y="70"/>
                  <a:pt x="57" y="75"/>
                </a:cubicBezTo>
                <a:cubicBezTo>
                  <a:pt x="58" y="81"/>
                  <a:pt x="58" y="80"/>
                  <a:pt x="61" y="80"/>
                </a:cubicBezTo>
                <a:cubicBezTo>
                  <a:pt x="64" y="81"/>
                  <a:pt x="63" y="84"/>
                  <a:pt x="66" y="84"/>
                </a:cubicBezTo>
                <a:cubicBezTo>
                  <a:pt x="67" y="86"/>
                  <a:pt x="64" y="86"/>
                  <a:pt x="67" y="89"/>
                </a:cubicBezTo>
                <a:cubicBezTo>
                  <a:pt x="70" y="92"/>
                  <a:pt x="69" y="92"/>
                  <a:pt x="66" y="90"/>
                </a:cubicBezTo>
                <a:cubicBezTo>
                  <a:pt x="64" y="89"/>
                  <a:pt x="64" y="90"/>
                  <a:pt x="67" y="92"/>
                </a:cubicBezTo>
                <a:cubicBezTo>
                  <a:pt x="69" y="94"/>
                  <a:pt x="72" y="98"/>
                  <a:pt x="70" y="98"/>
                </a:cubicBezTo>
                <a:cubicBezTo>
                  <a:pt x="69" y="100"/>
                  <a:pt x="67" y="101"/>
                  <a:pt x="69" y="101"/>
                </a:cubicBezTo>
                <a:cubicBezTo>
                  <a:pt x="70" y="101"/>
                  <a:pt x="70" y="103"/>
                  <a:pt x="72" y="100"/>
                </a:cubicBezTo>
                <a:cubicBezTo>
                  <a:pt x="72" y="98"/>
                  <a:pt x="81" y="100"/>
                  <a:pt x="81" y="104"/>
                </a:cubicBezTo>
                <a:cubicBezTo>
                  <a:pt x="82" y="112"/>
                  <a:pt x="76" y="112"/>
                  <a:pt x="78" y="114"/>
                </a:cubicBezTo>
                <a:cubicBezTo>
                  <a:pt x="79" y="114"/>
                  <a:pt x="76" y="112"/>
                  <a:pt x="75" y="114"/>
                </a:cubicBezTo>
                <a:cubicBezTo>
                  <a:pt x="73" y="115"/>
                  <a:pt x="76" y="114"/>
                  <a:pt x="75" y="117"/>
                </a:cubicBezTo>
                <a:cubicBezTo>
                  <a:pt x="75" y="117"/>
                  <a:pt x="70" y="117"/>
                  <a:pt x="72" y="117"/>
                </a:cubicBezTo>
                <a:cubicBezTo>
                  <a:pt x="73" y="118"/>
                  <a:pt x="72" y="118"/>
                  <a:pt x="73" y="118"/>
                </a:cubicBezTo>
                <a:cubicBezTo>
                  <a:pt x="75" y="120"/>
                  <a:pt x="79" y="117"/>
                  <a:pt x="79" y="118"/>
                </a:cubicBezTo>
                <a:cubicBezTo>
                  <a:pt x="78" y="120"/>
                  <a:pt x="79" y="121"/>
                  <a:pt x="76" y="123"/>
                </a:cubicBezTo>
                <a:cubicBezTo>
                  <a:pt x="73" y="123"/>
                  <a:pt x="76" y="125"/>
                  <a:pt x="73" y="125"/>
                </a:cubicBezTo>
                <a:cubicBezTo>
                  <a:pt x="72" y="125"/>
                  <a:pt x="70" y="128"/>
                  <a:pt x="67" y="126"/>
                </a:cubicBezTo>
                <a:cubicBezTo>
                  <a:pt x="64" y="125"/>
                  <a:pt x="61" y="128"/>
                  <a:pt x="60" y="126"/>
                </a:cubicBezTo>
                <a:cubicBezTo>
                  <a:pt x="60" y="125"/>
                  <a:pt x="60" y="126"/>
                  <a:pt x="58" y="126"/>
                </a:cubicBezTo>
                <a:cubicBezTo>
                  <a:pt x="55" y="125"/>
                  <a:pt x="58" y="126"/>
                  <a:pt x="53" y="126"/>
                </a:cubicBezTo>
                <a:cubicBezTo>
                  <a:pt x="50" y="128"/>
                  <a:pt x="53" y="129"/>
                  <a:pt x="50" y="128"/>
                </a:cubicBezTo>
                <a:cubicBezTo>
                  <a:pt x="47" y="128"/>
                  <a:pt x="49" y="131"/>
                  <a:pt x="46" y="128"/>
                </a:cubicBezTo>
                <a:cubicBezTo>
                  <a:pt x="44" y="125"/>
                  <a:pt x="41" y="129"/>
                  <a:pt x="40" y="128"/>
                </a:cubicBezTo>
                <a:cubicBezTo>
                  <a:pt x="40" y="128"/>
                  <a:pt x="40" y="134"/>
                  <a:pt x="37" y="132"/>
                </a:cubicBezTo>
                <a:cubicBezTo>
                  <a:pt x="35" y="131"/>
                  <a:pt x="35" y="131"/>
                  <a:pt x="32" y="131"/>
                </a:cubicBezTo>
                <a:cubicBezTo>
                  <a:pt x="29" y="131"/>
                  <a:pt x="29" y="132"/>
                  <a:pt x="28" y="134"/>
                </a:cubicBezTo>
                <a:cubicBezTo>
                  <a:pt x="26" y="134"/>
                  <a:pt x="28" y="135"/>
                  <a:pt x="26" y="135"/>
                </a:cubicBezTo>
                <a:cubicBezTo>
                  <a:pt x="25" y="135"/>
                  <a:pt x="25" y="134"/>
                  <a:pt x="23" y="134"/>
                </a:cubicBezTo>
                <a:cubicBezTo>
                  <a:pt x="22" y="135"/>
                  <a:pt x="22" y="132"/>
                  <a:pt x="25" y="132"/>
                </a:cubicBezTo>
                <a:cubicBezTo>
                  <a:pt x="26" y="132"/>
                  <a:pt x="26" y="129"/>
                  <a:pt x="29" y="128"/>
                </a:cubicBezTo>
                <a:cubicBezTo>
                  <a:pt x="31" y="128"/>
                  <a:pt x="29" y="128"/>
                  <a:pt x="31" y="126"/>
                </a:cubicBezTo>
                <a:cubicBezTo>
                  <a:pt x="32" y="125"/>
                  <a:pt x="29" y="123"/>
                  <a:pt x="32" y="123"/>
                </a:cubicBezTo>
                <a:cubicBezTo>
                  <a:pt x="35" y="123"/>
                  <a:pt x="32" y="120"/>
                  <a:pt x="35" y="120"/>
                </a:cubicBezTo>
                <a:cubicBezTo>
                  <a:pt x="40" y="120"/>
                  <a:pt x="38" y="121"/>
                  <a:pt x="43" y="121"/>
                </a:cubicBezTo>
                <a:cubicBezTo>
                  <a:pt x="46" y="120"/>
                  <a:pt x="41" y="120"/>
                  <a:pt x="47" y="117"/>
                </a:cubicBezTo>
                <a:cubicBezTo>
                  <a:pt x="47" y="115"/>
                  <a:pt x="47" y="115"/>
                  <a:pt x="49" y="114"/>
                </a:cubicBezTo>
                <a:cubicBezTo>
                  <a:pt x="46" y="115"/>
                  <a:pt x="46" y="117"/>
                  <a:pt x="44" y="117"/>
                </a:cubicBezTo>
                <a:cubicBezTo>
                  <a:pt x="43" y="117"/>
                  <a:pt x="41" y="121"/>
                  <a:pt x="38" y="118"/>
                </a:cubicBezTo>
                <a:cubicBezTo>
                  <a:pt x="35" y="115"/>
                  <a:pt x="32" y="118"/>
                  <a:pt x="34" y="117"/>
                </a:cubicBezTo>
                <a:cubicBezTo>
                  <a:pt x="34" y="115"/>
                  <a:pt x="32" y="114"/>
                  <a:pt x="29" y="115"/>
                </a:cubicBezTo>
                <a:cubicBezTo>
                  <a:pt x="28" y="117"/>
                  <a:pt x="26" y="115"/>
                  <a:pt x="26" y="114"/>
                </a:cubicBezTo>
                <a:cubicBezTo>
                  <a:pt x="28" y="112"/>
                  <a:pt x="25" y="114"/>
                  <a:pt x="26" y="112"/>
                </a:cubicBezTo>
                <a:cubicBezTo>
                  <a:pt x="28" y="109"/>
                  <a:pt x="28" y="112"/>
                  <a:pt x="32" y="109"/>
                </a:cubicBezTo>
                <a:cubicBezTo>
                  <a:pt x="37" y="106"/>
                  <a:pt x="34" y="104"/>
                  <a:pt x="35" y="103"/>
                </a:cubicBezTo>
                <a:cubicBezTo>
                  <a:pt x="37" y="101"/>
                  <a:pt x="34" y="103"/>
                  <a:pt x="35" y="101"/>
                </a:cubicBezTo>
                <a:cubicBezTo>
                  <a:pt x="35" y="98"/>
                  <a:pt x="32" y="103"/>
                  <a:pt x="31" y="101"/>
                </a:cubicBezTo>
                <a:cubicBezTo>
                  <a:pt x="31" y="101"/>
                  <a:pt x="29" y="103"/>
                  <a:pt x="31" y="101"/>
                </a:cubicBezTo>
                <a:cubicBezTo>
                  <a:pt x="31" y="100"/>
                  <a:pt x="32" y="100"/>
                  <a:pt x="34" y="97"/>
                </a:cubicBezTo>
                <a:cubicBezTo>
                  <a:pt x="35" y="95"/>
                  <a:pt x="35" y="97"/>
                  <a:pt x="37" y="95"/>
                </a:cubicBezTo>
                <a:cubicBezTo>
                  <a:pt x="37" y="95"/>
                  <a:pt x="37" y="97"/>
                  <a:pt x="40" y="95"/>
                </a:cubicBezTo>
                <a:cubicBezTo>
                  <a:pt x="41" y="94"/>
                  <a:pt x="43" y="97"/>
                  <a:pt x="43" y="95"/>
                </a:cubicBezTo>
                <a:cubicBezTo>
                  <a:pt x="41" y="94"/>
                  <a:pt x="43" y="94"/>
                  <a:pt x="44" y="95"/>
                </a:cubicBezTo>
                <a:cubicBezTo>
                  <a:pt x="44" y="97"/>
                  <a:pt x="44" y="95"/>
                  <a:pt x="44" y="94"/>
                </a:cubicBezTo>
                <a:cubicBezTo>
                  <a:pt x="41" y="90"/>
                  <a:pt x="44" y="90"/>
                  <a:pt x="44" y="90"/>
                </a:cubicBezTo>
                <a:cubicBezTo>
                  <a:pt x="41" y="89"/>
                  <a:pt x="46" y="87"/>
                  <a:pt x="44" y="87"/>
                </a:cubicBezTo>
                <a:cubicBezTo>
                  <a:pt x="44" y="86"/>
                  <a:pt x="46" y="84"/>
                  <a:pt x="44" y="84"/>
                </a:cubicBezTo>
                <a:cubicBezTo>
                  <a:pt x="43" y="84"/>
                  <a:pt x="43" y="87"/>
                  <a:pt x="41" y="86"/>
                </a:cubicBezTo>
                <a:cubicBezTo>
                  <a:pt x="40" y="83"/>
                  <a:pt x="37" y="83"/>
                  <a:pt x="40" y="78"/>
                </a:cubicBezTo>
                <a:cubicBezTo>
                  <a:pt x="43" y="73"/>
                  <a:pt x="40" y="78"/>
                  <a:pt x="41" y="75"/>
                </a:cubicBezTo>
                <a:cubicBezTo>
                  <a:pt x="43" y="75"/>
                  <a:pt x="40" y="75"/>
                  <a:pt x="40" y="75"/>
                </a:cubicBezTo>
                <a:close/>
                <a:moveTo>
                  <a:pt x="22" y="84"/>
                </a:moveTo>
                <a:cubicBezTo>
                  <a:pt x="22" y="83"/>
                  <a:pt x="23" y="84"/>
                  <a:pt x="23" y="83"/>
                </a:cubicBezTo>
                <a:cubicBezTo>
                  <a:pt x="22" y="83"/>
                  <a:pt x="22" y="83"/>
                  <a:pt x="22" y="83"/>
                </a:cubicBezTo>
                <a:cubicBezTo>
                  <a:pt x="23" y="81"/>
                  <a:pt x="23" y="80"/>
                  <a:pt x="23" y="81"/>
                </a:cubicBezTo>
                <a:cubicBezTo>
                  <a:pt x="23" y="83"/>
                  <a:pt x="25" y="83"/>
                  <a:pt x="25" y="81"/>
                </a:cubicBezTo>
                <a:cubicBezTo>
                  <a:pt x="23" y="78"/>
                  <a:pt x="23" y="78"/>
                  <a:pt x="23" y="78"/>
                </a:cubicBezTo>
                <a:cubicBezTo>
                  <a:pt x="22" y="80"/>
                  <a:pt x="20" y="80"/>
                  <a:pt x="22" y="78"/>
                </a:cubicBezTo>
                <a:cubicBezTo>
                  <a:pt x="23" y="78"/>
                  <a:pt x="23" y="76"/>
                  <a:pt x="22" y="76"/>
                </a:cubicBezTo>
                <a:cubicBezTo>
                  <a:pt x="20" y="76"/>
                  <a:pt x="20" y="73"/>
                  <a:pt x="19" y="72"/>
                </a:cubicBezTo>
                <a:cubicBezTo>
                  <a:pt x="19" y="70"/>
                  <a:pt x="16" y="72"/>
                  <a:pt x="14" y="72"/>
                </a:cubicBezTo>
                <a:cubicBezTo>
                  <a:pt x="11" y="72"/>
                  <a:pt x="13" y="73"/>
                  <a:pt x="9" y="73"/>
                </a:cubicBezTo>
                <a:cubicBezTo>
                  <a:pt x="6" y="75"/>
                  <a:pt x="9" y="78"/>
                  <a:pt x="6" y="78"/>
                </a:cubicBezTo>
                <a:cubicBezTo>
                  <a:pt x="3" y="78"/>
                  <a:pt x="8" y="80"/>
                  <a:pt x="5" y="81"/>
                </a:cubicBezTo>
                <a:cubicBezTo>
                  <a:pt x="0" y="83"/>
                  <a:pt x="11" y="87"/>
                  <a:pt x="11" y="84"/>
                </a:cubicBezTo>
                <a:cubicBezTo>
                  <a:pt x="11" y="83"/>
                  <a:pt x="13" y="81"/>
                  <a:pt x="13" y="83"/>
                </a:cubicBezTo>
                <a:cubicBezTo>
                  <a:pt x="14" y="86"/>
                  <a:pt x="14" y="84"/>
                  <a:pt x="14" y="86"/>
                </a:cubicBezTo>
                <a:cubicBezTo>
                  <a:pt x="16" y="87"/>
                  <a:pt x="16" y="86"/>
                  <a:pt x="17" y="86"/>
                </a:cubicBezTo>
                <a:cubicBezTo>
                  <a:pt x="20" y="86"/>
                  <a:pt x="19" y="89"/>
                  <a:pt x="22" y="84"/>
                </a:cubicBezTo>
                <a:close/>
                <a:moveTo>
                  <a:pt x="32" y="83"/>
                </a:moveTo>
                <a:cubicBezTo>
                  <a:pt x="34" y="83"/>
                  <a:pt x="32" y="87"/>
                  <a:pt x="31" y="86"/>
                </a:cubicBezTo>
                <a:cubicBezTo>
                  <a:pt x="28" y="86"/>
                  <a:pt x="32" y="81"/>
                  <a:pt x="32" y="83"/>
                </a:cubicBezTo>
                <a:close/>
                <a:moveTo>
                  <a:pt x="31" y="95"/>
                </a:moveTo>
                <a:cubicBezTo>
                  <a:pt x="32" y="92"/>
                  <a:pt x="35" y="95"/>
                  <a:pt x="34" y="97"/>
                </a:cubicBezTo>
                <a:cubicBezTo>
                  <a:pt x="32" y="98"/>
                  <a:pt x="31" y="97"/>
                  <a:pt x="31" y="95"/>
                </a:cubicBezTo>
                <a:close/>
                <a:moveTo>
                  <a:pt x="26" y="69"/>
                </a:moveTo>
                <a:cubicBezTo>
                  <a:pt x="25" y="69"/>
                  <a:pt x="25" y="67"/>
                  <a:pt x="25" y="66"/>
                </a:cubicBezTo>
                <a:cubicBezTo>
                  <a:pt x="26" y="64"/>
                  <a:pt x="28" y="69"/>
                  <a:pt x="26" y="69"/>
                </a:cubicBezTo>
                <a:close/>
                <a:moveTo>
                  <a:pt x="55" y="128"/>
                </a:moveTo>
                <a:cubicBezTo>
                  <a:pt x="57" y="126"/>
                  <a:pt x="58" y="126"/>
                  <a:pt x="58" y="128"/>
                </a:cubicBezTo>
                <a:cubicBezTo>
                  <a:pt x="60" y="128"/>
                  <a:pt x="58" y="129"/>
                  <a:pt x="55" y="128"/>
                </a:cubicBezTo>
                <a:close/>
                <a:moveTo>
                  <a:pt x="14" y="34"/>
                </a:moveTo>
                <a:cubicBezTo>
                  <a:pt x="13" y="36"/>
                  <a:pt x="13" y="33"/>
                  <a:pt x="13" y="34"/>
                </a:cubicBezTo>
                <a:cubicBezTo>
                  <a:pt x="11" y="34"/>
                  <a:pt x="11" y="36"/>
                  <a:pt x="11" y="36"/>
                </a:cubicBezTo>
                <a:cubicBezTo>
                  <a:pt x="13" y="38"/>
                  <a:pt x="9" y="36"/>
                  <a:pt x="13" y="38"/>
                </a:cubicBezTo>
                <a:cubicBezTo>
                  <a:pt x="14" y="38"/>
                  <a:pt x="9" y="38"/>
                  <a:pt x="11" y="39"/>
                </a:cubicBezTo>
                <a:cubicBezTo>
                  <a:pt x="13" y="41"/>
                  <a:pt x="13" y="39"/>
                  <a:pt x="14" y="39"/>
                </a:cubicBezTo>
                <a:cubicBezTo>
                  <a:pt x="14" y="39"/>
                  <a:pt x="14" y="39"/>
                  <a:pt x="14" y="38"/>
                </a:cubicBezTo>
                <a:cubicBezTo>
                  <a:pt x="16" y="38"/>
                  <a:pt x="17" y="38"/>
                  <a:pt x="16" y="38"/>
                </a:cubicBezTo>
                <a:cubicBezTo>
                  <a:pt x="16" y="36"/>
                  <a:pt x="17" y="36"/>
                  <a:pt x="17" y="36"/>
                </a:cubicBezTo>
                <a:cubicBezTo>
                  <a:pt x="16" y="36"/>
                  <a:pt x="17" y="36"/>
                  <a:pt x="17" y="34"/>
                </a:cubicBezTo>
                <a:cubicBezTo>
                  <a:pt x="17" y="33"/>
                  <a:pt x="17" y="34"/>
                  <a:pt x="19" y="34"/>
                </a:cubicBezTo>
                <a:cubicBezTo>
                  <a:pt x="20" y="33"/>
                  <a:pt x="17" y="34"/>
                  <a:pt x="17" y="33"/>
                </a:cubicBezTo>
                <a:cubicBezTo>
                  <a:pt x="19" y="33"/>
                  <a:pt x="19" y="31"/>
                  <a:pt x="19" y="30"/>
                </a:cubicBezTo>
                <a:cubicBezTo>
                  <a:pt x="19" y="30"/>
                  <a:pt x="16" y="31"/>
                  <a:pt x="14" y="33"/>
                </a:cubicBezTo>
                <a:cubicBezTo>
                  <a:pt x="13" y="33"/>
                  <a:pt x="14" y="34"/>
                  <a:pt x="14" y="34"/>
                </a:cubicBezTo>
                <a:close/>
                <a:moveTo>
                  <a:pt x="11" y="42"/>
                </a:moveTo>
                <a:cubicBezTo>
                  <a:pt x="13" y="41"/>
                  <a:pt x="11" y="41"/>
                  <a:pt x="11" y="41"/>
                </a:cubicBezTo>
                <a:cubicBezTo>
                  <a:pt x="9" y="41"/>
                  <a:pt x="9" y="41"/>
                  <a:pt x="8" y="41"/>
                </a:cubicBezTo>
                <a:cubicBezTo>
                  <a:pt x="8" y="42"/>
                  <a:pt x="11" y="44"/>
                  <a:pt x="11" y="42"/>
                </a:cubicBezTo>
                <a:close/>
                <a:moveTo>
                  <a:pt x="9" y="48"/>
                </a:moveTo>
                <a:cubicBezTo>
                  <a:pt x="11" y="48"/>
                  <a:pt x="9" y="47"/>
                  <a:pt x="9" y="47"/>
                </a:cubicBezTo>
                <a:cubicBezTo>
                  <a:pt x="11" y="45"/>
                  <a:pt x="11" y="45"/>
                  <a:pt x="9" y="45"/>
                </a:cubicBezTo>
                <a:cubicBezTo>
                  <a:pt x="8" y="44"/>
                  <a:pt x="8" y="48"/>
                  <a:pt x="9" y="48"/>
                </a:cubicBezTo>
                <a:close/>
                <a:moveTo>
                  <a:pt x="16" y="45"/>
                </a:moveTo>
                <a:cubicBezTo>
                  <a:pt x="17" y="45"/>
                  <a:pt x="16" y="45"/>
                  <a:pt x="17" y="47"/>
                </a:cubicBezTo>
                <a:cubicBezTo>
                  <a:pt x="17" y="48"/>
                  <a:pt x="19" y="47"/>
                  <a:pt x="20" y="47"/>
                </a:cubicBezTo>
                <a:cubicBezTo>
                  <a:pt x="22" y="47"/>
                  <a:pt x="19" y="48"/>
                  <a:pt x="20" y="50"/>
                </a:cubicBezTo>
                <a:cubicBezTo>
                  <a:pt x="22" y="47"/>
                  <a:pt x="22" y="47"/>
                  <a:pt x="22" y="47"/>
                </a:cubicBezTo>
                <a:cubicBezTo>
                  <a:pt x="23" y="45"/>
                  <a:pt x="22" y="47"/>
                  <a:pt x="20" y="45"/>
                </a:cubicBezTo>
                <a:cubicBezTo>
                  <a:pt x="19" y="45"/>
                  <a:pt x="19" y="41"/>
                  <a:pt x="17" y="41"/>
                </a:cubicBezTo>
                <a:cubicBezTo>
                  <a:pt x="17" y="41"/>
                  <a:pt x="17" y="42"/>
                  <a:pt x="17" y="44"/>
                </a:cubicBezTo>
                <a:cubicBezTo>
                  <a:pt x="16" y="42"/>
                  <a:pt x="16" y="42"/>
                  <a:pt x="16" y="42"/>
                </a:cubicBezTo>
                <a:cubicBezTo>
                  <a:pt x="14" y="42"/>
                  <a:pt x="16" y="44"/>
                  <a:pt x="16" y="44"/>
                </a:cubicBezTo>
                <a:cubicBezTo>
                  <a:pt x="16" y="44"/>
                  <a:pt x="13" y="44"/>
                  <a:pt x="14" y="45"/>
                </a:cubicBezTo>
                <a:cubicBezTo>
                  <a:pt x="16" y="45"/>
                  <a:pt x="16" y="44"/>
                  <a:pt x="16" y="45"/>
                </a:cubicBezTo>
                <a:close/>
                <a:moveTo>
                  <a:pt x="19" y="58"/>
                </a:moveTo>
                <a:cubicBezTo>
                  <a:pt x="19" y="58"/>
                  <a:pt x="17" y="58"/>
                  <a:pt x="17" y="59"/>
                </a:cubicBezTo>
                <a:cubicBezTo>
                  <a:pt x="17" y="59"/>
                  <a:pt x="20" y="58"/>
                  <a:pt x="22" y="58"/>
                </a:cubicBezTo>
                <a:cubicBezTo>
                  <a:pt x="23" y="58"/>
                  <a:pt x="22" y="56"/>
                  <a:pt x="20" y="56"/>
                </a:cubicBezTo>
                <a:cubicBezTo>
                  <a:pt x="19" y="55"/>
                  <a:pt x="19" y="53"/>
                  <a:pt x="17" y="55"/>
                </a:cubicBezTo>
                <a:cubicBezTo>
                  <a:pt x="17" y="56"/>
                  <a:pt x="17" y="56"/>
                  <a:pt x="19" y="56"/>
                </a:cubicBezTo>
                <a:cubicBezTo>
                  <a:pt x="20" y="56"/>
                  <a:pt x="19" y="56"/>
                  <a:pt x="19" y="58"/>
                </a:cubicBezTo>
                <a:close/>
                <a:moveTo>
                  <a:pt x="17" y="66"/>
                </a:moveTo>
                <a:cubicBezTo>
                  <a:pt x="19" y="67"/>
                  <a:pt x="17" y="67"/>
                  <a:pt x="17" y="67"/>
                </a:cubicBezTo>
                <a:cubicBezTo>
                  <a:pt x="17" y="69"/>
                  <a:pt x="19" y="67"/>
                  <a:pt x="19" y="67"/>
                </a:cubicBezTo>
                <a:cubicBezTo>
                  <a:pt x="20" y="66"/>
                  <a:pt x="19" y="66"/>
                  <a:pt x="19" y="64"/>
                </a:cubicBezTo>
                <a:cubicBezTo>
                  <a:pt x="19" y="62"/>
                  <a:pt x="17" y="64"/>
                  <a:pt x="17" y="64"/>
                </a:cubicBezTo>
                <a:cubicBezTo>
                  <a:pt x="17" y="62"/>
                  <a:pt x="14" y="66"/>
                  <a:pt x="16" y="66"/>
                </a:cubicBezTo>
                <a:cubicBezTo>
                  <a:pt x="17" y="67"/>
                  <a:pt x="17" y="64"/>
                  <a:pt x="17" y="66"/>
                </a:cubicBezTo>
                <a:close/>
                <a:moveTo>
                  <a:pt x="20" y="64"/>
                </a:moveTo>
                <a:cubicBezTo>
                  <a:pt x="19" y="62"/>
                  <a:pt x="20" y="61"/>
                  <a:pt x="22" y="61"/>
                </a:cubicBezTo>
                <a:cubicBezTo>
                  <a:pt x="23" y="59"/>
                  <a:pt x="20" y="66"/>
                  <a:pt x="20" y="64"/>
                </a:cubicBezTo>
                <a:close/>
                <a:moveTo>
                  <a:pt x="41" y="27"/>
                </a:moveTo>
                <a:cubicBezTo>
                  <a:pt x="41" y="27"/>
                  <a:pt x="40" y="25"/>
                  <a:pt x="41" y="25"/>
                </a:cubicBezTo>
                <a:cubicBezTo>
                  <a:pt x="41" y="25"/>
                  <a:pt x="43" y="27"/>
                  <a:pt x="41" y="27"/>
                </a:cubicBezTo>
                <a:close/>
                <a:moveTo>
                  <a:pt x="44" y="25"/>
                </a:moveTo>
                <a:cubicBezTo>
                  <a:pt x="44" y="27"/>
                  <a:pt x="46" y="25"/>
                  <a:pt x="46" y="24"/>
                </a:cubicBezTo>
                <a:cubicBezTo>
                  <a:pt x="46" y="24"/>
                  <a:pt x="44" y="25"/>
                  <a:pt x="44" y="24"/>
                </a:cubicBezTo>
                <a:cubicBezTo>
                  <a:pt x="44" y="24"/>
                  <a:pt x="43" y="25"/>
                  <a:pt x="43" y="24"/>
                </a:cubicBezTo>
                <a:cubicBezTo>
                  <a:pt x="44" y="22"/>
                  <a:pt x="43" y="22"/>
                  <a:pt x="43" y="22"/>
                </a:cubicBezTo>
                <a:cubicBezTo>
                  <a:pt x="41" y="22"/>
                  <a:pt x="40" y="24"/>
                  <a:pt x="41" y="24"/>
                </a:cubicBezTo>
                <a:cubicBezTo>
                  <a:pt x="43" y="25"/>
                  <a:pt x="43" y="24"/>
                  <a:pt x="44" y="25"/>
                </a:cubicBezTo>
                <a:close/>
                <a:moveTo>
                  <a:pt x="44" y="27"/>
                </a:moveTo>
                <a:cubicBezTo>
                  <a:pt x="44" y="25"/>
                  <a:pt x="44" y="27"/>
                  <a:pt x="44" y="27"/>
                </a:cubicBezTo>
                <a:cubicBezTo>
                  <a:pt x="43" y="27"/>
                  <a:pt x="43" y="27"/>
                  <a:pt x="44" y="27"/>
                </a:cubicBezTo>
                <a:close/>
                <a:moveTo>
                  <a:pt x="46" y="21"/>
                </a:moveTo>
                <a:cubicBezTo>
                  <a:pt x="47" y="21"/>
                  <a:pt x="47" y="19"/>
                  <a:pt x="47" y="21"/>
                </a:cubicBezTo>
                <a:cubicBezTo>
                  <a:pt x="46" y="21"/>
                  <a:pt x="46" y="19"/>
                  <a:pt x="46" y="21"/>
                </a:cubicBezTo>
                <a:cubicBezTo>
                  <a:pt x="46" y="22"/>
                  <a:pt x="46" y="21"/>
                  <a:pt x="46" y="21"/>
                </a:cubicBezTo>
                <a:close/>
                <a:moveTo>
                  <a:pt x="46" y="22"/>
                </a:moveTo>
                <a:cubicBezTo>
                  <a:pt x="46" y="21"/>
                  <a:pt x="47" y="22"/>
                  <a:pt x="47" y="22"/>
                </a:cubicBezTo>
                <a:cubicBezTo>
                  <a:pt x="46" y="24"/>
                  <a:pt x="46" y="24"/>
                  <a:pt x="46" y="22"/>
                </a:cubicBezTo>
                <a:close/>
                <a:moveTo>
                  <a:pt x="43" y="19"/>
                </a:moveTo>
                <a:cubicBezTo>
                  <a:pt x="44" y="19"/>
                  <a:pt x="44" y="21"/>
                  <a:pt x="44" y="21"/>
                </a:cubicBezTo>
                <a:cubicBezTo>
                  <a:pt x="44" y="21"/>
                  <a:pt x="43" y="21"/>
                  <a:pt x="43" y="19"/>
                </a:cubicBezTo>
                <a:close/>
                <a:moveTo>
                  <a:pt x="58" y="11"/>
                </a:moveTo>
                <a:cubicBezTo>
                  <a:pt x="58" y="10"/>
                  <a:pt x="58" y="10"/>
                  <a:pt x="58" y="8"/>
                </a:cubicBezTo>
                <a:cubicBezTo>
                  <a:pt x="58" y="8"/>
                  <a:pt x="58" y="8"/>
                  <a:pt x="60" y="5"/>
                </a:cubicBezTo>
                <a:cubicBezTo>
                  <a:pt x="60" y="3"/>
                  <a:pt x="58" y="7"/>
                  <a:pt x="58" y="5"/>
                </a:cubicBezTo>
                <a:cubicBezTo>
                  <a:pt x="58" y="5"/>
                  <a:pt x="58" y="3"/>
                  <a:pt x="58" y="5"/>
                </a:cubicBezTo>
                <a:cubicBezTo>
                  <a:pt x="57" y="7"/>
                  <a:pt x="57" y="5"/>
                  <a:pt x="57" y="3"/>
                </a:cubicBezTo>
                <a:cubicBezTo>
                  <a:pt x="58" y="2"/>
                  <a:pt x="53" y="5"/>
                  <a:pt x="55" y="5"/>
                </a:cubicBezTo>
                <a:cubicBezTo>
                  <a:pt x="55" y="5"/>
                  <a:pt x="57" y="5"/>
                  <a:pt x="57" y="7"/>
                </a:cubicBezTo>
                <a:cubicBezTo>
                  <a:pt x="57" y="7"/>
                  <a:pt x="53" y="7"/>
                  <a:pt x="53" y="8"/>
                </a:cubicBezTo>
                <a:cubicBezTo>
                  <a:pt x="53" y="10"/>
                  <a:pt x="55" y="8"/>
                  <a:pt x="55" y="8"/>
                </a:cubicBezTo>
                <a:cubicBezTo>
                  <a:pt x="57" y="10"/>
                  <a:pt x="57" y="8"/>
                  <a:pt x="57" y="8"/>
                </a:cubicBezTo>
                <a:cubicBezTo>
                  <a:pt x="58" y="10"/>
                  <a:pt x="55" y="11"/>
                  <a:pt x="57" y="13"/>
                </a:cubicBezTo>
                <a:cubicBezTo>
                  <a:pt x="58" y="14"/>
                  <a:pt x="58" y="11"/>
                  <a:pt x="58" y="11"/>
                </a:cubicBezTo>
                <a:close/>
                <a:moveTo>
                  <a:pt x="60" y="3"/>
                </a:moveTo>
                <a:cubicBezTo>
                  <a:pt x="60" y="2"/>
                  <a:pt x="60" y="2"/>
                  <a:pt x="60" y="2"/>
                </a:cubicBezTo>
                <a:cubicBezTo>
                  <a:pt x="58" y="2"/>
                  <a:pt x="58" y="2"/>
                  <a:pt x="58" y="2"/>
                </a:cubicBezTo>
                <a:cubicBezTo>
                  <a:pt x="58" y="3"/>
                  <a:pt x="58" y="3"/>
                  <a:pt x="58" y="3"/>
                </a:cubicBezTo>
                <a:cubicBezTo>
                  <a:pt x="60" y="5"/>
                  <a:pt x="58" y="3"/>
                  <a:pt x="60" y="3"/>
                </a:cubicBezTo>
                <a:close/>
                <a:moveTo>
                  <a:pt x="60" y="2"/>
                </a:moveTo>
                <a:cubicBezTo>
                  <a:pt x="60" y="0"/>
                  <a:pt x="60" y="0"/>
                  <a:pt x="61" y="0"/>
                </a:cubicBezTo>
                <a:cubicBezTo>
                  <a:pt x="61" y="0"/>
                  <a:pt x="61" y="2"/>
                  <a:pt x="60" y="2"/>
                </a:cubicBezTo>
                <a:close/>
              </a:path>
            </a:pathLst>
          </a:custGeom>
          <a:solidFill>
            <a:srgbClr val="D53751"/>
          </a:solidFill>
          <a:ln w="63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3" name="Indonesia"/>
          <p:cNvSpPr>
            <a:spLocks/>
          </p:cNvSpPr>
          <p:nvPr/>
        </p:nvSpPr>
        <p:spPr bwMode="gray">
          <a:xfrm flipH="1" flipV="1">
            <a:off x="5746297" y="1994581"/>
            <a:ext cx="352158" cy="293462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2" y="0"/>
              </a:cxn>
              <a:cxn ang="0">
                <a:pos x="20" y="2"/>
              </a:cxn>
              <a:cxn ang="0">
                <a:pos x="24" y="14"/>
              </a:cxn>
              <a:cxn ang="0">
                <a:pos x="20" y="20"/>
              </a:cxn>
              <a:cxn ang="0">
                <a:pos x="14" y="18"/>
              </a:cxn>
              <a:cxn ang="0">
                <a:pos x="10" y="14"/>
              </a:cxn>
              <a:cxn ang="0">
                <a:pos x="10" y="10"/>
              </a:cxn>
              <a:cxn ang="0">
                <a:pos x="4" y="12"/>
              </a:cxn>
              <a:cxn ang="0">
                <a:pos x="0" y="8"/>
              </a:cxn>
              <a:cxn ang="0">
                <a:pos x="4" y="4"/>
              </a:cxn>
              <a:cxn ang="0">
                <a:pos x="6" y="0"/>
              </a:cxn>
            </a:cxnLst>
            <a:rect l="0" t="0" r="r" b="b"/>
            <a:pathLst>
              <a:path w="24" h="20">
                <a:moveTo>
                  <a:pt x="6" y="0"/>
                </a:moveTo>
                <a:lnTo>
                  <a:pt x="12" y="0"/>
                </a:lnTo>
                <a:lnTo>
                  <a:pt x="20" y="2"/>
                </a:lnTo>
                <a:lnTo>
                  <a:pt x="24" y="14"/>
                </a:lnTo>
                <a:lnTo>
                  <a:pt x="20" y="20"/>
                </a:lnTo>
                <a:lnTo>
                  <a:pt x="14" y="18"/>
                </a:lnTo>
                <a:lnTo>
                  <a:pt x="10" y="14"/>
                </a:lnTo>
                <a:lnTo>
                  <a:pt x="10" y="10"/>
                </a:lnTo>
                <a:lnTo>
                  <a:pt x="4" y="12"/>
                </a:lnTo>
                <a:lnTo>
                  <a:pt x="0" y="8"/>
                </a:lnTo>
                <a:lnTo>
                  <a:pt x="4" y="4"/>
                </a:lnTo>
                <a:lnTo>
                  <a:pt x="6" y="0"/>
                </a:lnTo>
                <a:close/>
              </a:path>
            </a:pathLst>
          </a:custGeom>
          <a:solidFill>
            <a:srgbClr val="D53751"/>
          </a:solidFill>
          <a:ln w="6350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 dirty="0">
              <a:solidFill>
                <a:schemeClr val="accent3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90600" y="1676400"/>
            <a:ext cx="733432" cy="883253"/>
            <a:chOff x="3729299" y="4576374"/>
            <a:chExt cx="1181200" cy="1422488"/>
          </a:xfrm>
          <a:solidFill>
            <a:srgbClr val="D53751"/>
          </a:solidFill>
        </p:grpSpPr>
        <p:sp>
          <p:nvSpPr>
            <p:cNvPr id="15" name="India"/>
            <p:cNvSpPr>
              <a:spLocks/>
            </p:cNvSpPr>
            <p:nvPr/>
          </p:nvSpPr>
          <p:spPr bwMode="gray">
            <a:xfrm>
              <a:off x="3729299" y="4641119"/>
              <a:ext cx="1181200" cy="1357743"/>
            </a:xfrm>
            <a:custGeom>
              <a:avLst/>
              <a:gdLst/>
              <a:ahLst/>
              <a:cxnLst>
                <a:cxn ang="0">
                  <a:pos x="50" y="412"/>
                </a:cxn>
                <a:cxn ang="0">
                  <a:pos x="106" y="400"/>
                </a:cxn>
                <a:cxn ang="0">
                  <a:pos x="68" y="318"/>
                </a:cxn>
                <a:cxn ang="0">
                  <a:pos x="126" y="276"/>
                </a:cxn>
                <a:cxn ang="0">
                  <a:pos x="209" y="202"/>
                </a:cxn>
                <a:cxn ang="0">
                  <a:pos x="259" y="108"/>
                </a:cxn>
                <a:cxn ang="0">
                  <a:pos x="249" y="50"/>
                </a:cxn>
                <a:cxn ang="0">
                  <a:pos x="319" y="24"/>
                </a:cxn>
                <a:cxn ang="0">
                  <a:pos x="397" y="44"/>
                </a:cxn>
                <a:cxn ang="0">
                  <a:pos x="395" y="118"/>
                </a:cxn>
                <a:cxn ang="0">
                  <a:pos x="399" y="158"/>
                </a:cxn>
                <a:cxn ang="0">
                  <a:pos x="433" y="242"/>
                </a:cxn>
                <a:cxn ang="0">
                  <a:pos x="509" y="302"/>
                </a:cxn>
                <a:cxn ang="0">
                  <a:pos x="585" y="312"/>
                </a:cxn>
                <a:cxn ang="0">
                  <a:pos x="635" y="338"/>
                </a:cxn>
                <a:cxn ang="0">
                  <a:pos x="709" y="326"/>
                </a:cxn>
                <a:cxn ang="0">
                  <a:pos x="729" y="298"/>
                </a:cxn>
                <a:cxn ang="0">
                  <a:pos x="785" y="316"/>
                </a:cxn>
                <a:cxn ang="0">
                  <a:pos x="843" y="294"/>
                </a:cxn>
                <a:cxn ang="0">
                  <a:pos x="837" y="278"/>
                </a:cxn>
                <a:cxn ang="0">
                  <a:pos x="929" y="208"/>
                </a:cxn>
                <a:cxn ang="0">
                  <a:pos x="971" y="208"/>
                </a:cxn>
                <a:cxn ang="0">
                  <a:pos x="1017" y="240"/>
                </a:cxn>
                <a:cxn ang="0">
                  <a:pos x="953" y="304"/>
                </a:cxn>
                <a:cxn ang="0">
                  <a:pos x="947" y="370"/>
                </a:cxn>
                <a:cxn ang="0">
                  <a:pos x="907" y="492"/>
                </a:cxn>
                <a:cxn ang="0">
                  <a:pos x="851" y="450"/>
                </a:cxn>
                <a:cxn ang="0">
                  <a:pos x="827" y="440"/>
                </a:cxn>
                <a:cxn ang="0">
                  <a:pos x="869" y="386"/>
                </a:cxn>
                <a:cxn ang="0">
                  <a:pos x="771" y="356"/>
                </a:cxn>
                <a:cxn ang="0">
                  <a:pos x="741" y="342"/>
                </a:cxn>
                <a:cxn ang="0">
                  <a:pos x="725" y="376"/>
                </a:cxn>
                <a:cxn ang="0">
                  <a:pos x="711" y="416"/>
                </a:cxn>
                <a:cxn ang="0">
                  <a:pos x="749" y="470"/>
                </a:cxn>
                <a:cxn ang="0">
                  <a:pos x="739" y="516"/>
                </a:cxn>
                <a:cxn ang="0">
                  <a:pos x="709" y="538"/>
                </a:cxn>
                <a:cxn ang="0">
                  <a:pos x="663" y="612"/>
                </a:cxn>
                <a:cxn ang="0">
                  <a:pos x="577" y="688"/>
                </a:cxn>
                <a:cxn ang="0">
                  <a:pos x="513" y="753"/>
                </a:cxn>
                <a:cxn ang="0">
                  <a:pos x="445" y="795"/>
                </a:cxn>
                <a:cxn ang="0">
                  <a:pos x="423" y="875"/>
                </a:cxn>
                <a:cxn ang="0">
                  <a:pos x="413" y="967"/>
                </a:cxn>
                <a:cxn ang="0">
                  <a:pos x="395" y="1059"/>
                </a:cxn>
                <a:cxn ang="0">
                  <a:pos x="371" y="1105"/>
                </a:cxn>
                <a:cxn ang="0">
                  <a:pos x="329" y="1147"/>
                </a:cxn>
                <a:cxn ang="0">
                  <a:pos x="263" y="1129"/>
                </a:cxn>
                <a:cxn ang="0">
                  <a:pos x="227" y="989"/>
                </a:cxn>
                <a:cxn ang="0">
                  <a:pos x="187" y="847"/>
                </a:cxn>
                <a:cxn ang="0">
                  <a:pos x="150" y="702"/>
                </a:cxn>
                <a:cxn ang="0">
                  <a:pos x="142" y="604"/>
                </a:cxn>
                <a:cxn ang="0">
                  <a:pos x="158" y="530"/>
                </a:cxn>
                <a:cxn ang="0">
                  <a:pos x="136" y="502"/>
                </a:cxn>
                <a:cxn ang="0">
                  <a:pos x="136" y="530"/>
                </a:cxn>
                <a:cxn ang="0">
                  <a:pos x="60" y="554"/>
                </a:cxn>
                <a:cxn ang="0">
                  <a:pos x="26" y="490"/>
                </a:cxn>
                <a:cxn ang="0">
                  <a:pos x="62" y="466"/>
                </a:cxn>
                <a:cxn ang="0">
                  <a:pos x="6" y="440"/>
                </a:cxn>
              </a:cxnLst>
              <a:rect l="0" t="0" r="r" b="b"/>
              <a:pathLst>
                <a:path w="1017" h="1169">
                  <a:moveTo>
                    <a:pt x="0" y="430"/>
                  </a:moveTo>
                  <a:lnTo>
                    <a:pt x="18" y="420"/>
                  </a:lnTo>
                  <a:lnTo>
                    <a:pt x="20" y="406"/>
                  </a:lnTo>
                  <a:lnTo>
                    <a:pt x="36" y="410"/>
                  </a:lnTo>
                  <a:lnTo>
                    <a:pt x="50" y="412"/>
                  </a:lnTo>
                  <a:lnTo>
                    <a:pt x="62" y="418"/>
                  </a:lnTo>
                  <a:lnTo>
                    <a:pt x="86" y="410"/>
                  </a:lnTo>
                  <a:lnTo>
                    <a:pt x="88" y="418"/>
                  </a:lnTo>
                  <a:lnTo>
                    <a:pt x="104" y="412"/>
                  </a:lnTo>
                  <a:lnTo>
                    <a:pt x="106" y="400"/>
                  </a:lnTo>
                  <a:lnTo>
                    <a:pt x="96" y="362"/>
                  </a:lnTo>
                  <a:lnTo>
                    <a:pt x="86" y="358"/>
                  </a:lnTo>
                  <a:lnTo>
                    <a:pt x="76" y="344"/>
                  </a:lnTo>
                  <a:lnTo>
                    <a:pt x="82" y="324"/>
                  </a:lnTo>
                  <a:lnTo>
                    <a:pt x="68" y="318"/>
                  </a:lnTo>
                  <a:lnTo>
                    <a:pt x="62" y="304"/>
                  </a:lnTo>
                  <a:lnTo>
                    <a:pt x="80" y="284"/>
                  </a:lnTo>
                  <a:lnTo>
                    <a:pt x="102" y="266"/>
                  </a:lnTo>
                  <a:lnTo>
                    <a:pt x="110" y="280"/>
                  </a:lnTo>
                  <a:lnTo>
                    <a:pt x="126" y="276"/>
                  </a:lnTo>
                  <a:lnTo>
                    <a:pt x="148" y="274"/>
                  </a:lnTo>
                  <a:lnTo>
                    <a:pt x="161" y="256"/>
                  </a:lnTo>
                  <a:lnTo>
                    <a:pt x="167" y="244"/>
                  </a:lnTo>
                  <a:lnTo>
                    <a:pt x="187" y="236"/>
                  </a:lnTo>
                  <a:lnTo>
                    <a:pt x="209" y="202"/>
                  </a:lnTo>
                  <a:lnTo>
                    <a:pt x="225" y="190"/>
                  </a:lnTo>
                  <a:lnTo>
                    <a:pt x="251" y="164"/>
                  </a:lnTo>
                  <a:lnTo>
                    <a:pt x="249" y="134"/>
                  </a:lnTo>
                  <a:lnTo>
                    <a:pt x="279" y="118"/>
                  </a:lnTo>
                  <a:lnTo>
                    <a:pt x="259" y="108"/>
                  </a:lnTo>
                  <a:lnTo>
                    <a:pt x="259" y="94"/>
                  </a:lnTo>
                  <a:lnTo>
                    <a:pt x="247" y="92"/>
                  </a:lnTo>
                  <a:lnTo>
                    <a:pt x="237" y="76"/>
                  </a:lnTo>
                  <a:lnTo>
                    <a:pt x="241" y="56"/>
                  </a:lnTo>
                  <a:lnTo>
                    <a:pt x="249" y="50"/>
                  </a:lnTo>
                  <a:lnTo>
                    <a:pt x="237" y="44"/>
                  </a:lnTo>
                  <a:lnTo>
                    <a:pt x="237" y="30"/>
                  </a:lnTo>
                  <a:lnTo>
                    <a:pt x="251" y="20"/>
                  </a:lnTo>
                  <a:lnTo>
                    <a:pt x="295" y="34"/>
                  </a:lnTo>
                  <a:lnTo>
                    <a:pt x="319" y="24"/>
                  </a:lnTo>
                  <a:lnTo>
                    <a:pt x="331" y="30"/>
                  </a:lnTo>
                  <a:lnTo>
                    <a:pt x="337" y="16"/>
                  </a:lnTo>
                  <a:lnTo>
                    <a:pt x="369" y="0"/>
                  </a:lnTo>
                  <a:lnTo>
                    <a:pt x="377" y="32"/>
                  </a:lnTo>
                  <a:lnTo>
                    <a:pt x="397" y="44"/>
                  </a:lnTo>
                  <a:lnTo>
                    <a:pt x="389" y="52"/>
                  </a:lnTo>
                  <a:lnTo>
                    <a:pt x="391" y="74"/>
                  </a:lnTo>
                  <a:lnTo>
                    <a:pt x="399" y="86"/>
                  </a:lnTo>
                  <a:lnTo>
                    <a:pt x="413" y="108"/>
                  </a:lnTo>
                  <a:lnTo>
                    <a:pt x="395" y="118"/>
                  </a:lnTo>
                  <a:lnTo>
                    <a:pt x="387" y="108"/>
                  </a:lnTo>
                  <a:lnTo>
                    <a:pt x="377" y="112"/>
                  </a:lnTo>
                  <a:lnTo>
                    <a:pt x="387" y="138"/>
                  </a:lnTo>
                  <a:lnTo>
                    <a:pt x="387" y="154"/>
                  </a:lnTo>
                  <a:lnTo>
                    <a:pt x="399" y="158"/>
                  </a:lnTo>
                  <a:lnTo>
                    <a:pt x="413" y="174"/>
                  </a:lnTo>
                  <a:lnTo>
                    <a:pt x="433" y="184"/>
                  </a:lnTo>
                  <a:lnTo>
                    <a:pt x="457" y="202"/>
                  </a:lnTo>
                  <a:lnTo>
                    <a:pt x="439" y="220"/>
                  </a:lnTo>
                  <a:lnTo>
                    <a:pt x="433" y="242"/>
                  </a:lnTo>
                  <a:lnTo>
                    <a:pt x="429" y="252"/>
                  </a:lnTo>
                  <a:lnTo>
                    <a:pt x="445" y="262"/>
                  </a:lnTo>
                  <a:lnTo>
                    <a:pt x="471" y="284"/>
                  </a:lnTo>
                  <a:lnTo>
                    <a:pt x="493" y="292"/>
                  </a:lnTo>
                  <a:lnTo>
                    <a:pt x="509" y="302"/>
                  </a:lnTo>
                  <a:lnTo>
                    <a:pt x="519" y="300"/>
                  </a:lnTo>
                  <a:lnTo>
                    <a:pt x="521" y="308"/>
                  </a:lnTo>
                  <a:lnTo>
                    <a:pt x="541" y="312"/>
                  </a:lnTo>
                  <a:lnTo>
                    <a:pt x="567" y="306"/>
                  </a:lnTo>
                  <a:lnTo>
                    <a:pt x="585" y="312"/>
                  </a:lnTo>
                  <a:lnTo>
                    <a:pt x="587" y="324"/>
                  </a:lnTo>
                  <a:lnTo>
                    <a:pt x="607" y="336"/>
                  </a:lnTo>
                  <a:lnTo>
                    <a:pt x="617" y="332"/>
                  </a:lnTo>
                  <a:lnTo>
                    <a:pt x="625" y="338"/>
                  </a:lnTo>
                  <a:lnTo>
                    <a:pt x="635" y="338"/>
                  </a:lnTo>
                  <a:lnTo>
                    <a:pt x="661" y="346"/>
                  </a:lnTo>
                  <a:lnTo>
                    <a:pt x="671" y="338"/>
                  </a:lnTo>
                  <a:lnTo>
                    <a:pt x="677" y="346"/>
                  </a:lnTo>
                  <a:lnTo>
                    <a:pt x="707" y="342"/>
                  </a:lnTo>
                  <a:lnTo>
                    <a:pt x="709" y="326"/>
                  </a:lnTo>
                  <a:lnTo>
                    <a:pt x="703" y="312"/>
                  </a:lnTo>
                  <a:lnTo>
                    <a:pt x="705" y="282"/>
                  </a:lnTo>
                  <a:lnTo>
                    <a:pt x="717" y="278"/>
                  </a:lnTo>
                  <a:lnTo>
                    <a:pt x="729" y="278"/>
                  </a:lnTo>
                  <a:lnTo>
                    <a:pt x="729" y="298"/>
                  </a:lnTo>
                  <a:lnTo>
                    <a:pt x="729" y="308"/>
                  </a:lnTo>
                  <a:lnTo>
                    <a:pt x="733" y="320"/>
                  </a:lnTo>
                  <a:lnTo>
                    <a:pt x="745" y="324"/>
                  </a:lnTo>
                  <a:lnTo>
                    <a:pt x="763" y="326"/>
                  </a:lnTo>
                  <a:lnTo>
                    <a:pt x="785" y="316"/>
                  </a:lnTo>
                  <a:lnTo>
                    <a:pt x="793" y="320"/>
                  </a:lnTo>
                  <a:lnTo>
                    <a:pt x="821" y="314"/>
                  </a:lnTo>
                  <a:lnTo>
                    <a:pt x="845" y="310"/>
                  </a:lnTo>
                  <a:lnTo>
                    <a:pt x="841" y="300"/>
                  </a:lnTo>
                  <a:lnTo>
                    <a:pt x="843" y="294"/>
                  </a:lnTo>
                  <a:lnTo>
                    <a:pt x="839" y="288"/>
                  </a:lnTo>
                  <a:lnTo>
                    <a:pt x="831" y="292"/>
                  </a:lnTo>
                  <a:lnTo>
                    <a:pt x="825" y="284"/>
                  </a:lnTo>
                  <a:lnTo>
                    <a:pt x="825" y="278"/>
                  </a:lnTo>
                  <a:lnTo>
                    <a:pt x="837" y="278"/>
                  </a:lnTo>
                  <a:lnTo>
                    <a:pt x="861" y="266"/>
                  </a:lnTo>
                  <a:lnTo>
                    <a:pt x="875" y="238"/>
                  </a:lnTo>
                  <a:lnTo>
                    <a:pt x="893" y="230"/>
                  </a:lnTo>
                  <a:lnTo>
                    <a:pt x="913" y="202"/>
                  </a:lnTo>
                  <a:lnTo>
                    <a:pt x="929" y="208"/>
                  </a:lnTo>
                  <a:lnTo>
                    <a:pt x="943" y="210"/>
                  </a:lnTo>
                  <a:lnTo>
                    <a:pt x="965" y="190"/>
                  </a:lnTo>
                  <a:lnTo>
                    <a:pt x="975" y="196"/>
                  </a:lnTo>
                  <a:lnTo>
                    <a:pt x="969" y="206"/>
                  </a:lnTo>
                  <a:lnTo>
                    <a:pt x="971" y="208"/>
                  </a:lnTo>
                  <a:lnTo>
                    <a:pt x="983" y="206"/>
                  </a:lnTo>
                  <a:lnTo>
                    <a:pt x="987" y="216"/>
                  </a:lnTo>
                  <a:lnTo>
                    <a:pt x="979" y="230"/>
                  </a:lnTo>
                  <a:lnTo>
                    <a:pt x="1007" y="226"/>
                  </a:lnTo>
                  <a:lnTo>
                    <a:pt x="1017" y="240"/>
                  </a:lnTo>
                  <a:lnTo>
                    <a:pt x="1005" y="256"/>
                  </a:lnTo>
                  <a:lnTo>
                    <a:pt x="1017" y="276"/>
                  </a:lnTo>
                  <a:lnTo>
                    <a:pt x="999" y="268"/>
                  </a:lnTo>
                  <a:lnTo>
                    <a:pt x="977" y="278"/>
                  </a:lnTo>
                  <a:lnTo>
                    <a:pt x="953" y="304"/>
                  </a:lnTo>
                  <a:lnTo>
                    <a:pt x="951" y="318"/>
                  </a:lnTo>
                  <a:lnTo>
                    <a:pt x="951" y="340"/>
                  </a:lnTo>
                  <a:lnTo>
                    <a:pt x="941" y="356"/>
                  </a:lnTo>
                  <a:lnTo>
                    <a:pt x="941" y="364"/>
                  </a:lnTo>
                  <a:lnTo>
                    <a:pt x="947" y="370"/>
                  </a:lnTo>
                  <a:lnTo>
                    <a:pt x="933" y="422"/>
                  </a:lnTo>
                  <a:lnTo>
                    <a:pt x="907" y="418"/>
                  </a:lnTo>
                  <a:lnTo>
                    <a:pt x="909" y="458"/>
                  </a:lnTo>
                  <a:lnTo>
                    <a:pt x="901" y="458"/>
                  </a:lnTo>
                  <a:lnTo>
                    <a:pt x="907" y="492"/>
                  </a:lnTo>
                  <a:lnTo>
                    <a:pt x="901" y="504"/>
                  </a:lnTo>
                  <a:lnTo>
                    <a:pt x="885" y="494"/>
                  </a:lnTo>
                  <a:lnTo>
                    <a:pt x="869" y="436"/>
                  </a:lnTo>
                  <a:lnTo>
                    <a:pt x="855" y="438"/>
                  </a:lnTo>
                  <a:lnTo>
                    <a:pt x="851" y="450"/>
                  </a:lnTo>
                  <a:lnTo>
                    <a:pt x="853" y="464"/>
                  </a:lnTo>
                  <a:lnTo>
                    <a:pt x="847" y="470"/>
                  </a:lnTo>
                  <a:lnTo>
                    <a:pt x="839" y="456"/>
                  </a:lnTo>
                  <a:lnTo>
                    <a:pt x="833" y="456"/>
                  </a:lnTo>
                  <a:lnTo>
                    <a:pt x="827" y="440"/>
                  </a:lnTo>
                  <a:lnTo>
                    <a:pt x="833" y="424"/>
                  </a:lnTo>
                  <a:lnTo>
                    <a:pt x="851" y="416"/>
                  </a:lnTo>
                  <a:lnTo>
                    <a:pt x="859" y="406"/>
                  </a:lnTo>
                  <a:lnTo>
                    <a:pt x="861" y="390"/>
                  </a:lnTo>
                  <a:lnTo>
                    <a:pt x="869" y="386"/>
                  </a:lnTo>
                  <a:lnTo>
                    <a:pt x="857" y="378"/>
                  </a:lnTo>
                  <a:lnTo>
                    <a:pt x="833" y="382"/>
                  </a:lnTo>
                  <a:lnTo>
                    <a:pt x="797" y="386"/>
                  </a:lnTo>
                  <a:lnTo>
                    <a:pt x="773" y="380"/>
                  </a:lnTo>
                  <a:lnTo>
                    <a:pt x="771" y="356"/>
                  </a:lnTo>
                  <a:lnTo>
                    <a:pt x="765" y="344"/>
                  </a:lnTo>
                  <a:lnTo>
                    <a:pt x="759" y="348"/>
                  </a:lnTo>
                  <a:lnTo>
                    <a:pt x="761" y="354"/>
                  </a:lnTo>
                  <a:lnTo>
                    <a:pt x="747" y="350"/>
                  </a:lnTo>
                  <a:lnTo>
                    <a:pt x="741" y="342"/>
                  </a:lnTo>
                  <a:lnTo>
                    <a:pt x="729" y="344"/>
                  </a:lnTo>
                  <a:lnTo>
                    <a:pt x="719" y="344"/>
                  </a:lnTo>
                  <a:lnTo>
                    <a:pt x="711" y="354"/>
                  </a:lnTo>
                  <a:lnTo>
                    <a:pt x="711" y="366"/>
                  </a:lnTo>
                  <a:lnTo>
                    <a:pt x="725" y="376"/>
                  </a:lnTo>
                  <a:lnTo>
                    <a:pt x="743" y="384"/>
                  </a:lnTo>
                  <a:lnTo>
                    <a:pt x="727" y="390"/>
                  </a:lnTo>
                  <a:lnTo>
                    <a:pt x="723" y="402"/>
                  </a:lnTo>
                  <a:lnTo>
                    <a:pt x="713" y="402"/>
                  </a:lnTo>
                  <a:lnTo>
                    <a:pt x="711" y="416"/>
                  </a:lnTo>
                  <a:lnTo>
                    <a:pt x="735" y="428"/>
                  </a:lnTo>
                  <a:lnTo>
                    <a:pt x="739" y="440"/>
                  </a:lnTo>
                  <a:lnTo>
                    <a:pt x="731" y="444"/>
                  </a:lnTo>
                  <a:lnTo>
                    <a:pt x="741" y="464"/>
                  </a:lnTo>
                  <a:lnTo>
                    <a:pt x="749" y="470"/>
                  </a:lnTo>
                  <a:lnTo>
                    <a:pt x="747" y="482"/>
                  </a:lnTo>
                  <a:lnTo>
                    <a:pt x="759" y="530"/>
                  </a:lnTo>
                  <a:lnTo>
                    <a:pt x="745" y="534"/>
                  </a:lnTo>
                  <a:lnTo>
                    <a:pt x="745" y="516"/>
                  </a:lnTo>
                  <a:lnTo>
                    <a:pt x="739" y="516"/>
                  </a:lnTo>
                  <a:lnTo>
                    <a:pt x="735" y="532"/>
                  </a:lnTo>
                  <a:lnTo>
                    <a:pt x="725" y="530"/>
                  </a:lnTo>
                  <a:lnTo>
                    <a:pt x="723" y="516"/>
                  </a:lnTo>
                  <a:lnTo>
                    <a:pt x="713" y="530"/>
                  </a:lnTo>
                  <a:lnTo>
                    <a:pt x="709" y="538"/>
                  </a:lnTo>
                  <a:lnTo>
                    <a:pt x="687" y="544"/>
                  </a:lnTo>
                  <a:lnTo>
                    <a:pt x="679" y="558"/>
                  </a:lnTo>
                  <a:lnTo>
                    <a:pt x="685" y="580"/>
                  </a:lnTo>
                  <a:lnTo>
                    <a:pt x="675" y="592"/>
                  </a:lnTo>
                  <a:lnTo>
                    <a:pt x="663" y="612"/>
                  </a:lnTo>
                  <a:lnTo>
                    <a:pt x="633" y="624"/>
                  </a:lnTo>
                  <a:lnTo>
                    <a:pt x="627" y="620"/>
                  </a:lnTo>
                  <a:lnTo>
                    <a:pt x="617" y="632"/>
                  </a:lnTo>
                  <a:lnTo>
                    <a:pt x="601" y="652"/>
                  </a:lnTo>
                  <a:lnTo>
                    <a:pt x="577" y="688"/>
                  </a:lnTo>
                  <a:lnTo>
                    <a:pt x="553" y="704"/>
                  </a:lnTo>
                  <a:lnTo>
                    <a:pt x="545" y="722"/>
                  </a:lnTo>
                  <a:lnTo>
                    <a:pt x="527" y="730"/>
                  </a:lnTo>
                  <a:lnTo>
                    <a:pt x="511" y="742"/>
                  </a:lnTo>
                  <a:lnTo>
                    <a:pt x="513" y="753"/>
                  </a:lnTo>
                  <a:lnTo>
                    <a:pt x="507" y="763"/>
                  </a:lnTo>
                  <a:lnTo>
                    <a:pt x="485" y="775"/>
                  </a:lnTo>
                  <a:lnTo>
                    <a:pt x="467" y="773"/>
                  </a:lnTo>
                  <a:lnTo>
                    <a:pt x="459" y="797"/>
                  </a:lnTo>
                  <a:lnTo>
                    <a:pt x="445" y="795"/>
                  </a:lnTo>
                  <a:lnTo>
                    <a:pt x="429" y="803"/>
                  </a:lnTo>
                  <a:lnTo>
                    <a:pt x="419" y="825"/>
                  </a:lnTo>
                  <a:lnTo>
                    <a:pt x="419" y="847"/>
                  </a:lnTo>
                  <a:lnTo>
                    <a:pt x="423" y="855"/>
                  </a:lnTo>
                  <a:lnTo>
                    <a:pt x="423" y="875"/>
                  </a:lnTo>
                  <a:lnTo>
                    <a:pt x="427" y="893"/>
                  </a:lnTo>
                  <a:lnTo>
                    <a:pt x="429" y="911"/>
                  </a:lnTo>
                  <a:lnTo>
                    <a:pt x="427" y="937"/>
                  </a:lnTo>
                  <a:lnTo>
                    <a:pt x="421" y="953"/>
                  </a:lnTo>
                  <a:lnTo>
                    <a:pt x="413" y="967"/>
                  </a:lnTo>
                  <a:lnTo>
                    <a:pt x="403" y="997"/>
                  </a:lnTo>
                  <a:lnTo>
                    <a:pt x="407" y="1011"/>
                  </a:lnTo>
                  <a:lnTo>
                    <a:pt x="407" y="1033"/>
                  </a:lnTo>
                  <a:lnTo>
                    <a:pt x="407" y="1061"/>
                  </a:lnTo>
                  <a:lnTo>
                    <a:pt x="395" y="1059"/>
                  </a:lnTo>
                  <a:lnTo>
                    <a:pt x="385" y="1059"/>
                  </a:lnTo>
                  <a:lnTo>
                    <a:pt x="379" y="1069"/>
                  </a:lnTo>
                  <a:lnTo>
                    <a:pt x="373" y="1081"/>
                  </a:lnTo>
                  <a:lnTo>
                    <a:pt x="365" y="1099"/>
                  </a:lnTo>
                  <a:lnTo>
                    <a:pt x="371" y="1105"/>
                  </a:lnTo>
                  <a:lnTo>
                    <a:pt x="381" y="1111"/>
                  </a:lnTo>
                  <a:lnTo>
                    <a:pt x="367" y="1109"/>
                  </a:lnTo>
                  <a:lnTo>
                    <a:pt x="347" y="1117"/>
                  </a:lnTo>
                  <a:lnTo>
                    <a:pt x="331" y="1129"/>
                  </a:lnTo>
                  <a:lnTo>
                    <a:pt x="329" y="1147"/>
                  </a:lnTo>
                  <a:lnTo>
                    <a:pt x="323" y="1159"/>
                  </a:lnTo>
                  <a:lnTo>
                    <a:pt x="311" y="1165"/>
                  </a:lnTo>
                  <a:lnTo>
                    <a:pt x="297" y="1169"/>
                  </a:lnTo>
                  <a:lnTo>
                    <a:pt x="273" y="1149"/>
                  </a:lnTo>
                  <a:lnTo>
                    <a:pt x="263" y="1129"/>
                  </a:lnTo>
                  <a:lnTo>
                    <a:pt x="255" y="1105"/>
                  </a:lnTo>
                  <a:lnTo>
                    <a:pt x="251" y="1077"/>
                  </a:lnTo>
                  <a:lnTo>
                    <a:pt x="245" y="1049"/>
                  </a:lnTo>
                  <a:lnTo>
                    <a:pt x="235" y="1015"/>
                  </a:lnTo>
                  <a:lnTo>
                    <a:pt x="227" y="989"/>
                  </a:lnTo>
                  <a:lnTo>
                    <a:pt x="217" y="971"/>
                  </a:lnTo>
                  <a:lnTo>
                    <a:pt x="207" y="949"/>
                  </a:lnTo>
                  <a:lnTo>
                    <a:pt x="199" y="923"/>
                  </a:lnTo>
                  <a:lnTo>
                    <a:pt x="197" y="887"/>
                  </a:lnTo>
                  <a:lnTo>
                    <a:pt x="187" y="847"/>
                  </a:lnTo>
                  <a:lnTo>
                    <a:pt x="175" y="821"/>
                  </a:lnTo>
                  <a:lnTo>
                    <a:pt x="163" y="791"/>
                  </a:lnTo>
                  <a:lnTo>
                    <a:pt x="152" y="753"/>
                  </a:lnTo>
                  <a:lnTo>
                    <a:pt x="154" y="714"/>
                  </a:lnTo>
                  <a:lnTo>
                    <a:pt x="150" y="702"/>
                  </a:lnTo>
                  <a:lnTo>
                    <a:pt x="146" y="688"/>
                  </a:lnTo>
                  <a:lnTo>
                    <a:pt x="144" y="656"/>
                  </a:lnTo>
                  <a:lnTo>
                    <a:pt x="148" y="644"/>
                  </a:lnTo>
                  <a:lnTo>
                    <a:pt x="142" y="628"/>
                  </a:lnTo>
                  <a:lnTo>
                    <a:pt x="142" y="604"/>
                  </a:lnTo>
                  <a:lnTo>
                    <a:pt x="150" y="584"/>
                  </a:lnTo>
                  <a:lnTo>
                    <a:pt x="154" y="566"/>
                  </a:lnTo>
                  <a:lnTo>
                    <a:pt x="150" y="554"/>
                  </a:lnTo>
                  <a:lnTo>
                    <a:pt x="148" y="540"/>
                  </a:lnTo>
                  <a:lnTo>
                    <a:pt x="158" y="530"/>
                  </a:lnTo>
                  <a:lnTo>
                    <a:pt x="146" y="528"/>
                  </a:lnTo>
                  <a:lnTo>
                    <a:pt x="150" y="518"/>
                  </a:lnTo>
                  <a:lnTo>
                    <a:pt x="144" y="516"/>
                  </a:lnTo>
                  <a:lnTo>
                    <a:pt x="150" y="504"/>
                  </a:lnTo>
                  <a:lnTo>
                    <a:pt x="136" y="502"/>
                  </a:lnTo>
                  <a:lnTo>
                    <a:pt x="138" y="508"/>
                  </a:lnTo>
                  <a:lnTo>
                    <a:pt x="136" y="514"/>
                  </a:lnTo>
                  <a:lnTo>
                    <a:pt x="128" y="518"/>
                  </a:lnTo>
                  <a:lnTo>
                    <a:pt x="124" y="522"/>
                  </a:lnTo>
                  <a:lnTo>
                    <a:pt x="136" y="530"/>
                  </a:lnTo>
                  <a:lnTo>
                    <a:pt x="130" y="544"/>
                  </a:lnTo>
                  <a:lnTo>
                    <a:pt x="118" y="550"/>
                  </a:lnTo>
                  <a:lnTo>
                    <a:pt x="104" y="556"/>
                  </a:lnTo>
                  <a:lnTo>
                    <a:pt x="82" y="562"/>
                  </a:lnTo>
                  <a:lnTo>
                    <a:pt x="60" y="554"/>
                  </a:lnTo>
                  <a:lnTo>
                    <a:pt x="44" y="530"/>
                  </a:lnTo>
                  <a:lnTo>
                    <a:pt x="26" y="506"/>
                  </a:lnTo>
                  <a:lnTo>
                    <a:pt x="16" y="486"/>
                  </a:lnTo>
                  <a:lnTo>
                    <a:pt x="22" y="482"/>
                  </a:lnTo>
                  <a:lnTo>
                    <a:pt x="26" y="490"/>
                  </a:lnTo>
                  <a:lnTo>
                    <a:pt x="38" y="486"/>
                  </a:lnTo>
                  <a:lnTo>
                    <a:pt x="54" y="486"/>
                  </a:lnTo>
                  <a:lnTo>
                    <a:pt x="64" y="482"/>
                  </a:lnTo>
                  <a:lnTo>
                    <a:pt x="72" y="470"/>
                  </a:lnTo>
                  <a:lnTo>
                    <a:pt x="62" y="466"/>
                  </a:lnTo>
                  <a:lnTo>
                    <a:pt x="54" y="472"/>
                  </a:lnTo>
                  <a:lnTo>
                    <a:pt x="44" y="470"/>
                  </a:lnTo>
                  <a:lnTo>
                    <a:pt x="28" y="468"/>
                  </a:lnTo>
                  <a:lnTo>
                    <a:pt x="12" y="456"/>
                  </a:lnTo>
                  <a:lnTo>
                    <a:pt x="6" y="440"/>
                  </a:lnTo>
                  <a:lnTo>
                    <a:pt x="0" y="430"/>
                  </a:ln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dirty="0">
                <a:solidFill>
                  <a:schemeClr val="accent3"/>
                </a:solidFill>
              </a:endParaRPr>
            </a:p>
          </p:txBody>
        </p:sp>
        <p:sp>
          <p:nvSpPr>
            <p:cNvPr id="16" name="Kashmir Dispute"/>
            <p:cNvSpPr/>
            <p:nvPr/>
          </p:nvSpPr>
          <p:spPr bwMode="gray">
            <a:xfrm>
              <a:off x="3967670" y="4576374"/>
              <a:ext cx="275436" cy="210600"/>
            </a:xfrm>
            <a:custGeom>
              <a:avLst/>
              <a:gdLst>
                <a:gd name="connsiteX0" fmla="*/ 121607 w 323765"/>
                <a:gd name="connsiteY0" fmla="*/ 11907 h 247553"/>
                <a:gd name="connsiteX1" fmla="*/ 109701 w 323765"/>
                <a:gd name="connsiteY1" fmla="*/ 9525 h 247553"/>
                <a:gd name="connsiteX2" fmla="*/ 102557 w 323765"/>
                <a:gd name="connsiteY2" fmla="*/ 2382 h 247553"/>
                <a:gd name="connsiteX3" fmla="*/ 95413 w 323765"/>
                <a:gd name="connsiteY3" fmla="*/ 0 h 247553"/>
                <a:gd name="connsiteX4" fmla="*/ 78744 w 323765"/>
                <a:gd name="connsiteY4" fmla="*/ 4763 h 247553"/>
                <a:gd name="connsiteX5" fmla="*/ 71601 w 323765"/>
                <a:gd name="connsiteY5" fmla="*/ 9525 h 247553"/>
                <a:gd name="connsiteX6" fmla="*/ 57313 w 323765"/>
                <a:gd name="connsiteY6" fmla="*/ 14288 h 247553"/>
                <a:gd name="connsiteX7" fmla="*/ 50169 w 323765"/>
                <a:gd name="connsiteY7" fmla="*/ 11907 h 247553"/>
                <a:gd name="connsiteX8" fmla="*/ 47788 w 323765"/>
                <a:gd name="connsiteY8" fmla="*/ 4763 h 247553"/>
                <a:gd name="connsiteX9" fmla="*/ 45407 w 323765"/>
                <a:gd name="connsiteY9" fmla="*/ 11907 h 247553"/>
                <a:gd name="connsiteX10" fmla="*/ 31119 w 323765"/>
                <a:gd name="connsiteY10" fmla="*/ 19050 h 247553"/>
                <a:gd name="connsiteX11" fmla="*/ 19213 w 323765"/>
                <a:gd name="connsiteY11" fmla="*/ 30957 h 247553"/>
                <a:gd name="connsiteX12" fmla="*/ 4926 w 323765"/>
                <a:gd name="connsiteY12" fmla="*/ 38100 h 247553"/>
                <a:gd name="connsiteX13" fmla="*/ 4926 w 323765"/>
                <a:gd name="connsiteY13" fmla="*/ 54769 h 247553"/>
                <a:gd name="connsiteX14" fmla="*/ 12069 w 323765"/>
                <a:gd name="connsiteY14" fmla="*/ 57150 h 247553"/>
                <a:gd name="connsiteX15" fmla="*/ 28738 w 323765"/>
                <a:gd name="connsiteY15" fmla="*/ 66675 h 247553"/>
                <a:gd name="connsiteX16" fmla="*/ 35882 w 323765"/>
                <a:gd name="connsiteY16" fmla="*/ 69057 h 247553"/>
                <a:gd name="connsiteX17" fmla="*/ 40644 w 323765"/>
                <a:gd name="connsiteY17" fmla="*/ 76200 h 247553"/>
                <a:gd name="connsiteX18" fmla="*/ 54932 w 323765"/>
                <a:gd name="connsiteY18" fmla="*/ 80963 h 247553"/>
                <a:gd name="connsiteX19" fmla="*/ 57313 w 323765"/>
                <a:gd name="connsiteY19" fmla="*/ 88107 h 247553"/>
                <a:gd name="connsiteX20" fmla="*/ 62076 w 323765"/>
                <a:gd name="connsiteY20" fmla="*/ 95250 h 247553"/>
                <a:gd name="connsiteX21" fmla="*/ 54932 w 323765"/>
                <a:gd name="connsiteY21" fmla="*/ 111919 h 247553"/>
                <a:gd name="connsiteX22" fmla="*/ 47788 w 323765"/>
                <a:gd name="connsiteY22" fmla="*/ 126207 h 247553"/>
                <a:gd name="connsiteX23" fmla="*/ 45407 w 323765"/>
                <a:gd name="connsiteY23" fmla="*/ 133350 h 247553"/>
                <a:gd name="connsiteX24" fmla="*/ 52551 w 323765"/>
                <a:gd name="connsiteY24" fmla="*/ 147638 h 247553"/>
                <a:gd name="connsiteX25" fmla="*/ 47788 w 323765"/>
                <a:gd name="connsiteY25" fmla="*/ 154782 h 247553"/>
                <a:gd name="connsiteX26" fmla="*/ 43026 w 323765"/>
                <a:gd name="connsiteY26" fmla="*/ 169069 h 247553"/>
                <a:gd name="connsiteX27" fmla="*/ 45407 w 323765"/>
                <a:gd name="connsiteY27" fmla="*/ 178594 h 247553"/>
                <a:gd name="connsiteX28" fmla="*/ 50169 w 323765"/>
                <a:gd name="connsiteY28" fmla="*/ 185738 h 247553"/>
                <a:gd name="connsiteX29" fmla="*/ 52551 w 323765"/>
                <a:gd name="connsiteY29" fmla="*/ 204788 h 247553"/>
                <a:gd name="connsiteX30" fmla="*/ 66838 w 323765"/>
                <a:gd name="connsiteY30" fmla="*/ 209550 h 247553"/>
                <a:gd name="connsiteX31" fmla="*/ 73982 w 323765"/>
                <a:gd name="connsiteY31" fmla="*/ 211932 h 247553"/>
                <a:gd name="connsiteX32" fmla="*/ 85888 w 323765"/>
                <a:gd name="connsiteY32" fmla="*/ 230982 h 247553"/>
                <a:gd name="connsiteX33" fmla="*/ 90651 w 323765"/>
                <a:gd name="connsiteY33" fmla="*/ 238125 h 247553"/>
                <a:gd name="connsiteX34" fmla="*/ 104938 w 323765"/>
                <a:gd name="connsiteY34" fmla="*/ 245269 h 247553"/>
                <a:gd name="connsiteX35" fmla="*/ 121607 w 323765"/>
                <a:gd name="connsiteY35" fmla="*/ 235744 h 247553"/>
                <a:gd name="connsiteX36" fmla="*/ 135894 w 323765"/>
                <a:gd name="connsiteY36" fmla="*/ 226219 h 247553"/>
                <a:gd name="connsiteX37" fmla="*/ 138276 w 323765"/>
                <a:gd name="connsiteY37" fmla="*/ 216694 h 247553"/>
                <a:gd name="connsiteX38" fmla="*/ 140657 w 323765"/>
                <a:gd name="connsiteY38" fmla="*/ 204788 h 247553"/>
                <a:gd name="connsiteX39" fmla="*/ 164469 w 323765"/>
                <a:gd name="connsiteY39" fmla="*/ 197644 h 247553"/>
                <a:gd name="connsiteX40" fmla="*/ 183519 w 323765"/>
                <a:gd name="connsiteY40" fmla="*/ 204788 h 247553"/>
                <a:gd name="connsiteX41" fmla="*/ 188282 w 323765"/>
                <a:gd name="connsiteY41" fmla="*/ 211932 h 247553"/>
                <a:gd name="connsiteX42" fmla="*/ 207332 w 323765"/>
                <a:gd name="connsiteY42" fmla="*/ 209550 h 247553"/>
                <a:gd name="connsiteX43" fmla="*/ 214476 w 323765"/>
                <a:gd name="connsiteY43" fmla="*/ 207169 h 247553"/>
                <a:gd name="connsiteX44" fmla="*/ 216857 w 323765"/>
                <a:gd name="connsiteY44" fmla="*/ 214313 h 247553"/>
                <a:gd name="connsiteX45" fmla="*/ 224001 w 323765"/>
                <a:gd name="connsiteY45" fmla="*/ 219075 h 247553"/>
                <a:gd name="connsiteX46" fmla="*/ 231144 w 323765"/>
                <a:gd name="connsiteY46" fmla="*/ 216694 h 247553"/>
                <a:gd name="connsiteX47" fmla="*/ 235907 w 323765"/>
                <a:gd name="connsiteY47" fmla="*/ 223838 h 247553"/>
                <a:gd name="connsiteX48" fmla="*/ 250194 w 323765"/>
                <a:gd name="connsiteY48" fmla="*/ 230982 h 247553"/>
                <a:gd name="connsiteX49" fmla="*/ 254957 w 323765"/>
                <a:gd name="connsiteY49" fmla="*/ 238125 h 247553"/>
                <a:gd name="connsiteX50" fmla="*/ 269244 w 323765"/>
                <a:gd name="connsiteY50" fmla="*/ 233363 h 247553"/>
                <a:gd name="connsiteX51" fmla="*/ 276388 w 323765"/>
                <a:gd name="connsiteY51" fmla="*/ 230982 h 247553"/>
                <a:gd name="connsiteX52" fmla="*/ 281151 w 323765"/>
                <a:gd name="connsiteY52" fmla="*/ 223838 h 247553"/>
                <a:gd name="connsiteX53" fmla="*/ 274007 w 323765"/>
                <a:gd name="connsiteY53" fmla="*/ 209550 h 247553"/>
                <a:gd name="connsiteX54" fmla="*/ 271626 w 323765"/>
                <a:gd name="connsiteY54" fmla="*/ 202407 h 247553"/>
                <a:gd name="connsiteX55" fmla="*/ 262101 w 323765"/>
                <a:gd name="connsiteY55" fmla="*/ 188119 h 247553"/>
                <a:gd name="connsiteX56" fmla="*/ 257338 w 323765"/>
                <a:gd name="connsiteY56" fmla="*/ 173832 h 247553"/>
                <a:gd name="connsiteX57" fmla="*/ 254957 w 323765"/>
                <a:gd name="connsiteY57" fmla="*/ 166688 h 247553"/>
                <a:gd name="connsiteX58" fmla="*/ 259719 w 323765"/>
                <a:gd name="connsiteY58" fmla="*/ 159544 h 247553"/>
                <a:gd name="connsiteX59" fmla="*/ 283532 w 323765"/>
                <a:gd name="connsiteY59" fmla="*/ 152400 h 247553"/>
                <a:gd name="connsiteX60" fmla="*/ 295438 w 323765"/>
                <a:gd name="connsiteY60" fmla="*/ 135732 h 247553"/>
                <a:gd name="connsiteX61" fmla="*/ 302582 w 323765"/>
                <a:gd name="connsiteY61" fmla="*/ 128588 h 247553"/>
                <a:gd name="connsiteX62" fmla="*/ 309726 w 323765"/>
                <a:gd name="connsiteY62" fmla="*/ 126207 h 247553"/>
                <a:gd name="connsiteX63" fmla="*/ 319251 w 323765"/>
                <a:gd name="connsiteY63" fmla="*/ 107157 h 247553"/>
                <a:gd name="connsiteX64" fmla="*/ 316869 w 323765"/>
                <a:gd name="connsiteY64" fmla="*/ 88107 h 247553"/>
                <a:gd name="connsiteX65" fmla="*/ 309726 w 323765"/>
                <a:gd name="connsiteY65" fmla="*/ 85725 h 247553"/>
                <a:gd name="connsiteX66" fmla="*/ 300201 w 323765"/>
                <a:gd name="connsiteY66" fmla="*/ 76200 h 247553"/>
                <a:gd name="connsiteX67" fmla="*/ 290676 w 323765"/>
                <a:gd name="connsiteY67" fmla="*/ 66675 h 247553"/>
                <a:gd name="connsiteX68" fmla="*/ 278769 w 323765"/>
                <a:gd name="connsiteY68" fmla="*/ 57150 h 247553"/>
                <a:gd name="connsiteX69" fmla="*/ 257338 w 323765"/>
                <a:gd name="connsiteY69" fmla="*/ 64294 h 247553"/>
                <a:gd name="connsiteX70" fmla="*/ 243051 w 323765"/>
                <a:gd name="connsiteY70" fmla="*/ 69057 h 247553"/>
                <a:gd name="connsiteX71" fmla="*/ 235907 w 323765"/>
                <a:gd name="connsiteY71" fmla="*/ 73819 h 247553"/>
                <a:gd name="connsiteX72" fmla="*/ 221619 w 323765"/>
                <a:gd name="connsiteY72" fmla="*/ 78582 h 247553"/>
                <a:gd name="connsiteX73" fmla="*/ 178757 w 323765"/>
                <a:gd name="connsiteY73" fmla="*/ 71438 h 247553"/>
                <a:gd name="connsiteX74" fmla="*/ 173994 w 323765"/>
                <a:gd name="connsiteY74" fmla="*/ 64294 h 247553"/>
                <a:gd name="connsiteX75" fmla="*/ 159707 w 323765"/>
                <a:gd name="connsiteY75" fmla="*/ 59532 h 247553"/>
                <a:gd name="connsiteX76" fmla="*/ 152563 w 323765"/>
                <a:gd name="connsiteY76" fmla="*/ 57150 h 247553"/>
                <a:gd name="connsiteX77" fmla="*/ 143038 w 323765"/>
                <a:gd name="connsiteY77" fmla="*/ 47625 h 247553"/>
                <a:gd name="connsiteX78" fmla="*/ 138276 w 323765"/>
                <a:gd name="connsiteY78" fmla="*/ 40482 h 247553"/>
                <a:gd name="connsiteX79" fmla="*/ 143038 w 323765"/>
                <a:gd name="connsiteY79" fmla="*/ 33338 h 247553"/>
                <a:gd name="connsiteX80" fmla="*/ 140657 w 323765"/>
                <a:gd name="connsiteY80" fmla="*/ 26194 h 247553"/>
                <a:gd name="connsiteX81" fmla="*/ 119226 w 323765"/>
                <a:gd name="connsiteY81" fmla="*/ 14288 h 247553"/>
                <a:gd name="connsiteX82" fmla="*/ 121607 w 323765"/>
                <a:gd name="connsiteY82" fmla="*/ 11907 h 24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23765" h="247553">
                  <a:moveTo>
                    <a:pt x="121607" y="11907"/>
                  </a:moveTo>
                  <a:cubicBezTo>
                    <a:pt x="120020" y="11113"/>
                    <a:pt x="113321" y="11335"/>
                    <a:pt x="109701" y="9525"/>
                  </a:cubicBezTo>
                  <a:cubicBezTo>
                    <a:pt x="106689" y="8019"/>
                    <a:pt x="105359" y="4250"/>
                    <a:pt x="102557" y="2382"/>
                  </a:cubicBezTo>
                  <a:cubicBezTo>
                    <a:pt x="100468" y="990"/>
                    <a:pt x="97794" y="794"/>
                    <a:pt x="95413" y="0"/>
                  </a:cubicBezTo>
                  <a:cubicBezTo>
                    <a:pt x="92366" y="762"/>
                    <a:pt x="82157" y="3057"/>
                    <a:pt x="78744" y="4763"/>
                  </a:cubicBezTo>
                  <a:cubicBezTo>
                    <a:pt x="76184" y="6043"/>
                    <a:pt x="74216" y="8363"/>
                    <a:pt x="71601" y="9525"/>
                  </a:cubicBezTo>
                  <a:cubicBezTo>
                    <a:pt x="67013" y="11564"/>
                    <a:pt x="57313" y="14288"/>
                    <a:pt x="57313" y="14288"/>
                  </a:cubicBezTo>
                  <a:cubicBezTo>
                    <a:pt x="54932" y="13494"/>
                    <a:pt x="51944" y="13682"/>
                    <a:pt x="50169" y="11907"/>
                  </a:cubicBezTo>
                  <a:cubicBezTo>
                    <a:pt x="48394" y="10132"/>
                    <a:pt x="50298" y="4763"/>
                    <a:pt x="47788" y="4763"/>
                  </a:cubicBezTo>
                  <a:cubicBezTo>
                    <a:pt x="45278" y="4763"/>
                    <a:pt x="46975" y="9947"/>
                    <a:pt x="45407" y="11907"/>
                  </a:cubicBezTo>
                  <a:cubicBezTo>
                    <a:pt x="42050" y="16103"/>
                    <a:pt x="35824" y="17482"/>
                    <a:pt x="31119" y="19050"/>
                  </a:cubicBezTo>
                  <a:cubicBezTo>
                    <a:pt x="12064" y="31756"/>
                    <a:pt x="35095" y="15076"/>
                    <a:pt x="19213" y="30957"/>
                  </a:cubicBezTo>
                  <a:cubicBezTo>
                    <a:pt x="14598" y="35572"/>
                    <a:pt x="10735" y="36164"/>
                    <a:pt x="4926" y="38100"/>
                  </a:cubicBezTo>
                  <a:cubicBezTo>
                    <a:pt x="2993" y="43898"/>
                    <a:pt x="0" y="48612"/>
                    <a:pt x="4926" y="54769"/>
                  </a:cubicBezTo>
                  <a:cubicBezTo>
                    <a:pt x="6494" y="56729"/>
                    <a:pt x="9688" y="56356"/>
                    <a:pt x="12069" y="57150"/>
                  </a:cubicBezTo>
                  <a:cubicBezTo>
                    <a:pt x="19246" y="61935"/>
                    <a:pt x="20275" y="63048"/>
                    <a:pt x="28738" y="66675"/>
                  </a:cubicBezTo>
                  <a:cubicBezTo>
                    <a:pt x="31045" y="67664"/>
                    <a:pt x="33501" y="68263"/>
                    <a:pt x="35882" y="69057"/>
                  </a:cubicBezTo>
                  <a:cubicBezTo>
                    <a:pt x="37469" y="71438"/>
                    <a:pt x="38217" y="74683"/>
                    <a:pt x="40644" y="76200"/>
                  </a:cubicBezTo>
                  <a:cubicBezTo>
                    <a:pt x="44901" y="78861"/>
                    <a:pt x="54932" y="80963"/>
                    <a:pt x="54932" y="80963"/>
                  </a:cubicBezTo>
                  <a:cubicBezTo>
                    <a:pt x="55726" y="83344"/>
                    <a:pt x="56190" y="85862"/>
                    <a:pt x="57313" y="88107"/>
                  </a:cubicBezTo>
                  <a:cubicBezTo>
                    <a:pt x="58593" y="90667"/>
                    <a:pt x="61671" y="92417"/>
                    <a:pt x="62076" y="95250"/>
                  </a:cubicBezTo>
                  <a:cubicBezTo>
                    <a:pt x="63177" y="102957"/>
                    <a:pt x="57856" y="106069"/>
                    <a:pt x="54932" y="111919"/>
                  </a:cubicBezTo>
                  <a:cubicBezTo>
                    <a:pt x="45078" y="131629"/>
                    <a:pt x="61432" y="105742"/>
                    <a:pt x="47788" y="126207"/>
                  </a:cubicBezTo>
                  <a:cubicBezTo>
                    <a:pt x="46994" y="128588"/>
                    <a:pt x="45407" y="130840"/>
                    <a:pt x="45407" y="133350"/>
                  </a:cubicBezTo>
                  <a:cubicBezTo>
                    <a:pt x="45407" y="138281"/>
                    <a:pt x="50142" y="144025"/>
                    <a:pt x="52551" y="147638"/>
                  </a:cubicBezTo>
                  <a:cubicBezTo>
                    <a:pt x="50963" y="150019"/>
                    <a:pt x="48950" y="152167"/>
                    <a:pt x="47788" y="154782"/>
                  </a:cubicBezTo>
                  <a:cubicBezTo>
                    <a:pt x="45749" y="159369"/>
                    <a:pt x="43026" y="169069"/>
                    <a:pt x="43026" y="169069"/>
                  </a:cubicBezTo>
                  <a:cubicBezTo>
                    <a:pt x="43820" y="172244"/>
                    <a:pt x="44118" y="175586"/>
                    <a:pt x="45407" y="178594"/>
                  </a:cubicBezTo>
                  <a:cubicBezTo>
                    <a:pt x="46534" y="181225"/>
                    <a:pt x="49416" y="182977"/>
                    <a:pt x="50169" y="185738"/>
                  </a:cubicBezTo>
                  <a:cubicBezTo>
                    <a:pt x="51853" y="191912"/>
                    <a:pt x="48881" y="199545"/>
                    <a:pt x="52551" y="204788"/>
                  </a:cubicBezTo>
                  <a:cubicBezTo>
                    <a:pt x="55430" y="208900"/>
                    <a:pt x="62076" y="207963"/>
                    <a:pt x="66838" y="209550"/>
                  </a:cubicBezTo>
                  <a:lnTo>
                    <a:pt x="73982" y="211932"/>
                  </a:lnTo>
                  <a:cubicBezTo>
                    <a:pt x="79649" y="228934"/>
                    <a:pt x="74567" y="223434"/>
                    <a:pt x="85888" y="230982"/>
                  </a:cubicBezTo>
                  <a:cubicBezTo>
                    <a:pt x="87476" y="233363"/>
                    <a:pt x="88627" y="236101"/>
                    <a:pt x="90651" y="238125"/>
                  </a:cubicBezTo>
                  <a:cubicBezTo>
                    <a:pt x="95269" y="242743"/>
                    <a:pt x="99126" y="243332"/>
                    <a:pt x="104938" y="245269"/>
                  </a:cubicBezTo>
                  <a:cubicBezTo>
                    <a:pt x="128824" y="240492"/>
                    <a:pt x="108111" y="247553"/>
                    <a:pt x="121607" y="235744"/>
                  </a:cubicBezTo>
                  <a:cubicBezTo>
                    <a:pt x="125914" y="231975"/>
                    <a:pt x="135894" y="226219"/>
                    <a:pt x="135894" y="226219"/>
                  </a:cubicBezTo>
                  <a:cubicBezTo>
                    <a:pt x="136688" y="223044"/>
                    <a:pt x="137566" y="219889"/>
                    <a:pt x="138276" y="216694"/>
                  </a:cubicBezTo>
                  <a:cubicBezTo>
                    <a:pt x="139154" y="212743"/>
                    <a:pt x="137795" y="207650"/>
                    <a:pt x="140657" y="204788"/>
                  </a:cubicBezTo>
                  <a:cubicBezTo>
                    <a:pt x="142591" y="202854"/>
                    <a:pt x="160151" y="198723"/>
                    <a:pt x="164469" y="197644"/>
                  </a:cubicBezTo>
                  <a:cubicBezTo>
                    <a:pt x="172990" y="199348"/>
                    <a:pt x="177386" y="198655"/>
                    <a:pt x="183519" y="204788"/>
                  </a:cubicBezTo>
                  <a:cubicBezTo>
                    <a:pt x="185543" y="206812"/>
                    <a:pt x="186694" y="209551"/>
                    <a:pt x="188282" y="211932"/>
                  </a:cubicBezTo>
                  <a:cubicBezTo>
                    <a:pt x="194632" y="211138"/>
                    <a:pt x="201036" y="210695"/>
                    <a:pt x="207332" y="209550"/>
                  </a:cubicBezTo>
                  <a:cubicBezTo>
                    <a:pt x="209802" y="209101"/>
                    <a:pt x="212231" y="206046"/>
                    <a:pt x="214476" y="207169"/>
                  </a:cubicBezTo>
                  <a:cubicBezTo>
                    <a:pt x="216721" y="208292"/>
                    <a:pt x="215289" y="212353"/>
                    <a:pt x="216857" y="214313"/>
                  </a:cubicBezTo>
                  <a:cubicBezTo>
                    <a:pt x="218645" y="216548"/>
                    <a:pt x="221620" y="217488"/>
                    <a:pt x="224001" y="219075"/>
                  </a:cubicBezTo>
                  <a:cubicBezTo>
                    <a:pt x="226382" y="218281"/>
                    <a:pt x="228814" y="215762"/>
                    <a:pt x="231144" y="216694"/>
                  </a:cubicBezTo>
                  <a:cubicBezTo>
                    <a:pt x="233801" y="217757"/>
                    <a:pt x="233883" y="221814"/>
                    <a:pt x="235907" y="223838"/>
                  </a:cubicBezTo>
                  <a:cubicBezTo>
                    <a:pt x="240522" y="228452"/>
                    <a:pt x="244386" y="229045"/>
                    <a:pt x="250194" y="230982"/>
                  </a:cubicBezTo>
                  <a:cubicBezTo>
                    <a:pt x="251782" y="233363"/>
                    <a:pt x="252117" y="237770"/>
                    <a:pt x="254957" y="238125"/>
                  </a:cubicBezTo>
                  <a:cubicBezTo>
                    <a:pt x="259938" y="238748"/>
                    <a:pt x="264482" y="234950"/>
                    <a:pt x="269244" y="233363"/>
                  </a:cubicBezTo>
                  <a:lnTo>
                    <a:pt x="276388" y="230982"/>
                  </a:lnTo>
                  <a:cubicBezTo>
                    <a:pt x="277976" y="228601"/>
                    <a:pt x="280681" y="226661"/>
                    <a:pt x="281151" y="223838"/>
                  </a:cubicBezTo>
                  <a:cubicBezTo>
                    <a:pt x="281899" y="219351"/>
                    <a:pt x="275561" y="212658"/>
                    <a:pt x="274007" y="209550"/>
                  </a:cubicBezTo>
                  <a:cubicBezTo>
                    <a:pt x="272885" y="207305"/>
                    <a:pt x="272845" y="204601"/>
                    <a:pt x="271626" y="202407"/>
                  </a:cubicBezTo>
                  <a:cubicBezTo>
                    <a:pt x="268846" y="197403"/>
                    <a:pt x="263911" y="193549"/>
                    <a:pt x="262101" y="188119"/>
                  </a:cubicBezTo>
                  <a:lnTo>
                    <a:pt x="257338" y="173832"/>
                  </a:lnTo>
                  <a:lnTo>
                    <a:pt x="254957" y="166688"/>
                  </a:lnTo>
                  <a:cubicBezTo>
                    <a:pt x="256544" y="164307"/>
                    <a:pt x="257695" y="161568"/>
                    <a:pt x="259719" y="159544"/>
                  </a:cubicBezTo>
                  <a:cubicBezTo>
                    <a:pt x="266937" y="152326"/>
                    <a:pt x="273044" y="153899"/>
                    <a:pt x="283532" y="152400"/>
                  </a:cubicBezTo>
                  <a:cubicBezTo>
                    <a:pt x="289088" y="135732"/>
                    <a:pt x="283532" y="139700"/>
                    <a:pt x="295438" y="135732"/>
                  </a:cubicBezTo>
                  <a:cubicBezTo>
                    <a:pt x="297819" y="133351"/>
                    <a:pt x="299780" y="130456"/>
                    <a:pt x="302582" y="128588"/>
                  </a:cubicBezTo>
                  <a:cubicBezTo>
                    <a:pt x="304671" y="127196"/>
                    <a:pt x="308481" y="128386"/>
                    <a:pt x="309726" y="126207"/>
                  </a:cubicBezTo>
                  <a:cubicBezTo>
                    <a:pt x="323765" y="101639"/>
                    <a:pt x="301458" y="119017"/>
                    <a:pt x="319251" y="107157"/>
                  </a:cubicBezTo>
                  <a:cubicBezTo>
                    <a:pt x="318457" y="100807"/>
                    <a:pt x="319468" y="93955"/>
                    <a:pt x="316869" y="88107"/>
                  </a:cubicBezTo>
                  <a:cubicBezTo>
                    <a:pt x="315850" y="85813"/>
                    <a:pt x="311501" y="87500"/>
                    <a:pt x="309726" y="85725"/>
                  </a:cubicBezTo>
                  <a:cubicBezTo>
                    <a:pt x="297026" y="73025"/>
                    <a:pt x="319249" y="82552"/>
                    <a:pt x="300201" y="76200"/>
                  </a:cubicBezTo>
                  <a:cubicBezTo>
                    <a:pt x="295004" y="60616"/>
                    <a:pt x="302221" y="75911"/>
                    <a:pt x="290676" y="66675"/>
                  </a:cubicBezTo>
                  <a:cubicBezTo>
                    <a:pt x="275290" y="54366"/>
                    <a:pt x="296724" y="63137"/>
                    <a:pt x="278769" y="57150"/>
                  </a:cubicBezTo>
                  <a:cubicBezTo>
                    <a:pt x="246599" y="62513"/>
                    <a:pt x="277426" y="55366"/>
                    <a:pt x="257338" y="64294"/>
                  </a:cubicBezTo>
                  <a:cubicBezTo>
                    <a:pt x="252751" y="66333"/>
                    <a:pt x="247228" y="66273"/>
                    <a:pt x="243051" y="69057"/>
                  </a:cubicBezTo>
                  <a:cubicBezTo>
                    <a:pt x="240670" y="70644"/>
                    <a:pt x="238522" y="72657"/>
                    <a:pt x="235907" y="73819"/>
                  </a:cubicBezTo>
                  <a:cubicBezTo>
                    <a:pt x="231319" y="75858"/>
                    <a:pt x="221619" y="78582"/>
                    <a:pt x="221619" y="78582"/>
                  </a:cubicBezTo>
                  <a:cubicBezTo>
                    <a:pt x="208472" y="77705"/>
                    <a:pt x="189732" y="82412"/>
                    <a:pt x="178757" y="71438"/>
                  </a:cubicBezTo>
                  <a:cubicBezTo>
                    <a:pt x="176733" y="69414"/>
                    <a:pt x="176421" y="65811"/>
                    <a:pt x="173994" y="64294"/>
                  </a:cubicBezTo>
                  <a:cubicBezTo>
                    <a:pt x="169737" y="61633"/>
                    <a:pt x="164469" y="61119"/>
                    <a:pt x="159707" y="59532"/>
                  </a:cubicBezTo>
                  <a:lnTo>
                    <a:pt x="152563" y="57150"/>
                  </a:lnTo>
                  <a:cubicBezTo>
                    <a:pt x="147368" y="41566"/>
                    <a:pt x="154583" y="56861"/>
                    <a:pt x="143038" y="47625"/>
                  </a:cubicBezTo>
                  <a:cubicBezTo>
                    <a:pt x="140803" y="45837"/>
                    <a:pt x="139863" y="42863"/>
                    <a:pt x="138276" y="40482"/>
                  </a:cubicBezTo>
                  <a:cubicBezTo>
                    <a:pt x="139863" y="38101"/>
                    <a:pt x="142568" y="36161"/>
                    <a:pt x="143038" y="33338"/>
                  </a:cubicBezTo>
                  <a:cubicBezTo>
                    <a:pt x="143451" y="30862"/>
                    <a:pt x="142432" y="27969"/>
                    <a:pt x="140657" y="26194"/>
                  </a:cubicBezTo>
                  <a:cubicBezTo>
                    <a:pt x="136567" y="22104"/>
                    <a:pt x="126412" y="15486"/>
                    <a:pt x="119226" y="14288"/>
                  </a:cubicBezTo>
                  <a:cubicBezTo>
                    <a:pt x="116877" y="13897"/>
                    <a:pt x="123194" y="12701"/>
                    <a:pt x="121607" y="11907"/>
                  </a:cubicBezTo>
                  <a:close/>
                </a:path>
              </a:pathLst>
            </a:custGeom>
            <a:grpFill/>
            <a:ln w="3175">
              <a:solidFill>
                <a:schemeClr val="accent1">
                  <a:lumMod val="20000"/>
                  <a:lumOff val="8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" name="Freeform 289"/>
          <p:cNvSpPr>
            <a:spLocks noEditPoints="1"/>
          </p:cNvSpPr>
          <p:nvPr/>
        </p:nvSpPr>
        <p:spPr bwMode="auto">
          <a:xfrm>
            <a:off x="7010400" y="1600200"/>
            <a:ext cx="1427971" cy="1116723"/>
          </a:xfrm>
          <a:custGeom>
            <a:avLst/>
            <a:gdLst/>
            <a:ahLst/>
            <a:cxnLst>
              <a:cxn ang="0">
                <a:pos x="124" y="195"/>
              </a:cxn>
              <a:cxn ang="0">
                <a:pos x="127" y="181"/>
              </a:cxn>
              <a:cxn ang="0">
                <a:pos x="161" y="164"/>
              </a:cxn>
              <a:cxn ang="0">
                <a:pos x="271" y="185"/>
              </a:cxn>
              <a:cxn ang="0">
                <a:pos x="262" y="193"/>
              </a:cxn>
              <a:cxn ang="0">
                <a:pos x="257" y="198"/>
              </a:cxn>
              <a:cxn ang="0">
                <a:pos x="255" y="193"/>
              </a:cxn>
              <a:cxn ang="0">
                <a:pos x="271" y="209"/>
              </a:cxn>
              <a:cxn ang="0">
                <a:pos x="300" y="227"/>
              </a:cxn>
              <a:cxn ang="0">
                <a:pos x="277" y="212"/>
              </a:cxn>
              <a:cxn ang="0">
                <a:pos x="278" y="216"/>
              </a:cxn>
              <a:cxn ang="0">
                <a:pos x="287" y="224"/>
              </a:cxn>
              <a:cxn ang="0">
                <a:pos x="278" y="207"/>
              </a:cxn>
              <a:cxn ang="0">
                <a:pos x="278" y="221"/>
              </a:cxn>
              <a:cxn ang="0">
                <a:pos x="100" y="6"/>
              </a:cxn>
              <a:cxn ang="0">
                <a:pos x="56" y="76"/>
              </a:cxn>
              <a:cxn ang="0">
                <a:pos x="59" y="97"/>
              </a:cxn>
              <a:cxn ang="0">
                <a:pos x="50" y="168"/>
              </a:cxn>
              <a:cxn ang="0">
                <a:pos x="53" y="212"/>
              </a:cxn>
              <a:cxn ang="0">
                <a:pos x="100" y="192"/>
              </a:cxn>
              <a:cxn ang="0">
                <a:pos x="143" y="167"/>
              </a:cxn>
              <a:cxn ang="0">
                <a:pos x="227" y="165"/>
              </a:cxn>
              <a:cxn ang="0">
                <a:pos x="278" y="198"/>
              </a:cxn>
              <a:cxn ang="0">
                <a:pos x="304" y="212"/>
              </a:cxn>
              <a:cxn ang="0">
                <a:pos x="265" y="168"/>
              </a:cxn>
              <a:cxn ang="0">
                <a:pos x="227" y="157"/>
              </a:cxn>
              <a:cxn ang="0">
                <a:pos x="727" y="361"/>
              </a:cxn>
              <a:cxn ang="0">
                <a:pos x="679" y="381"/>
              </a:cxn>
              <a:cxn ang="0">
                <a:pos x="671" y="355"/>
              </a:cxn>
              <a:cxn ang="0">
                <a:pos x="651" y="349"/>
              </a:cxn>
              <a:cxn ang="0">
                <a:pos x="638" y="349"/>
              </a:cxn>
              <a:cxn ang="0">
                <a:pos x="667" y="327"/>
              </a:cxn>
              <a:cxn ang="0">
                <a:pos x="615" y="325"/>
              </a:cxn>
              <a:cxn ang="0">
                <a:pos x="590" y="302"/>
              </a:cxn>
              <a:cxn ang="0">
                <a:pos x="348" y="305"/>
              </a:cxn>
              <a:cxn ang="0">
                <a:pos x="374" y="448"/>
              </a:cxn>
              <a:cxn ang="0">
                <a:pos x="478" y="489"/>
              </a:cxn>
              <a:cxn ang="0">
                <a:pos x="563" y="535"/>
              </a:cxn>
              <a:cxn ang="0">
                <a:pos x="607" y="512"/>
              </a:cxn>
              <a:cxn ang="0">
                <a:pos x="625" y="512"/>
              </a:cxn>
              <a:cxn ang="0">
                <a:pos x="639" y="504"/>
              </a:cxn>
              <a:cxn ang="0">
                <a:pos x="680" y="532"/>
              </a:cxn>
              <a:cxn ang="0">
                <a:pos x="700" y="543"/>
              </a:cxn>
              <a:cxn ang="0">
                <a:pos x="730" y="453"/>
              </a:cxn>
              <a:cxn ang="0">
                <a:pos x="730" y="442"/>
              </a:cxn>
              <a:cxn ang="0">
                <a:pos x="729" y="411"/>
              </a:cxn>
              <a:cxn ang="0">
                <a:pos x="738" y="420"/>
              </a:cxn>
              <a:cxn ang="0">
                <a:pos x="758" y="386"/>
              </a:cxn>
              <a:cxn ang="0">
                <a:pos x="773" y="374"/>
              </a:cxn>
              <a:cxn ang="0">
                <a:pos x="802" y="347"/>
              </a:cxn>
              <a:cxn ang="0">
                <a:pos x="787" y="316"/>
              </a:cxn>
              <a:cxn ang="0">
                <a:pos x="769" y="342"/>
              </a:cxn>
              <a:cxn ang="0">
                <a:pos x="100" y="619"/>
              </a:cxn>
              <a:cxn ang="0">
                <a:pos x="99" y="610"/>
              </a:cxn>
              <a:cxn ang="0">
                <a:pos x="92" y="599"/>
              </a:cxn>
              <a:cxn ang="0">
                <a:pos x="82" y="596"/>
              </a:cxn>
              <a:cxn ang="0">
                <a:pos x="67" y="590"/>
              </a:cxn>
              <a:cxn ang="0">
                <a:pos x="89" y="597"/>
              </a:cxn>
              <a:cxn ang="0">
                <a:pos x="64" y="591"/>
              </a:cxn>
            </a:cxnLst>
            <a:rect l="0" t="0" r="r" b="b"/>
            <a:pathLst>
              <a:path w="817" h="630">
                <a:moveTo>
                  <a:pt x="108" y="199"/>
                </a:moveTo>
                <a:cubicBezTo>
                  <a:pt x="108" y="196"/>
                  <a:pt x="105" y="195"/>
                  <a:pt x="108" y="192"/>
                </a:cubicBezTo>
                <a:cubicBezTo>
                  <a:pt x="112" y="190"/>
                  <a:pt x="114" y="193"/>
                  <a:pt x="114" y="190"/>
                </a:cubicBezTo>
                <a:cubicBezTo>
                  <a:pt x="114" y="188"/>
                  <a:pt x="114" y="187"/>
                  <a:pt x="115" y="188"/>
                </a:cubicBezTo>
                <a:cubicBezTo>
                  <a:pt x="117" y="190"/>
                  <a:pt x="120" y="188"/>
                  <a:pt x="118" y="187"/>
                </a:cubicBezTo>
                <a:cubicBezTo>
                  <a:pt x="118" y="185"/>
                  <a:pt x="120" y="187"/>
                  <a:pt x="121" y="187"/>
                </a:cubicBezTo>
                <a:cubicBezTo>
                  <a:pt x="123" y="188"/>
                  <a:pt x="124" y="187"/>
                  <a:pt x="124" y="188"/>
                </a:cubicBezTo>
                <a:cubicBezTo>
                  <a:pt x="126" y="190"/>
                  <a:pt x="124" y="190"/>
                  <a:pt x="126" y="190"/>
                </a:cubicBezTo>
                <a:cubicBezTo>
                  <a:pt x="127" y="192"/>
                  <a:pt x="126" y="193"/>
                  <a:pt x="124" y="195"/>
                </a:cubicBezTo>
                <a:cubicBezTo>
                  <a:pt x="123" y="196"/>
                  <a:pt x="123" y="196"/>
                  <a:pt x="120" y="196"/>
                </a:cubicBezTo>
                <a:cubicBezTo>
                  <a:pt x="117" y="196"/>
                  <a:pt x="115" y="198"/>
                  <a:pt x="115" y="199"/>
                </a:cubicBezTo>
                <a:cubicBezTo>
                  <a:pt x="115" y="201"/>
                  <a:pt x="115" y="199"/>
                  <a:pt x="114" y="201"/>
                </a:cubicBezTo>
                <a:cubicBezTo>
                  <a:pt x="112" y="202"/>
                  <a:pt x="111" y="202"/>
                  <a:pt x="112" y="201"/>
                </a:cubicBezTo>
                <a:cubicBezTo>
                  <a:pt x="115" y="198"/>
                  <a:pt x="111" y="199"/>
                  <a:pt x="111" y="199"/>
                </a:cubicBezTo>
                <a:cubicBezTo>
                  <a:pt x="111" y="201"/>
                  <a:pt x="109" y="201"/>
                  <a:pt x="108" y="199"/>
                </a:cubicBezTo>
                <a:close/>
                <a:moveTo>
                  <a:pt x="123" y="185"/>
                </a:moveTo>
                <a:cubicBezTo>
                  <a:pt x="124" y="184"/>
                  <a:pt x="124" y="184"/>
                  <a:pt x="126" y="184"/>
                </a:cubicBezTo>
                <a:cubicBezTo>
                  <a:pt x="127" y="184"/>
                  <a:pt x="129" y="184"/>
                  <a:pt x="127" y="181"/>
                </a:cubicBezTo>
                <a:cubicBezTo>
                  <a:pt x="126" y="179"/>
                  <a:pt x="126" y="182"/>
                  <a:pt x="124" y="181"/>
                </a:cubicBezTo>
                <a:cubicBezTo>
                  <a:pt x="124" y="181"/>
                  <a:pt x="121" y="179"/>
                  <a:pt x="121" y="182"/>
                </a:cubicBezTo>
                <a:cubicBezTo>
                  <a:pt x="123" y="184"/>
                  <a:pt x="121" y="182"/>
                  <a:pt x="120" y="182"/>
                </a:cubicBezTo>
                <a:cubicBezTo>
                  <a:pt x="118" y="184"/>
                  <a:pt x="118" y="185"/>
                  <a:pt x="120" y="185"/>
                </a:cubicBezTo>
                <a:cubicBezTo>
                  <a:pt x="121" y="187"/>
                  <a:pt x="121" y="187"/>
                  <a:pt x="123" y="185"/>
                </a:cubicBezTo>
                <a:close/>
                <a:moveTo>
                  <a:pt x="164" y="164"/>
                </a:moveTo>
                <a:cubicBezTo>
                  <a:pt x="166" y="162"/>
                  <a:pt x="164" y="162"/>
                  <a:pt x="167" y="159"/>
                </a:cubicBezTo>
                <a:cubicBezTo>
                  <a:pt x="169" y="156"/>
                  <a:pt x="167" y="156"/>
                  <a:pt x="166" y="157"/>
                </a:cubicBezTo>
                <a:cubicBezTo>
                  <a:pt x="166" y="159"/>
                  <a:pt x="163" y="160"/>
                  <a:pt x="161" y="164"/>
                </a:cubicBezTo>
                <a:cubicBezTo>
                  <a:pt x="159" y="164"/>
                  <a:pt x="163" y="164"/>
                  <a:pt x="164" y="164"/>
                </a:cubicBezTo>
                <a:close/>
                <a:moveTo>
                  <a:pt x="173" y="156"/>
                </a:moveTo>
                <a:cubicBezTo>
                  <a:pt x="175" y="156"/>
                  <a:pt x="175" y="156"/>
                  <a:pt x="173" y="154"/>
                </a:cubicBezTo>
                <a:cubicBezTo>
                  <a:pt x="170" y="154"/>
                  <a:pt x="170" y="156"/>
                  <a:pt x="170" y="157"/>
                </a:cubicBezTo>
                <a:cubicBezTo>
                  <a:pt x="170" y="159"/>
                  <a:pt x="172" y="157"/>
                  <a:pt x="173" y="156"/>
                </a:cubicBezTo>
                <a:close/>
                <a:moveTo>
                  <a:pt x="269" y="198"/>
                </a:moveTo>
                <a:cubicBezTo>
                  <a:pt x="272" y="196"/>
                  <a:pt x="269" y="195"/>
                  <a:pt x="272" y="195"/>
                </a:cubicBezTo>
                <a:cubicBezTo>
                  <a:pt x="274" y="195"/>
                  <a:pt x="271" y="192"/>
                  <a:pt x="272" y="192"/>
                </a:cubicBezTo>
                <a:cubicBezTo>
                  <a:pt x="274" y="192"/>
                  <a:pt x="272" y="187"/>
                  <a:pt x="271" y="185"/>
                </a:cubicBezTo>
                <a:cubicBezTo>
                  <a:pt x="269" y="182"/>
                  <a:pt x="268" y="185"/>
                  <a:pt x="266" y="182"/>
                </a:cubicBezTo>
                <a:cubicBezTo>
                  <a:pt x="263" y="181"/>
                  <a:pt x="265" y="182"/>
                  <a:pt x="265" y="185"/>
                </a:cubicBezTo>
                <a:cubicBezTo>
                  <a:pt x="266" y="188"/>
                  <a:pt x="266" y="190"/>
                  <a:pt x="268" y="193"/>
                </a:cubicBezTo>
                <a:cubicBezTo>
                  <a:pt x="269" y="196"/>
                  <a:pt x="266" y="193"/>
                  <a:pt x="266" y="198"/>
                </a:cubicBezTo>
                <a:cubicBezTo>
                  <a:pt x="266" y="199"/>
                  <a:pt x="268" y="198"/>
                  <a:pt x="269" y="198"/>
                </a:cubicBezTo>
                <a:close/>
                <a:moveTo>
                  <a:pt x="265" y="207"/>
                </a:moveTo>
                <a:cubicBezTo>
                  <a:pt x="268" y="212"/>
                  <a:pt x="266" y="209"/>
                  <a:pt x="266" y="206"/>
                </a:cubicBezTo>
                <a:cubicBezTo>
                  <a:pt x="266" y="204"/>
                  <a:pt x="268" y="206"/>
                  <a:pt x="266" y="201"/>
                </a:cubicBezTo>
                <a:cubicBezTo>
                  <a:pt x="265" y="196"/>
                  <a:pt x="265" y="195"/>
                  <a:pt x="262" y="193"/>
                </a:cubicBezTo>
                <a:cubicBezTo>
                  <a:pt x="258" y="190"/>
                  <a:pt x="258" y="195"/>
                  <a:pt x="258" y="196"/>
                </a:cubicBezTo>
                <a:cubicBezTo>
                  <a:pt x="260" y="196"/>
                  <a:pt x="262" y="198"/>
                  <a:pt x="260" y="199"/>
                </a:cubicBezTo>
                <a:cubicBezTo>
                  <a:pt x="260" y="202"/>
                  <a:pt x="263" y="201"/>
                  <a:pt x="263" y="202"/>
                </a:cubicBezTo>
                <a:cubicBezTo>
                  <a:pt x="262" y="206"/>
                  <a:pt x="263" y="202"/>
                  <a:pt x="263" y="206"/>
                </a:cubicBezTo>
                <a:cubicBezTo>
                  <a:pt x="263" y="207"/>
                  <a:pt x="265" y="207"/>
                  <a:pt x="265" y="207"/>
                </a:cubicBezTo>
                <a:close/>
                <a:moveTo>
                  <a:pt x="257" y="198"/>
                </a:moveTo>
                <a:cubicBezTo>
                  <a:pt x="257" y="198"/>
                  <a:pt x="257" y="199"/>
                  <a:pt x="258" y="199"/>
                </a:cubicBezTo>
                <a:cubicBezTo>
                  <a:pt x="258" y="198"/>
                  <a:pt x="257" y="193"/>
                  <a:pt x="257" y="195"/>
                </a:cubicBezTo>
                <a:cubicBezTo>
                  <a:pt x="257" y="195"/>
                  <a:pt x="257" y="196"/>
                  <a:pt x="257" y="198"/>
                </a:cubicBezTo>
                <a:close/>
                <a:moveTo>
                  <a:pt x="258" y="190"/>
                </a:moveTo>
                <a:cubicBezTo>
                  <a:pt x="257" y="188"/>
                  <a:pt x="258" y="188"/>
                  <a:pt x="262" y="192"/>
                </a:cubicBezTo>
                <a:cubicBezTo>
                  <a:pt x="265" y="193"/>
                  <a:pt x="266" y="193"/>
                  <a:pt x="265" y="190"/>
                </a:cubicBezTo>
                <a:cubicBezTo>
                  <a:pt x="265" y="188"/>
                  <a:pt x="263" y="188"/>
                  <a:pt x="265" y="187"/>
                </a:cubicBezTo>
                <a:cubicBezTo>
                  <a:pt x="265" y="185"/>
                  <a:pt x="260" y="184"/>
                  <a:pt x="258" y="182"/>
                </a:cubicBezTo>
                <a:cubicBezTo>
                  <a:pt x="257" y="182"/>
                  <a:pt x="255" y="184"/>
                  <a:pt x="254" y="184"/>
                </a:cubicBezTo>
                <a:cubicBezTo>
                  <a:pt x="252" y="182"/>
                  <a:pt x="252" y="184"/>
                  <a:pt x="252" y="185"/>
                </a:cubicBezTo>
                <a:cubicBezTo>
                  <a:pt x="251" y="187"/>
                  <a:pt x="251" y="187"/>
                  <a:pt x="254" y="188"/>
                </a:cubicBezTo>
                <a:cubicBezTo>
                  <a:pt x="255" y="190"/>
                  <a:pt x="252" y="190"/>
                  <a:pt x="255" y="193"/>
                </a:cubicBezTo>
                <a:cubicBezTo>
                  <a:pt x="257" y="193"/>
                  <a:pt x="260" y="192"/>
                  <a:pt x="258" y="190"/>
                </a:cubicBezTo>
                <a:close/>
                <a:moveTo>
                  <a:pt x="278" y="204"/>
                </a:moveTo>
                <a:cubicBezTo>
                  <a:pt x="280" y="202"/>
                  <a:pt x="280" y="201"/>
                  <a:pt x="280" y="199"/>
                </a:cubicBezTo>
                <a:cubicBezTo>
                  <a:pt x="278" y="198"/>
                  <a:pt x="278" y="199"/>
                  <a:pt x="275" y="198"/>
                </a:cubicBezTo>
                <a:cubicBezTo>
                  <a:pt x="274" y="198"/>
                  <a:pt x="272" y="198"/>
                  <a:pt x="272" y="199"/>
                </a:cubicBezTo>
                <a:cubicBezTo>
                  <a:pt x="272" y="202"/>
                  <a:pt x="275" y="199"/>
                  <a:pt x="275" y="202"/>
                </a:cubicBezTo>
                <a:cubicBezTo>
                  <a:pt x="274" y="207"/>
                  <a:pt x="275" y="206"/>
                  <a:pt x="278" y="206"/>
                </a:cubicBezTo>
                <a:cubicBezTo>
                  <a:pt x="280" y="207"/>
                  <a:pt x="278" y="204"/>
                  <a:pt x="278" y="204"/>
                </a:cubicBezTo>
                <a:close/>
                <a:moveTo>
                  <a:pt x="271" y="209"/>
                </a:moveTo>
                <a:cubicBezTo>
                  <a:pt x="272" y="212"/>
                  <a:pt x="272" y="210"/>
                  <a:pt x="272" y="209"/>
                </a:cubicBezTo>
                <a:cubicBezTo>
                  <a:pt x="274" y="207"/>
                  <a:pt x="272" y="207"/>
                  <a:pt x="274" y="204"/>
                </a:cubicBezTo>
                <a:cubicBezTo>
                  <a:pt x="274" y="201"/>
                  <a:pt x="272" y="202"/>
                  <a:pt x="272" y="201"/>
                </a:cubicBezTo>
                <a:cubicBezTo>
                  <a:pt x="271" y="199"/>
                  <a:pt x="271" y="199"/>
                  <a:pt x="269" y="199"/>
                </a:cubicBezTo>
                <a:cubicBezTo>
                  <a:pt x="268" y="201"/>
                  <a:pt x="268" y="201"/>
                  <a:pt x="269" y="204"/>
                </a:cubicBezTo>
                <a:cubicBezTo>
                  <a:pt x="271" y="206"/>
                  <a:pt x="272" y="207"/>
                  <a:pt x="271" y="207"/>
                </a:cubicBezTo>
                <a:cubicBezTo>
                  <a:pt x="269" y="206"/>
                  <a:pt x="269" y="207"/>
                  <a:pt x="269" y="210"/>
                </a:cubicBezTo>
                <a:cubicBezTo>
                  <a:pt x="271" y="213"/>
                  <a:pt x="271" y="207"/>
                  <a:pt x="271" y="209"/>
                </a:cubicBezTo>
                <a:close/>
                <a:moveTo>
                  <a:pt x="300" y="227"/>
                </a:moveTo>
                <a:cubicBezTo>
                  <a:pt x="301" y="226"/>
                  <a:pt x="301" y="226"/>
                  <a:pt x="303" y="224"/>
                </a:cubicBezTo>
                <a:cubicBezTo>
                  <a:pt x="303" y="224"/>
                  <a:pt x="301" y="224"/>
                  <a:pt x="301" y="226"/>
                </a:cubicBezTo>
                <a:cubicBezTo>
                  <a:pt x="300" y="226"/>
                  <a:pt x="298" y="227"/>
                  <a:pt x="300" y="227"/>
                </a:cubicBezTo>
                <a:cubicBezTo>
                  <a:pt x="300" y="227"/>
                  <a:pt x="300" y="227"/>
                  <a:pt x="300" y="227"/>
                </a:cubicBezTo>
                <a:close/>
                <a:moveTo>
                  <a:pt x="293" y="224"/>
                </a:moveTo>
                <a:cubicBezTo>
                  <a:pt x="293" y="224"/>
                  <a:pt x="293" y="224"/>
                  <a:pt x="292" y="224"/>
                </a:cubicBezTo>
                <a:cubicBezTo>
                  <a:pt x="292" y="224"/>
                  <a:pt x="292" y="224"/>
                  <a:pt x="292" y="226"/>
                </a:cubicBezTo>
                <a:cubicBezTo>
                  <a:pt x="293" y="226"/>
                  <a:pt x="293" y="226"/>
                  <a:pt x="293" y="224"/>
                </a:cubicBezTo>
                <a:close/>
                <a:moveTo>
                  <a:pt x="277" y="212"/>
                </a:moveTo>
                <a:cubicBezTo>
                  <a:pt x="278" y="212"/>
                  <a:pt x="278" y="210"/>
                  <a:pt x="277" y="210"/>
                </a:cubicBezTo>
                <a:cubicBezTo>
                  <a:pt x="275" y="209"/>
                  <a:pt x="274" y="210"/>
                  <a:pt x="275" y="210"/>
                </a:cubicBezTo>
                <a:cubicBezTo>
                  <a:pt x="275" y="210"/>
                  <a:pt x="274" y="210"/>
                  <a:pt x="274" y="212"/>
                </a:cubicBezTo>
                <a:cubicBezTo>
                  <a:pt x="274" y="212"/>
                  <a:pt x="272" y="213"/>
                  <a:pt x="275" y="212"/>
                </a:cubicBezTo>
                <a:cubicBezTo>
                  <a:pt x="275" y="212"/>
                  <a:pt x="275" y="212"/>
                  <a:pt x="277" y="212"/>
                </a:cubicBezTo>
                <a:close/>
                <a:moveTo>
                  <a:pt x="278" y="212"/>
                </a:moveTo>
                <a:cubicBezTo>
                  <a:pt x="277" y="213"/>
                  <a:pt x="278" y="212"/>
                  <a:pt x="278" y="213"/>
                </a:cubicBezTo>
                <a:cubicBezTo>
                  <a:pt x="278" y="215"/>
                  <a:pt x="277" y="213"/>
                  <a:pt x="277" y="215"/>
                </a:cubicBezTo>
                <a:cubicBezTo>
                  <a:pt x="277" y="216"/>
                  <a:pt x="277" y="216"/>
                  <a:pt x="278" y="216"/>
                </a:cubicBezTo>
                <a:cubicBezTo>
                  <a:pt x="280" y="216"/>
                  <a:pt x="278" y="216"/>
                  <a:pt x="280" y="218"/>
                </a:cubicBezTo>
                <a:cubicBezTo>
                  <a:pt x="280" y="220"/>
                  <a:pt x="277" y="220"/>
                  <a:pt x="277" y="220"/>
                </a:cubicBezTo>
                <a:cubicBezTo>
                  <a:pt x="278" y="221"/>
                  <a:pt x="278" y="221"/>
                  <a:pt x="280" y="221"/>
                </a:cubicBezTo>
                <a:cubicBezTo>
                  <a:pt x="280" y="220"/>
                  <a:pt x="280" y="221"/>
                  <a:pt x="280" y="221"/>
                </a:cubicBezTo>
                <a:cubicBezTo>
                  <a:pt x="281" y="221"/>
                  <a:pt x="281" y="221"/>
                  <a:pt x="283" y="223"/>
                </a:cubicBezTo>
                <a:cubicBezTo>
                  <a:pt x="284" y="224"/>
                  <a:pt x="283" y="224"/>
                  <a:pt x="283" y="224"/>
                </a:cubicBezTo>
                <a:cubicBezTo>
                  <a:pt x="284" y="226"/>
                  <a:pt x="284" y="223"/>
                  <a:pt x="284" y="226"/>
                </a:cubicBezTo>
                <a:cubicBezTo>
                  <a:pt x="284" y="227"/>
                  <a:pt x="287" y="229"/>
                  <a:pt x="287" y="227"/>
                </a:cubicBezTo>
                <a:cubicBezTo>
                  <a:pt x="289" y="226"/>
                  <a:pt x="287" y="226"/>
                  <a:pt x="287" y="224"/>
                </a:cubicBezTo>
                <a:cubicBezTo>
                  <a:pt x="287" y="223"/>
                  <a:pt x="287" y="224"/>
                  <a:pt x="287" y="221"/>
                </a:cubicBezTo>
                <a:cubicBezTo>
                  <a:pt x="289" y="220"/>
                  <a:pt x="287" y="221"/>
                  <a:pt x="286" y="220"/>
                </a:cubicBezTo>
                <a:cubicBezTo>
                  <a:pt x="286" y="218"/>
                  <a:pt x="286" y="220"/>
                  <a:pt x="284" y="218"/>
                </a:cubicBezTo>
                <a:cubicBezTo>
                  <a:pt x="284" y="218"/>
                  <a:pt x="283" y="220"/>
                  <a:pt x="283" y="218"/>
                </a:cubicBezTo>
                <a:cubicBezTo>
                  <a:pt x="281" y="218"/>
                  <a:pt x="283" y="216"/>
                  <a:pt x="284" y="218"/>
                </a:cubicBezTo>
                <a:cubicBezTo>
                  <a:pt x="287" y="220"/>
                  <a:pt x="286" y="218"/>
                  <a:pt x="284" y="216"/>
                </a:cubicBezTo>
                <a:cubicBezTo>
                  <a:pt x="283" y="215"/>
                  <a:pt x="283" y="213"/>
                  <a:pt x="283" y="212"/>
                </a:cubicBezTo>
                <a:cubicBezTo>
                  <a:pt x="281" y="210"/>
                  <a:pt x="280" y="212"/>
                  <a:pt x="278" y="210"/>
                </a:cubicBezTo>
                <a:cubicBezTo>
                  <a:pt x="278" y="210"/>
                  <a:pt x="280" y="209"/>
                  <a:pt x="278" y="207"/>
                </a:cubicBezTo>
                <a:cubicBezTo>
                  <a:pt x="278" y="206"/>
                  <a:pt x="278" y="207"/>
                  <a:pt x="277" y="207"/>
                </a:cubicBezTo>
                <a:cubicBezTo>
                  <a:pt x="274" y="207"/>
                  <a:pt x="275" y="207"/>
                  <a:pt x="275" y="207"/>
                </a:cubicBezTo>
                <a:cubicBezTo>
                  <a:pt x="274" y="209"/>
                  <a:pt x="274" y="209"/>
                  <a:pt x="275" y="209"/>
                </a:cubicBezTo>
                <a:cubicBezTo>
                  <a:pt x="277" y="209"/>
                  <a:pt x="278" y="209"/>
                  <a:pt x="278" y="212"/>
                </a:cubicBezTo>
                <a:close/>
                <a:moveTo>
                  <a:pt x="280" y="227"/>
                </a:moveTo>
                <a:cubicBezTo>
                  <a:pt x="281" y="229"/>
                  <a:pt x="283" y="229"/>
                  <a:pt x="281" y="227"/>
                </a:cubicBezTo>
                <a:cubicBezTo>
                  <a:pt x="281" y="226"/>
                  <a:pt x="281" y="226"/>
                  <a:pt x="280" y="224"/>
                </a:cubicBezTo>
                <a:cubicBezTo>
                  <a:pt x="278" y="223"/>
                  <a:pt x="280" y="223"/>
                  <a:pt x="280" y="223"/>
                </a:cubicBezTo>
                <a:cubicBezTo>
                  <a:pt x="278" y="221"/>
                  <a:pt x="278" y="221"/>
                  <a:pt x="278" y="221"/>
                </a:cubicBezTo>
                <a:cubicBezTo>
                  <a:pt x="277" y="223"/>
                  <a:pt x="278" y="223"/>
                  <a:pt x="278" y="224"/>
                </a:cubicBezTo>
                <a:cubicBezTo>
                  <a:pt x="278" y="224"/>
                  <a:pt x="278" y="224"/>
                  <a:pt x="280" y="227"/>
                </a:cubicBezTo>
                <a:close/>
                <a:moveTo>
                  <a:pt x="199" y="22"/>
                </a:moveTo>
                <a:cubicBezTo>
                  <a:pt x="190" y="20"/>
                  <a:pt x="188" y="25"/>
                  <a:pt x="182" y="22"/>
                </a:cubicBezTo>
                <a:cubicBezTo>
                  <a:pt x="176" y="19"/>
                  <a:pt x="166" y="20"/>
                  <a:pt x="155" y="16"/>
                </a:cubicBezTo>
                <a:cubicBezTo>
                  <a:pt x="144" y="13"/>
                  <a:pt x="144" y="19"/>
                  <a:pt x="134" y="16"/>
                </a:cubicBezTo>
                <a:cubicBezTo>
                  <a:pt x="123" y="13"/>
                  <a:pt x="134" y="10"/>
                  <a:pt x="121" y="10"/>
                </a:cubicBezTo>
                <a:cubicBezTo>
                  <a:pt x="109" y="10"/>
                  <a:pt x="112" y="11"/>
                  <a:pt x="109" y="8"/>
                </a:cubicBezTo>
                <a:cubicBezTo>
                  <a:pt x="105" y="5"/>
                  <a:pt x="105" y="10"/>
                  <a:pt x="100" y="6"/>
                </a:cubicBezTo>
                <a:cubicBezTo>
                  <a:pt x="97" y="5"/>
                  <a:pt x="96" y="0"/>
                  <a:pt x="88" y="6"/>
                </a:cubicBezTo>
                <a:cubicBezTo>
                  <a:pt x="80" y="14"/>
                  <a:pt x="76" y="5"/>
                  <a:pt x="64" y="14"/>
                </a:cubicBezTo>
                <a:cubicBezTo>
                  <a:pt x="51" y="24"/>
                  <a:pt x="50" y="11"/>
                  <a:pt x="44" y="24"/>
                </a:cubicBezTo>
                <a:cubicBezTo>
                  <a:pt x="39" y="36"/>
                  <a:pt x="36" y="39"/>
                  <a:pt x="21" y="39"/>
                </a:cubicBezTo>
                <a:cubicBezTo>
                  <a:pt x="13" y="39"/>
                  <a:pt x="21" y="44"/>
                  <a:pt x="13" y="45"/>
                </a:cubicBezTo>
                <a:cubicBezTo>
                  <a:pt x="7" y="47"/>
                  <a:pt x="32" y="52"/>
                  <a:pt x="36" y="61"/>
                </a:cubicBezTo>
                <a:cubicBezTo>
                  <a:pt x="41" y="69"/>
                  <a:pt x="47" y="61"/>
                  <a:pt x="45" y="67"/>
                </a:cubicBezTo>
                <a:cubicBezTo>
                  <a:pt x="45" y="72"/>
                  <a:pt x="50" y="67"/>
                  <a:pt x="50" y="72"/>
                </a:cubicBezTo>
                <a:cubicBezTo>
                  <a:pt x="51" y="76"/>
                  <a:pt x="57" y="72"/>
                  <a:pt x="56" y="76"/>
                </a:cubicBezTo>
                <a:cubicBezTo>
                  <a:pt x="56" y="80"/>
                  <a:pt x="56" y="75"/>
                  <a:pt x="51" y="78"/>
                </a:cubicBezTo>
                <a:cubicBezTo>
                  <a:pt x="51" y="80"/>
                  <a:pt x="51" y="76"/>
                  <a:pt x="41" y="78"/>
                </a:cubicBezTo>
                <a:cubicBezTo>
                  <a:pt x="30" y="80"/>
                  <a:pt x="44" y="67"/>
                  <a:pt x="30" y="72"/>
                </a:cubicBezTo>
                <a:cubicBezTo>
                  <a:pt x="16" y="76"/>
                  <a:pt x="9" y="83"/>
                  <a:pt x="4" y="83"/>
                </a:cubicBezTo>
                <a:cubicBezTo>
                  <a:pt x="0" y="84"/>
                  <a:pt x="3" y="89"/>
                  <a:pt x="10" y="89"/>
                </a:cubicBezTo>
                <a:cubicBezTo>
                  <a:pt x="19" y="89"/>
                  <a:pt x="9" y="92"/>
                  <a:pt x="13" y="94"/>
                </a:cubicBezTo>
                <a:cubicBezTo>
                  <a:pt x="18" y="97"/>
                  <a:pt x="12" y="100"/>
                  <a:pt x="21" y="101"/>
                </a:cubicBezTo>
                <a:cubicBezTo>
                  <a:pt x="30" y="101"/>
                  <a:pt x="33" y="97"/>
                  <a:pt x="39" y="100"/>
                </a:cubicBezTo>
                <a:cubicBezTo>
                  <a:pt x="47" y="104"/>
                  <a:pt x="54" y="90"/>
                  <a:pt x="59" y="97"/>
                </a:cubicBezTo>
                <a:cubicBezTo>
                  <a:pt x="64" y="101"/>
                  <a:pt x="48" y="98"/>
                  <a:pt x="56" y="103"/>
                </a:cubicBezTo>
                <a:cubicBezTo>
                  <a:pt x="65" y="108"/>
                  <a:pt x="57" y="115"/>
                  <a:pt x="51" y="114"/>
                </a:cubicBezTo>
                <a:cubicBezTo>
                  <a:pt x="44" y="112"/>
                  <a:pt x="45" y="123"/>
                  <a:pt x="38" y="118"/>
                </a:cubicBezTo>
                <a:cubicBezTo>
                  <a:pt x="30" y="114"/>
                  <a:pt x="29" y="126"/>
                  <a:pt x="24" y="128"/>
                </a:cubicBezTo>
                <a:cubicBezTo>
                  <a:pt x="21" y="129"/>
                  <a:pt x="22" y="134"/>
                  <a:pt x="18" y="137"/>
                </a:cubicBezTo>
                <a:cubicBezTo>
                  <a:pt x="15" y="139"/>
                  <a:pt x="18" y="140"/>
                  <a:pt x="24" y="145"/>
                </a:cubicBezTo>
                <a:cubicBezTo>
                  <a:pt x="30" y="150"/>
                  <a:pt x="22" y="153"/>
                  <a:pt x="25" y="154"/>
                </a:cubicBezTo>
                <a:cubicBezTo>
                  <a:pt x="29" y="157"/>
                  <a:pt x="33" y="165"/>
                  <a:pt x="41" y="162"/>
                </a:cubicBezTo>
                <a:cubicBezTo>
                  <a:pt x="48" y="159"/>
                  <a:pt x="51" y="162"/>
                  <a:pt x="50" y="168"/>
                </a:cubicBezTo>
                <a:cubicBezTo>
                  <a:pt x="47" y="174"/>
                  <a:pt x="53" y="170"/>
                  <a:pt x="50" y="176"/>
                </a:cubicBezTo>
                <a:cubicBezTo>
                  <a:pt x="48" y="181"/>
                  <a:pt x="56" y="179"/>
                  <a:pt x="59" y="174"/>
                </a:cubicBezTo>
                <a:cubicBezTo>
                  <a:pt x="62" y="171"/>
                  <a:pt x="68" y="176"/>
                  <a:pt x="71" y="179"/>
                </a:cubicBezTo>
                <a:cubicBezTo>
                  <a:pt x="76" y="184"/>
                  <a:pt x="76" y="176"/>
                  <a:pt x="79" y="178"/>
                </a:cubicBezTo>
                <a:cubicBezTo>
                  <a:pt x="82" y="181"/>
                  <a:pt x="91" y="173"/>
                  <a:pt x="86" y="178"/>
                </a:cubicBezTo>
                <a:cubicBezTo>
                  <a:pt x="83" y="182"/>
                  <a:pt x="83" y="185"/>
                  <a:pt x="83" y="190"/>
                </a:cubicBezTo>
                <a:cubicBezTo>
                  <a:pt x="83" y="195"/>
                  <a:pt x="79" y="192"/>
                  <a:pt x="76" y="198"/>
                </a:cubicBezTo>
                <a:cubicBezTo>
                  <a:pt x="73" y="204"/>
                  <a:pt x="67" y="202"/>
                  <a:pt x="64" y="209"/>
                </a:cubicBezTo>
                <a:cubicBezTo>
                  <a:pt x="59" y="216"/>
                  <a:pt x="61" y="210"/>
                  <a:pt x="53" y="212"/>
                </a:cubicBezTo>
                <a:cubicBezTo>
                  <a:pt x="45" y="215"/>
                  <a:pt x="50" y="218"/>
                  <a:pt x="44" y="220"/>
                </a:cubicBezTo>
                <a:cubicBezTo>
                  <a:pt x="39" y="223"/>
                  <a:pt x="38" y="227"/>
                  <a:pt x="44" y="224"/>
                </a:cubicBezTo>
                <a:cubicBezTo>
                  <a:pt x="51" y="221"/>
                  <a:pt x="53" y="215"/>
                  <a:pt x="54" y="218"/>
                </a:cubicBezTo>
                <a:cubicBezTo>
                  <a:pt x="56" y="221"/>
                  <a:pt x="59" y="216"/>
                  <a:pt x="59" y="220"/>
                </a:cubicBezTo>
                <a:cubicBezTo>
                  <a:pt x="61" y="224"/>
                  <a:pt x="64" y="221"/>
                  <a:pt x="64" y="218"/>
                </a:cubicBezTo>
                <a:cubicBezTo>
                  <a:pt x="62" y="215"/>
                  <a:pt x="68" y="213"/>
                  <a:pt x="68" y="216"/>
                </a:cubicBezTo>
                <a:cubicBezTo>
                  <a:pt x="68" y="220"/>
                  <a:pt x="74" y="210"/>
                  <a:pt x="79" y="210"/>
                </a:cubicBezTo>
                <a:cubicBezTo>
                  <a:pt x="83" y="210"/>
                  <a:pt x="76" y="209"/>
                  <a:pt x="86" y="202"/>
                </a:cubicBezTo>
                <a:cubicBezTo>
                  <a:pt x="96" y="198"/>
                  <a:pt x="94" y="195"/>
                  <a:pt x="100" y="192"/>
                </a:cubicBezTo>
                <a:cubicBezTo>
                  <a:pt x="105" y="188"/>
                  <a:pt x="112" y="185"/>
                  <a:pt x="114" y="181"/>
                </a:cubicBezTo>
                <a:cubicBezTo>
                  <a:pt x="115" y="176"/>
                  <a:pt x="118" y="178"/>
                  <a:pt x="120" y="174"/>
                </a:cubicBezTo>
                <a:cubicBezTo>
                  <a:pt x="120" y="170"/>
                  <a:pt x="105" y="176"/>
                  <a:pt x="114" y="168"/>
                </a:cubicBezTo>
                <a:cubicBezTo>
                  <a:pt x="124" y="160"/>
                  <a:pt x="126" y="159"/>
                  <a:pt x="129" y="151"/>
                </a:cubicBezTo>
                <a:cubicBezTo>
                  <a:pt x="134" y="145"/>
                  <a:pt x="144" y="140"/>
                  <a:pt x="152" y="148"/>
                </a:cubicBezTo>
                <a:cubicBezTo>
                  <a:pt x="159" y="156"/>
                  <a:pt x="146" y="143"/>
                  <a:pt x="138" y="148"/>
                </a:cubicBezTo>
                <a:cubicBezTo>
                  <a:pt x="132" y="153"/>
                  <a:pt x="138" y="154"/>
                  <a:pt x="132" y="159"/>
                </a:cubicBezTo>
                <a:cubicBezTo>
                  <a:pt x="126" y="165"/>
                  <a:pt x="137" y="165"/>
                  <a:pt x="132" y="167"/>
                </a:cubicBezTo>
                <a:cubicBezTo>
                  <a:pt x="124" y="171"/>
                  <a:pt x="137" y="173"/>
                  <a:pt x="143" y="167"/>
                </a:cubicBezTo>
                <a:cubicBezTo>
                  <a:pt x="149" y="162"/>
                  <a:pt x="150" y="160"/>
                  <a:pt x="155" y="160"/>
                </a:cubicBezTo>
                <a:cubicBezTo>
                  <a:pt x="161" y="160"/>
                  <a:pt x="155" y="157"/>
                  <a:pt x="159" y="156"/>
                </a:cubicBezTo>
                <a:cubicBezTo>
                  <a:pt x="164" y="154"/>
                  <a:pt x="156" y="150"/>
                  <a:pt x="163" y="150"/>
                </a:cubicBezTo>
                <a:cubicBezTo>
                  <a:pt x="169" y="148"/>
                  <a:pt x="172" y="145"/>
                  <a:pt x="172" y="148"/>
                </a:cubicBezTo>
                <a:cubicBezTo>
                  <a:pt x="172" y="153"/>
                  <a:pt x="176" y="151"/>
                  <a:pt x="181" y="154"/>
                </a:cubicBezTo>
                <a:cubicBezTo>
                  <a:pt x="185" y="157"/>
                  <a:pt x="184" y="151"/>
                  <a:pt x="187" y="156"/>
                </a:cubicBezTo>
                <a:cubicBezTo>
                  <a:pt x="191" y="162"/>
                  <a:pt x="199" y="159"/>
                  <a:pt x="204" y="159"/>
                </a:cubicBezTo>
                <a:cubicBezTo>
                  <a:pt x="210" y="159"/>
                  <a:pt x="219" y="167"/>
                  <a:pt x="223" y="164"/>
                </a:cubicBezTo>
                <a:cubicBezTo>
                  <a:pt x="230" y="160"/>
                  <a:pt x="230" y="164"/>
                  <a:pt x="227" y="165"/>
                </a:cubicBezTo>
                <a:cubicBezTo>
                  <a:pt x="223" y="167"/>
                  <a:pt x="233" y="170"/>
                  <a:pt x="237" y="173"/>
                </a:cubicBezTo>
                <a:cubicBezTo>
                  <a:pt x="242" y="174"/>
                  <a:pt x="242" y="178"/>
                  <a:pt x="248" y="181"/>
                </a:cubicBezTo>
                <a:cubicBezTo>
                  <a:pt x="252" y="184"/>
                  <a:pt x="257" y="182"/>
                  <a:pt x="254" y="179"/>
                </a:cubicBezTo>
                <a:cubicBezTo>
                  <a:pt x="251" y="176"/>
                  <a:pt x="251" y="173"/>
                  <a:pt x="255" y="176"/>
                </a:cubicBezTo>
                <a:cubicBezTo>
                  <a:pt x="258" y="181"/>
                  <a:pt x="265" y="185"/>
                  <a:pt x="263" y="181"/>
                </a:cubicBezTo>
                <a:cubicBezTo>
                  <a:pt x="263" y="176"/>
                  <a:pt x="262" y="173"/>
                  <a:pt x="265" y="179"/>
                </a:cubicBezTo>
                <a:cubicBezTo>
                  <a:pt x="268" y="184"/>
                  <a:pt x="271" y="179"/>
                  <a:pt x="272" y="184"/>
                </a:cubicBezTo>
                <a:cubicBezTo>
                  <a:pt x="275" y="190"/>
                  <a:pt x="274" y="190"/>
                  <a:pt x="277" y="192"/>
                </a:cubicBezTo>
                <a:cubicBezTo>
                  <a:pt x="278" y="193"/>
                  <a:pt x="274" y="196"/>
                  <a:pt x="278" y="198"/>
                </a:cubicBezTo>
                <a:cubicBezTo>
                  <a:pt x="283" y="199"/>
                  <a:pt x="280" y="199"/>
                  <a:pt x="284" y="204"/>
                </a:cubicBezTo>
                <a:cubicBezTo>
                  <a:pt x="290" y="210"/>
                  <a:pt x="293" y="209"/>
                  <a:pt x="290" y="210"/>
                </a:cubicBezTo>
                <a:cubicBezTo>
                  <a:pt x="287" y="210"/>
                  <a:pt x="289" y="212"/>
                  <a:pt x="286" y="215"/>
                </a:cubicBezTo>
                <a:cubicBezTo>
                  <a:pt x="284" y="216"/>
                  <a:pt x="287" y="220"/>
                  <a:pt x="289" y="215"/>
                </a:cubicBezTo>
                <a:cubicBezTo>
                  <a:pt x="290" y="212"/>
                  <a:pt x="293" y="209"/>
                  <a:pt x="295" y="213"/>
                </a:cubicBezTo>
                <a:cubicBezTo>
                  <a:pt x="298" y="218"/>
                  <a:pt x="295" y="221"/>
                  <a:pt x="295" y="223"/>
                </a:cubicBezTo>
                <a:cubicBezTo>
                  <a:pt x="297" y="226"/>
                  <a:pt x="297" y="229"/>
                  <a:pt x="300" y="226"/>
                </a:cubicBezTo>
                <a:cubicBezTo>
                  <a:pt x="301" y="223"/>
                  <a:pt x="304" y="223"/>
                  <a:pt x="303" y="218"/>
                </a:cubicBezTo>
                <a:cubicBezTo>
                  <a:pt x="301" y="213"/>
                  <a:pt x="303" y="213"/>
                  <a:pt x="304" y="212"/>
                </a:cubicBezTo>
                <a:cubicBezTo>
                  <a:pt x="304" y="212"/>
                  <a:pt x="304" y="210"/>
                  <a:pt x="303" y="210"/>
                </a:cubicBezTo>
                <a:cubicBezTo>
                  <a:pt x="300" y="210"/>
                  <a:pt x="303" y="209"/>
                  <a:pt x="298" y="207"/>
                </a:cubicBezTo>
                <a:cubicBezTo>
                  <a:pt x="292" y="206"/>
                  <a:pt x="293" y="202"/>
                  <a:pt x="290" y="204"/>
                </a:cubicBezTo>
                <a:cubicBezTo>
                  <a:pt x="287" y="204"/>
                  <a:pt x="290" y="201"/>
                  <a:pt x="289" y="201"/>
                </a:cubicBezTo>
                <a:cubicBezTo>
                  <a:pt x="286" y="201"/>
                  <a:pt x="289" y="198"/>
                  <a:pt x="287" y="198"/>
                </a:cubicBezTo>
                <a:cubicBezTo>
                  <a:pt x="284" y="198"/>
                  <a:pt x="287" y="198"/>
                  <a:pt x="286" y="195"/>
                </a:cubicBezTo>
                <a:cubicBezTo>
                  <a:pt x="284" y="193"/>
                  <a:pt x="278" y="182"/>
                  <a:pt x="275" y="179"/>
                </a:cubicBezTo>
                <a:cubicBezTo>
                  <a:pt x="274" y="174"/>
                  <a:pt x="271" y="178"/>
                  <a:pt x="269" y="173"/>
                </a:cubicBezTo>
                <a:cubicBezTo>
                  <a:pt x="268" y="170"/>
                  <a:pt x="266" y="171"/>
                  <a:pt x="265" y="168"/>
                </a:cubicBezTo>
                <a:cubicBezTo>
                  <a:pt x="263" y="167"/>
                  <a:pt x="266" y="168"/>
                  <a:pt x="263" y="165"/>
                </a:cubicBezTo>
                <a:cubicBezTo>
                  <a:pt x="262" y="162"/>
                  <a:pt x="262" y="162"/>
                  <a:pt x="255" y="165"/>
                </a:cubicBezTo>
                <a:cubicBezTo>
                  <a:pt x="252" y="165"/>
                  <a:pt x="257" y="167"/>
                  <a:pt x="254" y="167"/>
                </a:cubicBezTo>
                <a:cubicBezTo>
                  <a:pt x="251" y="168"/>
                  <a:pt x="255" y="170"/>
                  <a:pt x="251" y="171"/>
                </a:cubicBezTo>
                <a:cubicBezTo>
                  <a:pt x="246" y="171"/>
                  <a:pt x="246" y="174"/>
                  <a:pt x="245" y="173"/>
                </a:cubicBezTo>
                <a:cubicBezTo>
                  <a:pt x="243" y="173"/>
                  <a:pt x="246" y="171"/>
                  <a:pt x="240" y="167"/>
                </a:cubicBezTo>
                <a:cubicBezTo>
                  <a:pt x="233" y="164"/>
                  <a:pt x="237" y="162"/>
                  <a:pt x="233" y="160"/>
                </a:cubicBezTo>
                <a:cubicBezTo>
                  <a:pt x="230" y="159"/>
                  <a:pt x="231" y="159"/>
                  <a:pt x="233" y="157"/>
                </a:cubicBezTo>
                <a:cubicBezTo>
                  <a:pt x="233" y="154"/>
                  <a:pt x="228" y="156"/>
                  <a:pt x="227" y="157"/>
                </a:cubicBezTo>
                <a:cubicBezTo>
                  <a:pt x="225" y="157"/>
                  <a:pt x="225" y="157"/>
                  <a:pt x="222" y="156"/>
                </a:cubicBezTo>
                <a:cubicBezTo>
                  <a:pt x="220" y="154"/>
                  <a:pt x="223" y="159"/>
                  <a:pt x="217" y="156"/>
                </a:cubicBezTo>
                <a:cubicBezTo>
                  <a:pt x="217" y="28"/>
                  <a:pt x="217" y="28"/>
                  <a:pt x="217" y="28"/>
                </a:cubicBezTo>
                <a:cubicBezTo>
                  <a:pt x="208" y="28"/>
                  <a:pt x="208" y="22"/>
                  <a:pt x="199" y="22"/>
                </a:cubicBezTo>
                <a:close/>
                <a:moveTo>
                  <a:pt x="734" y="349"/>
                </a:moveTo>
                <a:cubicBezTo>
                  <a:pt x="734" y="350"/>
                  <a:pt x="732" y="352"/>
                  <a:pt x="730" y="352"/>
                </a:cubicBezTo>
                <a:cubicBezTo>
                  <a:pt x="729" y="352"/>
                  <a:pt x="729" y="353"/>
                  <a:pt x="730" y="355"/>
                </a:cubicBezTo>
                <a:cubicBezTo>
                  <a:pt x="732" y="355"/>
                  <a:pt x="730" y="355"/>
                  <a:pt x="730" y="358"/>
                </a:cubicBezTo>
                <a:cubicBezTo>
                  <a:pt x="730" y="360"/>
                  <a:pt x="729" y="360"/>
                  <a:pt x="727" y="361"/>
                </a:cubicBezTo>
                <a:cubicBezTo>
                  <a:pt x="726" y="363"/>
                  <a:pt x="721" y="363"/>
                  <a:pt x="718" y="363"/>
                </a:cubicBezTo>
                <a:cubicBezTo>
                  <a:pt x="717" y="361"/>
                  <a:pt x="711" y="361"/>
                  <a:pt x="711" y="363"/>
                </a:cubicBezTo>
                <a:cubicBezTo>
                  <a:pt x="709" y="363"/>
                  <a:pt x="706" y="364"/>
                  <a:pt x="706" y="364"/>
                </a:cubicBezTo>
                <a:cubicBezTo>
                  <a:pt x="709" y="366"/>
                  <a:pt x="709" y="366"/>
                  <a:pt x="709" y="366"/>
                </a:cubicBezTo>
                <a:cubicBezTo>
                  <a:pt x="711" y="366"/>
                  <a:pt x="709" y="369"/>
                  <a:pt x="709" y="369"/>
                </a:cubicBezTo>
                <a:cubicBezTo>
                  <a:pt x="708" y="370"/>
                  <a:pt x="703" y="375"/>
                  <a:pt x="700" y="375"/>
                </a:cubicBezTo>
                <a:cubicBezTo>
                  <a:pt x="699" y="375"/>
                  <a:pt x="695" y="378"/>
                  <a:pt x="689" y="381"/>
                </a:cubicBezTo>
                <a:cubicBezTo>
                  <a:pt x="683" y="384"/>
                  <a:pt x="677" y="384"/>
                  <a:pt x="677" y="383"/>
                </a:cubicBezTo>
                <a:cubicBezTo>
                  <a:pt x="676" y="383"/>
                  <a:pt x="679" y="383"/>
                  <a:pt x="679" y="381"/>
                </a:cubicBezTo>
                <a:cubicBezTo>
                  <a:pt x="677" y="381"/>
                  <a:pt x="673" y="381"/>
                  <a:pt x="673" y="380"/>
                </a:cubicBezTo>
                <a:cubicBezTo>
                  <a:pt x="673" y="378"/>
                  <a:pt x="674" y="378"/>
                  <a:pt x="674" y="375"/>
                </a:cubicBezTo>
                <a:cubicBezTo>
                  <a:pt x="676" y="372"/>
                  <a:pt x="677" y="374"/>
                  <a:pt x="677" y="370"/>
                </a:cubicBezTo>
                <a:cubicBezTo>
                  <a:pt x="679" y="369"/>
                  <a:pt x="679" y="369"/>
                  <a:pt x="680" y="370"/>
                </a:cubicBezTo>
                <a:cubicBezTo>
                  <a:pt x="680" y="369"/>
                  <a:pt x="680" y="369"/>
                  <a:pt x="680" y="369"/>
                </a:cubicBezTo>
                <a:cubicBezTo>
                  <a:pt x="680" y="367"/>
                  <a:pt x="682" y="367"/>
                  <a:pt x="682" y="366"/>
                </a:cubicBezTo>
                <a:cubicBezTo>
                  <a:pt x="680" y="363"/>
                  <a:pt x="680" y="353"/>
                  <a:pt x="676" y="355"/>
                </a:cubicBezTo>
                <a:cubicBezTo>
                  <a:pt x="673" y="355"/>
                  <a:pt x="673" y="358"/>
                  <a:pt x="671" y="360"/>
                </a:cubicBezTo>
                <a:cubicBezTo>
                  <a:pt x="670" y="360"/>
                  <a:pt x="668" y="355"/>
                  <a:pt x="671" y="355"/>
                </a:cubicBezTo>
                <a:cubicBezTo>
                  <a:pt x="673" y="353"/>
                  <a:pt x="674" y="352"/>
                  <a:pt x="674" y="349"/>
                </a:cubicBezTo>
                <a:cubicBezTo>
                  <a:pt x="674" y="344"/>
                  <a:pt x="671" y="342"/>
                  <a:pt x="674" y="342"/>
                </a:cubicBezTo>
                <a:cubicBezTo>
                  <a:pt x="676" y="342"/>
                  <a:pt x="673" y="339"/>
                  <a:pt x="670" y="338"/>
                </a:cubicBezTo>
                <a:cubicBezTo>
                  <a:pt x="667" y="338"/>
                  <a:pt x="668" y="336"/>
                  <a:pt x="667" y="336"/>
                </a:cubicBezTo>
                <a:cubicBezTo>
                  <a:pt x="663" y="336"/>
                  <a:pt x="663" y="333"/>
                  <a:pt x="660" y="335"/>
                </a:cubicBezTo>
                <a:cubicBezTo>
                  <a:pt x="657" y="338"/>
                  <a:pt x="663" y="338"/>
                  <a:pt x="659" y="339"/>
                </a:cubicBezTo>
                <a:cubicBezTo>
                  <a:pt x="656" y="339"/>
                  <a:pt x="657" y="345"/>
                  <a:pt x="656" y="345"/>
                </a:cubicBezTo>
                <a:cubicBezTo>
                  <a:pt x="654" y="345"/>
                  <a:pt x="657" y="338"/>
                  <a:pt x="653" y="344"/>
                </a:cubicBezTo>
                <a:cubicBezTo>
                  <a:pt x="651" y="347"/>
                  <a:pt x="650" y="344"/>
                  <a:pt x="651" y="349"/>
                </a:cubicBezTo>
                <a:cubicBezTo>
                  <a:pt x="651" y="352"/>
                  <a:pt x="648" y="353"/>
                  <a:pt x="650" y="355"/>
                </a:cubicBezTo>
                <a:cubicBezTo>
                  <a:pt x="650" y="358"/>
                  <a:pt x="648" y="356"/>
                  <a:pt x="650" y="361"/>
                </a:cubicBezTo>
                <a:cubicBezTo>
                  <a:pt x="651" y="367"/>
                  <a:pt x="651" y="372"/>
                  <a:pt x="648" y="377"/>
                </a:cubicBezTo>
                <a:cubicBezTo>
                  <a:pt x="645" y="381"/>
                  <a:pt x="642" y="383"/>
                  <a:pt x="639" y="378"/>
                </a:cubicBezTo>
                <a:cubicBezTo>
                  <a:pt x="636" y="374"/>
                  <a:pt x="639" y="370"/>
                  <a:pt x="638" y="366"/>
                </a:cubicBezTo>
                <a:cubicBezTo>
                  <a:pt x="638" y="361"/>
                  <a:pt x="639" y="363"/>
                  <a:pt x="639" y="356"/>
                </a:cubicBezTo>
                <a:cubicBezTo>
                  <a:pt x="639" y="352"/>
                  <a:pt x="642" y="355"/>
                  <a:pt x="641" y="352"/>
                </a:cubicBezTo>
                <a:cubicBezTo>
                  <a:pt x="639" y="350"/>
                  <a:pt x="644" y="345"/>
                  <a:pt x="641" y="345"/>
                </a:cubicBezTo>
                <a:cubicBezTo>
                  <a:pt x="639" y="344"/>
                  <a:pt x="641" y="345"/>
                  <a:pt x="638" y="349"/>
                </a:cubicBezTo>
                <a:cubicBezTo>
                  <a:pt x="636" y="350"/>
                  <a:pt x="638" y="344"/>
                  <a:pt x="639" y="344"/>
                </a:cubicBezTo>
                <a:cubicBezTo>
                  <a:pt x="641" y="342"/>
                  <a:pt x="639" y="342"/>
                  <a:pt x="641" y="341"/>
                </a:cubicBezTo>
                <a:cubicBezTo>
                  <a:pt x="642" y="338"/>
                  <a:pt x="645" y="331"/>
                  <a:pt x="645" y="333"/>
                </a:cubicBezTo>
                <a:cubicBezTo>
                  <a:pt x="645" y="336"/>
                  <a:pt x="648" y="331"/>
                  <a:pt x="648" y="335"/>
                </a:cubicBezTo>
                <a:cubicBezTo>
                  <a:pt x="647" y="338"/>
                  <a:pt x="650" y="331"/>
                  <a:pt x="651" y="331"/>
                </a:cubicBezTo>
                <a:cubicBezTo>
                  <a:pt x="657" y="333"/>
                  <a:pt x="654" y="328"/>
                  <a:pt x="660" y="331"/>
                </a:cubicBezTo>
                <a:cubicBezTo>
                  <a:pt x="665" y="335"/>
                  <a:pt x="662" y="330"/>
                  <a:pt x="663" y="331"/>
                </a:cubicBezTo>
                <a:cubicBezTo>
                  <a:pt x="667" y="331"/>
                  <a:pt x="670" y="333"/>
                  <a:pt x="670" y="330"/>
                </a:cubicBezTo>
                <a:cubicBezTo>
                  <a:pt x="668" y="328"/>
                  <a:pt x="667" y="330"/>
                  <a:pt x="667" y="327"/>
                </a:cubicBezTo>
                <a:cubicBezTo>
                  <a:pt x="667" y="325"/>
                  <a:pt x="665" y="327"/>
                  <a:pt x="662" y="325"/>
                </a:cubicBezTo>
                <a:cubicBezTo>
                  <a:pt x="659" y="325"/>
                  <a:pt x="662" y="322"/>
                  <a:pt x="660" y="322"/>
                </a:cubicBezTo>
                <a:cubicBezTo>
                  <a:pt x="657" y="324"/>
                  <a:pt x="651" y="324"/>
                  <a:pt x="650" y="325"/>
                </a:cubicBezTo>
                <a:cubicBezTo>
                  <a:pt x="647" y="327"/>
                  <a:pt x="647" y="325"/>
                  <a:pt x="644" y="325"/>
                </a:cubicBezTo>
                <a:cubicBezTo>
                  <a:pt x="641" y="325"/>
                  <a:pt x="641" y="322"/>
                  <a:pt x="638" y="321"/>
                </a:cubicBezTo>
                <a:cubicBezTo>
                  <a:pt x="635" y="319"/>
                  <a:pt x="633" y="324"/>
                  <a:pt x="633" y="321"/>
                </a:cubicBezTo>
                <a:cubicBezTo>
                  <a:pt x="633" y="317"/>
                  <a:pt x="632" y="317"/>
                  <a:pt x="628" y="321"/>
                </a:cubicBezTo>
                <a:cubicBezTo>
                  <a:pt x="625" y="324"/>
                  <a:pt x="625" y="321"/>
                  <a:pt x="621" y="324"/>
                </a:cubicBezTo>
                <a:cubicBezTo>
                  <a:pt x="618" y="327"/>
                  <a:pt x="618" y="324"/>
                  <a:pt x="615" y="325"/>
                </a:cubicBezTo>
                <a:cubicBezTo>
                  <a:pt x="612" y="325"/>
                  <a:pt x="616" y="321"/>
                  <a:pt x="615" y="321"/>
                </a:cubicBezTo>
                <a:cubicBezTo>
                  <a:pt x="612" y="321"/>
                  <a:pt x="609" y="324"/>
                  <a:pt x="606" y="324"/>
                </a:cubicBezTo>
                <a:cubicBezTo>
                  <a:pt x="603" y="322"/>
                  <a:pt x="607" y="321"/>
                  <a:pt x="610" y="316"/>
                </a:cubicBezTo>
                <a:cubicBezTo>
                  <a:pt x="615" y="311"/>
                  <a:pt x="616" y="311"/>
                  <a:pt x="624" y="308"/>
                </a:cubicBezTo>
                <a:cubicBezTo>
                  <a:pt x="619" y="308"/>
                  <a:pt x="622" y="307"/>
                  <a:pt x="618" y="307"/>
                </a:cubicBezTo>
                <a:cubicBezTo>
                  <a:pt x="613" y="308"/>
                  <a:pt x="616" y="305"/>
                  <a:pt x="610" y="307"/>
                </a:cubicBezTo>
                <a:cubicBezTo>
                  <a:pt x="607" y="310"/>
                  <a:pt x="606" y="304"/>
                  <a:pt x="603" y="305"/>
                </a:cubicBezTo>
                <a:cubicBezTo>
                  <a:pt x="601" y="307"/>
                  <a:pt x="604" y="304"/>
                  <a:pt x="598" y="302"/>
                </a:cubicBezTo>
                <a:cubicBezTo>
                  <a:pt x="592" y="299"/>
                  <a:pt x="592" y="304"/>
                  <a:pt x="590" y="302"/>
                </a:cubicBezTo>
                <a:cubicBezTo>
                  <a:pt x="589" y="299"/>
                  <a:pt x="584" y="302"/>
                  <a:pt x="584" y="297"/>
                </a:cubicBezTo>
                <a:cubicBezTo>
                  <a:pt x="583" y="294"/>
                  <a:pt x="583" y="293"/>
                  <a:pt x="581" y="293"/>
                </a:cubicBezTo>
                <a:cubicBezTo>
                  <a:pt x="580" y="291"/>
                  <a:pt x="581" y="297"/>
                  <a:pt x="580" y="297"/>
                </a:cubicBezTo>
                <a:cubicBezTo>
                  <a:pt x="360" y="297"/>
                  <a:pt x="360" y="297"/>
                  <a:pt x="360" y="297"/>
                </a:cubicBezTo>
                <a:cubicBezTo>
                  <a:pt x="360" y="300"/>
                  <a:pt x="364" y="299"/>
                  <a:pt x="364" y="302"/>
                </a:cubicBezTo>
                <a:cubicBezTo>
                  <a:pt x="364" y="304"/>
                  <a:pt x="360" y="302"/>
                  <a:pt x="362" y="305"/>
                </a:cubicBezTo>
                <a:cubicBezTo>
                  <a:pt x="365" y="308"/>
                  <a:pt x="365" y="308"/>
                  <a:pt x="365" y="314"/>
                </a:cubicBezTo>
                <a:cubicBezTo>
                  <a:pt x="364" y="321"/>
                  <a:pt x="364" y="313"/>
                  <a:pt x="362" y="308"/>
                </a:cubicBezTo>
                <a:cubicBezTo>
                  <a:pt x="360" y="305"/>
                  <a:pt x="353" y="307"/>
                  <a:pt x="348" y="305"/>
                </a:cubicBezTo>
                <a:cubicBezTo>
                  <a:pt x="345" y="302"/>
                  <a:pt x="345" y="307"/>
                  <a:pt x="348" y="310"/>
                </a:cubicBezTo>
                <a:cubicBezTo>
                  <a:pt x="350" y="314"/>
                  <a:pt x="351" y="325"/>
                  <a:pt x="351" y="333"/>
                </a:cubicBezTo>
                <a:cubicBezTo>
                  <a:pt x="351" y="341"/>
                  <a:pt x="351" y="356"/>
                  <a:pt x="348" y="364"/>
                </a:cubicBezTo>
                <a:cubicBezTo>
                  <a:pt x="345" y="370"/>
                  <a:pt x="353" y="381"/>
                  <a:pt x="350" y="389"/>
                </a:cubicBezTo>
                <a:cubicBezTo>
                  <a:pt x="347" y="398"/>
                  <a:pt x="353" y="397"/>
                  <a:pt x="353" y="406"/>
                </a:cubicBezTo>
                <a:cubicBezTo>
                  <a:pt x="354" y="415"/>
                  <a:pt x="359" y="414"/>
                  <a:pt x="359" y="419"/>
                </a:cubicBezTo>
                <a:cubicBezTo>
                  <a:pt x="360" y="423"/>
                  <a:pt x="364" y="420"/>
                  <a:pt x="364" y="426"/>
                </a:cubicBezTo>
                <a:cubicBezTo>
                  <a:pt x="365" y="434"/>
                  <a:pt x="370" y="431"/>
                  <a:pt x="368" y="436"/>
                </a:cubicBezTo>
                <a:cubicBezTo>
                  <a:pt x="367" y="439"/>
                  <a:pt x="370" y="440"/>
                  <a:pt x="374" y="448"/>
                </a:cubicBezTo>
                <a:cubicBezTo>
                  <a:pt x="380" y="454"/>
                  <a:pt x="377" y="458"/>
                  <a:pt x="379" y="459"/>
                </a:cubicBezTo>
                <a:cubicBezTo>
                  <a:pt x="382" y="461"/>
                  <a:pt x="386" y="459"/>
                  <a:pt x="392" y="465"/>
                </a:cubicBezTo>
                <a:cubicBezTo>
                  <a:pt x="397" y="470"/>
                  <a:pt x="397" y="465"/>
                  <a:pt x="402" y="470"/>
                </a:cubicBezTo>
                <a:cubicBezTo>
                  <a:pt x="406" y="475"/>
                  <a:pt x="405" y="476"/>
                  <a:pt x="406" y="481"/>
                </a:cubicBezTo>
                <a:cubicBezTo>
                  <a:pt x="411" y="479"/>
                  <a:pt x="421" y="479"/>
                  <a:pt x="424" y="478"/>
                </a:cubicBezTo>
                <a:cubicBezTo>
                  <a:pt x="424" y="481"/>
                  <a:pt x="424" y="481"/>
                  <a:pt x="424" y="481"/>
                </a:cubicBezTo>
                <a:cubicBezTo>
                  <a:pt x="429" y="482"/>
                  <a:pt x="452" y="492"/>
                  <a:pt x="455" y="493"/>
                </a:cubicBezTo>
                <a:cubicBezTo>
                  <a:pt x="478" y="493"/>
                  <a:pt x="478" y="493"/>
                  <a:pt x="478" y="493"/>
                </a:cubicBezTo>
                <a:cubicBezTo>
                  <a:pt x="478" y="489"/>
                  <a:pt x="478" y="489"/>
                  <a:pt x="478" y="489"/>
                </a:cubicBezTo>
                <a:cubicBezTo>
                  <a:pt x="490" y="489"/>
                  <a:pt x="490" y="489"/>
                  <a:pt x="490" y="489"/>
                </a:cubicBezTo>
                <a:cubicBezTo>
                  <a:pt x="490" y="489"/>
                  <a:pt x="499" y="498"/>
                  <a:pt x="502" y="501"/>
                </a:cubicBezTo>
                <a:cubicBezTo>
                  <a:pt x="507" y="504"/>
                  <a:pt x="505" y="512"/>
                  <a:pt x="513" y="517"/>
                </a:cubicBezTo>
                <a:cubicBezTo>
                  <a:pt x="522" y="520"/>
                  <a:pt x="516" y="506"/>
                  <a:pt x="526" y="507"/>
                </a:cubicBezTo>
                <a:cubicBezTo>
                  <a:pt x="536" y="509"/>
                  <a:pt x="537" y="521"/>
                  <a:pt x="543" y="529"/>
                </a:cubicBezTo>
                <a:cubicBezTo>
                  <a:pt x="549" y="537"/>
                  <a:pt x="545" y="546"/>
                  <a:pt x="558" y="548"/>
                </a:cubicBezTo>
                <a:cubicBezTo>
                  <a:pt x="560" y="548"/>
                  <a:pt x="563" y="551"/>
                  <a:pt x="563" y="549"/>
                </a:cubicBezTo>
                <a:cubicBezTo>
                  <a:pt x="563" y="549"/>
                  <a:pt x="563" y="549"/>
                  <a:pt x="565" y="549"/>
                </a:cubicBezTo>
                <a:cubicBezTo>
                  <a:pt x="565" y="545"/>
                  <a:pt x="561" y="538"/>
                  <a:pt x="563" y="535"/>
                </a:cubicBezTo>
                <a:cubicBezTo>
                  <a:pt x="563" y="532"/>
                  <a:pt x="565" y="531"/>
                  <a:pt x="566" y="529"/>
                </a:cubicBezTo>
                <a:cubicBezTo>
                  <a:pt x="568" y="526"/>
                  <a:pt x="572" y="524"/>
                  <a:pt x="571" y="523"/>
                </a:cubicBezTo>
                <a:cubicBezTo>
                  <a:pt x="569" y="523"/>
                  <a:pt x="568" y="521"/>
                  <a:pt x="569" y="521"/>
                </a:cubicBezTo>
                <a:cubicBezTo>
                  <a:pt x="571" y="523"/>
                  <a:pt x="571" y="520"/>
                  <a:pt x="572" y="521"/>
                </a:cubicBezTo>
                <a:cubicBezTo>
                  <a:pt x="574" y="523"/>
                  <a:pt x="578" y="520"/>
                  <a:pt x="580" y="517"/>
                </a:cubicBezTo>
                <a:cubicBezTo>
                  <a:pt x="583" y="515"/>
                  <a:pt x="583" y="515"/>
                  <a:pt x="586" y="512"/>
                </a:cubicBezTo>
                <a:cubicBezTo>
                  <a:pt x="589" y="510"/>
                  <a:pt x="589" y="510"/>
                  <a:pt x="593" y="509"/>
                </a:cubicBezTo>
                <a:cubicBezTo>
                  <a:pt x="600" y="509"/>
                  <a:pt x="600" y="512"/>
                  <a:pt x="603" y="512"/>
                </a:cubicBezTo>
                <a:cubicBezTo>
                  <a:pt x="606" y="510"/>
                  <a:pt x="606" y="513"/>
                  <a:pt x="607" y="512"/>
                </a:cubicBezTo>
                <a:cubicBezTo>
                  <a:pt x="609" y="510"/>
                  <a:pt x="603" y="510"/>
                  <a:pt x="606" y="509"/>
                </a:cubicBezTo>
                <a:cubicBezTo>
                  <a:pt x="607" y="509"/>
                  <a:pt x="609" y="510"/>
                  <a:pt x="609" y="512"/>
                </a:cubicBezTo>
                <a:cubicBezTo>
                  <a:pt x="610" y="513"/>
                  <a:pt x="613" y="512"/>
                  <a:pt x="612" y="513"/>
                </a:cubicBezTo>
                <a:cubicBezTo>
                  <a:pt x="610" y="515"/>
                  <a:pt x="616" y="517"/>
                  <a:pt x="616" y="517"/>
                </a:cubicBezTo>
                <a:cubicBezTo>
                  <a:pt x="616" y="515"/>
                  <a:pt x="618" y="513"/>
                  <a:pt x="619" y="517"/>
                </a:cubicBezTo>
                <a:cubicBezTo>
                  <a:pt x="619" y="518"/>
                  <a:pt x="622" y="515"/>
                  <a:pt x="621" y="513"/>
                </a:cubicBezTo>
                <a:cubicBezTo>
                  <a:pt x="619" y="512"/>
                  <a:pt x="622" y="512"/>
                  <a:pt x="624" y="515"/>
                </a:cubicBezTo>
                <a:cubicBezTo>
                  <a:pt x="627" y="517"/>
                  <a:pt x="625" y="520"/>
                  <a:pt x="627" y="517"/>
                </a:cubicBezTo>
                <a:cubicBezTo>
                  <a:pt x="630" y="515"/>
                  <a:pt x="628" y="515"/>
                  <a:pt x="625" y="512"/>
                </a:cubicBezTo>
                <a:cubicBezTo>
                  <a:pt x="622" y="510"/>
                  <a:pt x="628" y="510"/>
                  <a:pt x="627" y="507"/>
                </a:cubicBezTo>
                <a:cubicBezTo>
                  <a:pt x="625" y="506"/>
                  <a:pt x="625" y="509"/>
                  <a:pt x="624" y="509"/>
                </a:cubicBezTo>
                <a:cubicBezTo>
                  <a:pt x="622" y="507"/>
                  <a:pt x="625" y="507"/>
                  <a:pt x="622" y="506"/>
                </a:cubicBezTo>
                <a:cubicBezTo>
                  <a:pt x="621" y="506"/>
                  <a:pt x="622" y="507"/>
                  <a:pt x="619" y="507"/>
                </a:cubicBezTo>
                <a:cubicBezTo>
                  <a:pt x="616" y="506"/>
                  <a:pt x="619" y="501"/>
                  <a:pt x="622" y="504"/>
                </a:cubicBezTo>
                <a:cubicBezTo>
                  <a:pt x="625" y="506"/>
                  <a:pt x="625" y="506"/>
                  <a:pt x="628" y="504"/>
                </a:cubicBezTo>
                <a:cubicBezTo>
                  <a:pt x="630" y="501"/>
                  <a:pt x="636" y="504"/>
                  <a:pt x="636" y="503"/>
                </a:cubicBezTo>
                <a:cubicBezTo>
                  <a:pt x="638" y="501"/>
                  <a:pt x="636" y="498"/>
                  <a:pt x="639" y="503"/>
                </a:cubicBezTo>
                <a:cubicBezTo>
                  <a:pt x="639" y="504"/>
                  <a:pt x="635" y="506"/>
                  <a:pt x="639" y="504"/>
                </a:cubicBezTo>
                <a:cubicBezTo>
                  <a:pt x="644" y="504"/>
                  <a:pt x="648" y="503"/>
                  <a:pt x="651" y="504"/>
                </a:cubicBezTo>
                <a:cubicBezTo>
                  <a:pt x="654" y="504"/>
                  <a:pt x="656" y="504"/>
                  <a:pt x="656" y="506"/>
                </a:cubicBezTo>
                <a:cubicBezTo>
                  <a:pt x="656" y="507"/>
                  <a:pt x="657" y="506"/>
                  <a:pt x="657" y="509"/>
                </a:cubicBezTo>
                <a:cubicBezTo>
                  <a:pt x="657" y="512"/>
                  <a:pt x="663" y="509"/>
                  <a:pt x="665" y="509"/>
                </a:cubicBezTo>
                <a:cubicBezTo>
                  <a:pt x="667" y="509"/>
                  <a:pt x="665" y="506"/>
                  <a:pt x="668" y="506"/>
                </a:cubicBezTo>
                <a:cubicBezTo>
                  <a:pt x="671" y="506"/>
                  <a:pt x="676" y="515"/>
                  <a:pt x="677" y="515"/>
                </a:cubicBezTo>
                <a:cubicBezTo>
                  <a:pt x="679" y="515"/>
                  <a:pt x="680" y="521"/>
                  <a:pt x="679" y="524"/>
                </a:cubicBezTo>
                <a:cubicBezTo>
                  <a:pt x="677" y="529"/>
                  <a:pt x="679" y="532"/>
                  <a:pt x="680" y="531"/>
                </a:cubicBezTo>
                <a:cubicBezTo>
                  <a:pt x="680" y="529"/>
                  <a:pt x="683" y="529"/>
                  <a:pt x="680" y="532"/>
                </a:cubicBezTo>
                <a:cubicBezTo>
                  <a:pt x="679" y="534"/>
                  <a:pt x="680" y="538"/>
                  <a:pt x="682" y="540"/>
                </a:cubicBezTo>
                <a:cubicBezTo>
                  <a:pt x="685" y="541"/>
                  <a:pt x="683" y="538"/>
                  <a:pt x="685" y="541"/>
                </a:cubicBezTo>
                <a:cubicBezTo>
                  <a:pt x="685" y="545"/>
                  <a:pt x="686" y="543"/>
                  <a:pt x="686" y="546"/>
                </a:cubicBezTo>
                <a:cubicBezTo>
                  <a:pt x="688" y="551"/>
                  <a:pt x="689" y="548"/>
                  <a:pt x="691" y="552"/>
                </a:cubicBezTo>
                <a:cubicBezTo>
                  <a:pt x="691" y="557"/>
                  <a:pt x="692" y="554"/>
                  <a:pt x="692" y="555"/>
                </a:cubicBezTo>
                <a:cubicBezTo>
                  <a:pt x="691" y="557"/>
                  <a:pt x="692" y="559"/>
                  <a:pt x="694" y="557"/>
                </a:cubicBezTo>
                <a:cubicBezTo>
                  <a:pt x="697" y="555"/>
                  <a:pt x="695" y="560"/>
                  <a:pt x="697" y="557"/>
                </a:cubicBezTo>
                <a:cubicBezTo>
                  <a:pt x="700" y="554"/>
                  <a:pt x="697" y="554"/>
                  <a:pt x="699" y="552"/>
                </a:cubicBezTo>
                <a:cubicBezTo>
                  <a:pt x="700" y="549"/>
                  <a:pt x="700" y="546"/>
                  <a:pt x="700" y="543"/>
                </a:cubicBezTo>
                <a:cubicBezTo>
                  <a:pt x="702" y="538"/>
                  <a:pt x="695" y="529"/>
                  <a:pt x="697" y="524"/>
                </a:cubicBezTo>
                <a:cubicBezTo>
                  <a:pt x="697" y="521"/>
                  <a:pt x="691" y="517"/>
                  <a:pt x="689" y="504"/>
                </a:cubicBezTo>
                <a:cubicBezTo>
                  <a:pt x="688" y="492"/>
                  <a:pt x="694" y="485"/>
                  <a:pt x="695" y="482"/>
                </a:cubicBezTo>
                <a:cubicBezTo>
                  <a:pt x="699" y="481"/>
                  <a:pt x="695" y="481"/>
                  <a:pt x="699" y="481"/>
                </a:cubicBezTo>
                <a:cubicBezTo>
                  <a:pt x="702" y="481"/>
                  <a:pt x="703" y="476"/>
                  <a:pt x="705" y="476"/>
                </a:cubicBezTo>
                <a:cubicBezTo>
                  <a:pt x="708" y="475"/>
                  <a:pt x="706" y="470"/>
                  <a:pt x="711" y="467"/>
                </a:cubicBezTo>
                <a:cubicBezTo>
                  <a:pt x="715" y="464"/>
                  <a:pt x="717" y="467"/>
                  <a:pt x="718" y="464"/>
                </a:cubicBezTo>
                <a:cubicBezTo>
                  <a:pt x="718" y="461"/>
                  <a:pt x="723" y="458"/>
                  <a:pt x="726" y="458"/>
                </a:cubicBezTo>
                <a:cubicBezTo>
                  <a:pt x="730" y="456"/>
                  <a:pt x="730" y="454"/>
                  <a:pt x="730" y="453"/>
                </a:cubicBezTo>
                <a:cubicBezTo>
                  <a:pt x="729" y="453"/>
                  <a:pt x="727" y="456"/>
                  <a:pt x="726" y="454"/>
                </a:cubicBezTo>
                <a:cubicBezTo>
                  <a:pt x="724" y="453"/>
                  <a:pt x="726" y="454"/>
                  <a:pt x="727" y="453"/>
                </a:cubicBezTo>
                <a:cubicBezTo>
                  <a:pt x="729" y="450"/>
                  <a:pt x="723" y="448"/>
                  <a:pt x="727" y="450"/>
                </a:cubicBezTo>
                <a:cubicBezTo>
                  <a:pt x="730" y="450"/>
                  <a:pt x="730" y="451"/>
                  <a:pt x="732" y="450"/>
                </a:cubicBezTo>
                <a:cubicBezTo>
                  <a:pt x="734" y="447"/>
                  <a:pt x="734" y="450"/>
                  <a:pt x="734" y="447"/>
                </a:cubicBezTo>
                <a:cubicBezTo>
                  <a:pt x="735" y="443"/>
                  <a:pt x="734" y="443"/>
                  <a:pt x="734" y="443"/>
                </a:cubicBezTo>
                <a:cubicBezTo>
                  <a:pt x="732" y="445"/>
                  <a:pt x="734" y="443"/>
                  <a:pt x="729" y="443"/>
                </a:cubicBezTo>
                <a:cubicBezTo>
                  <a:pt x="726" y="445"/>
                  <a:pt x="726" y="443"/>
                  <a:pt x="726" y="442"/>
                </a:cubicBezTo>
                <a:cubicBezTo>
                  <a:pt x="726" y="440"/>
                  <a:pt x="727" y="445"/>
                  <a:pt x="730" y="442"/>
                </a:cubicBezTo>
                <a:cubicBezTo>
                  <a:pt x="734" y="439"/>
                  <a:pt x="735" y="445"/>
                  <a:pt x="737" y="445"/>
                </a:cubicBezTo>
                <a:cubicBezTo>
                  <a:pt x="737" y="445"/>
                  <a:pt x="735" y="443"/>
                  <a:pt x="734" y="434"/>
                </a:cubicBezTo>
                <a:cubicBezTo>
                  <a:pt x="732" y="431"/>
                  <a:pt x="730" y="433"/>
                  <a:pt x="729" y="434"/>
                </a:cubicBezTo>
                <a:cubicBezTo>
                  <a:pt x="727" y="434"/>
                  <a:pt x="732" y="431"/>
                  <a:pt x="729" y="429"/>
                </a:cubicBezTo>
                <a:cubicBezTo>
                  <a:pt x="727" y="428"/>
                  <a:pt x="730" y="431"/>
                  <a:pt x="730" y="426"/>
                </a:cubicBezTo>
                <a:cubicBezTo>
                  <a:pt x="729" y="422"/>
                  <a:pt x="732" y="423"/>
                  <a:pt x="729" y="422"/>
                </a:cubicBezTo>
                <a:cubicBezTo>
                  <a:pt x="726" y="419"/>
                  <a:pt x="724" y="417"/>
                  <a:pt x="727" y="420"/>
                </a:cubicBezTo>
                <a:cubicBezTo>
                  <a:pt x="730" y="422"/>
                  <a:pt x="729" y="420"/>
                  <a:pt x="729" y="417"/>
                </a:cubicBezTo>
                <a:cubicBezTo>
                  <a:pt x="727" y="414"/>
                  <a:pt x="727" y="412"/>
                  <a:pt x="729" y="411"/>
                </a:cubicBezTo>
                <a:cubicBezTo>
                  <a:pt x="729" y="408"/>
                  <a:pt x="729" y="408"/>
                  <a:pt x="730" y="406"/>
                </a:cubicBezTo>
                <a:cubicBezTo>
                  <a:pt x="732" y="405"/>
                  <a:pt x="730" y="406"/>
                  <a:pt x="730" y="408"/>
                </a:cubicBezTo>
                <a:cubicBezTo>
                  <a:pt x="729" y="409"/>
                  <a:pt x="729" y="411"/>
                  <a:pt x="730" y="412"/>
                </a:cubicBezTo>
                <a:cubicBezTo>
                  <a:pt x="730" y="414"/>
                  <a:pt x="729" y="414"/>
                  <a:pt x="730" y="415"/>
                </a:cubicBezTo>
                <a:cubicBezTo>
                  <a:pt x="730" y="417"/>
                  <a:pt x="729" y="417"/>
                  <a:pt x="730" y="419"/>
                </a:cubicBezTo>
                <a:cubicBezTo>
                  <a:pt x="732" y="420"/>
                  <a:pt x="732" y="417"/>
                  <a:pt x="734" y="419"/>
                </a:cubicBezTo>
                <a:cubicBezTo>
                  <a:pt x="734" y="422"/>
                  <a:pt x="732" y="422"/>
                  <a:pt x="734" y="422"/>
                </a:cubicBezTo>
                <a:cubicBezTo>
                  <a:pt x="735" y="423"/>
                  <a:pt x="730" y="429"/>
                  <a:pt x="732" y="431"/>
                </a:cubicBezTo>
                <a:cubicBezTo>
                  <a:pt x="734" y="431"/>
                  <a:pt x="735" y="423"/>
                  <a:pt x="738" y="420"/>
                </a:cubicBezTo>
                <a:cubicBezTo>
                  <a:pt x="741" y="415"/>
                  <a:pt x="740" y="412"/>
                  <a:pt x="738" y="412"/>
                </a:cubicBezTo>
                <a:cubicBezTo>
                  <a:pt x="737" y="412"/>
                  <a:pt x="737" y="409"/>
                  <a:pt x="735" y="406"/>
                </a:cubicBezTo>
                <a:cubicBezTo>
                  <a:pt x="735" y="403"/>
                  <a:pt x="735" y="401"/>
                  <a:pt x="738" y="400"/>
                </a:cubicBezTo>
                <a:cubicBezTo>
                  <a:pt x="741" y="398"/>
                  <a:pt x="734" y="401"/>
                  <a:pt x="737" y="406"/>
                </a:cubicBezTo>
                <a:cubicBezTo>
                  <a:pt x="740" y="411"/>
                  <a:pt x="741" y="406"/>
                  <a:pt x="741" y="409"/>
                </a:cubicBezTo>
                <a:cubicBezTo>
                  <a:pt x="740" y="414"/>
                  <a:pt x="743" y="409"/>
                  <a:pt x="746" y="405"/>
                </a:cubicBezTo>
                <a:cubicBezTo>
                  <a:pt x="747" y="400"/>
                  <a:pt x="750" y="395"/>
                  <a:pt x="747" y="395"/>
                </a:cubicBezTo>
                <a:cubicBezTo>
                  <a:pt x="746" y="395"/>
                  <a:pt x="746" y="394"/>
                  <a:pt x="747" y="391"/>
                </a:cubicBezTo>
                <a:cubicBezTo>
                  <a:pt x="750" y="389"/>
                  <a:pt x="755" y="386"/>
                  <a:pt x="758" y="386"/>
                </a:cubicBezTo>
                <a:cubicBezTo>
                  <a:pt x="761" y="384"/>
                  <a:pt x="769" y="384"/>
                  <a:pt x="769" y="383"/>
                </a:cubicBezTo>
                <a:cubicBezTo>
                  <a:pt x="769" y="381"/>
                  <a:pt x="769" y="378"/>
                  <a:pt x="770" y="381"/>
                </a:cubicBezTo>
                <a:cubicBezTo>
                  <a:pt x="770" y="383"/>
                  <a:pt x="770" y="384"/>
                  <a:pt x="773" y="381"/>
                </a:cubicBezTo>
                <a:cubicBezTo>
                  <a:pt x="776" y="378"/>
                  <a:pt x="773" y="384"/>
                  <a:pt x="776" y="383"/>
                </a:cubicBezTo>
                <a:cubicBezTo>
                  <a:pt x="778" y="380"/>
                  <a:pt x="781" y="383"/>
                  <a:pt x="781" y="380"/>
                </a:cubicBezTo>
                <a:cubicBezTo>
                  <a:pt x="779" y="377"/>
                  <a:pt x="779" y="375"/>
                  <a:pt x="778" y="377"/>
                </a:cubicBezTo>
                <a:cubicBezTo>
                  <a:pt x="778" y="377"/>
                  <a:pt x="779" y="377"/>
                  <a:pt x="779" y="378"/>
                </a:cubicBezTo>
                <a:cubicBezTo>
                  <a:pt x="779" y="380"/>
                  <a:pt x="776" y="381"/>
                  <a:pt x="776" y="378"/>
                </a:cubicBezTo>
                <a:cubicBezTo>
                  <a:pt x="775" y="375"/>
                  <a:pt x="775" y="375"/>
                  <a:pt x="773" y="374"/>
                </a:cubicBezTo>
                <a:cubicBezTo>
                  <a:pt x="770" y="374"/>
                  <a:pt x="776" y="370"/>
                  <a:pt x="775" y="369"/>
                </a:cubicBezTo>
                <a:cubicBezTo>
                  <a:pt x="773" y="369"/>
                  <a:pt x="775" y="363"/>
                  <a:pt x="778" y="360"/>
                </a:cubicBezTo>
                <a:cubicBezTo>
                  <a:pt x="779" y="358"/>
                  <a:pt x="776" y="358"/>
                  <a:pt x="778" y="356"/>
                </a:cubicBezTo>
                <a:cubicBezTo>
                  <a:pt x="779" y="356"/>
                  <a:pt x="779" y="360"/>
                  <a:pt x="782" y="358"/>
                </a:cubicBezTo>
                <a:cubicBezTo>
                  <a:pt x="784" y="356"/>
                  <a:pt x="784" y="355"/>
                  <a:pt x="785" y="355"/>
                </a:cubicBezTo>
                <a:cubicBezTo>
                  <a:pt x="788" y="355"/>
                  <a:pt x="787" y="349"/>
                  <a:pt x="790" y="350"/>
                </a:cubicBezTo>
                <a:cubicBezTo>
                  <a:pt x="793" y="352"/>
                  <a:pt x="791" y="350"/>
                  <a:pt x="793" y="350"/>
                </a:cubicBezTo>
                <a:cubicBezTo>
                  <a:pt x="794" y="349"/>
                  <a:pt x="794" y="352"/>
                  <a:pt x="796" y="349"/>
                </a:cubicBezTo>
                <a:cubicBezTo>
                  <a:pt x="799" y="347"/>
                  <a:pt x="801" y="349"/>
                  <a:pt x="802" y="347"/>
                </a:cubicBezTo>
                <a:cubicBezTo>
                  <a:pt x="804" y="344"/>
                  <a:pt x="804" y="345"/>
                  <a:pt x="802" y="344"/>
                </a:cubicBezTo>
                <a:cubicBezTo>
                  <a:pt x="802" y="342"/>
                  <a:pt x="802" y="341"/>
                  <a:pt x="801" y="341"/>
                </a:cubicBezTo>
                <a:cubicBezTo>
                  <a:pt x="799" y="341"/>
                  <a:pt x="799" y="338"/>
                  <a:pt x="799" y="336"/>
                </a:cubicBezTo>
                <a:cubicBezTo>
                  <a:pt x="799" y="336"/>
                  <a:pt x="799" y="336"/>
                  <a:pt x="798" y="335"/>
                </a:cubicBezTo>
                <a:cubicBezTo>
                  <a:pt x="796" y="335"/>
                  <a:pt x="798" y="335"/>
                  <a:pt x="798" y="333"/>
                </a:cubicBezTo>
                <a:cubicBezTo>
                  <a:pt x="798" y="331"/>
                  <a:pt x="798" y="324"/>
                  <a:pt x="798" y="322"/>
                </a:cubicBezTo>
                <a:cubicBezTo>
                  <a:pt x="798" y="319"/>
                  <a:pt x="798" y="319"/>
                  <a:pt x="794" y="317"/>
                </a:cubicBezTo>
                <a:cubicBezTo>
                  <a:pt x="793" y="314"/>
                  <a:pt x="791" y="316"/>
                  <a:pt x="790" y="317"/>
                </a:cubicBezTo>
                <a:cubicBezTo>
                  <a:pt x="788" y="317"/>
                  <a:pt x="787" y="317"/>
                  <a:pt x="787" y="316"/>
                </a:cubicBezTo>
                <a:cubicBezTo>
                  <a:pt x="787" y="314"/>
                  <a:pt x="785" y="314"/>
                  <a:pt x="785" y="314"/>
                </a:cubicBezTo>
                <a:cubicBezTo>
                  <a:pt x="785" y="314"/>
                  <a:pt x="782" y="319"/>
                  <a:pt x="781" y="322"/>
                </a:cubicBezTo>
                <a:cubicBezTo>
                  <a:pt x="778" y="325"/>
                  <a:pt x="781" y="325"/>
                  <a:pt x="779" y="327"/>
                </a:cubicBezTo>
                <a:cubicBezTo>
                  <a:pt x="776" y="330"/>
                  <a:pt x="779" y="331"/>
                  <a:pt x="778" y="333"/>
                </a:cubicBezTo>
                <a:cubicBezTo>
                  <a:pt x="775" y="335"/>
                  <a:pt x="778" y="333"/>
                  <a:pt x="775" y="336"/>
                </a:cubicBezTo>
                <a:cubicBezTo>
                  <a:pt x="772" y="338"/>
                  <a:pt x="776" y="338"/>
                  <a:pt x="775" y="338"/>
                </a:cubicBezTo>
                <a:cubicBezTo>
                  <a:pt x="773" y="338"/>
                  <a:pt x="773" y="341"/>
                  <a:pt x="772" y="339"/>
                </a:cubicBezTo>
                <a:cubicBezTo>
                  <a:pt x="772" y="339"/>
                  <a:pt x="772" y="341"/>
                  <a:pt x="770" y="339"/>
                </a:cubicBezTo>
                <a:cubicBezTo>
                  <a:pt x="769" y="339"/>
                  <a:pt x="769" y="339"/>
                  <a:pt x="769" y="342"/>
                </a:cubicBezTo>
                <a:cubicBezTo>
                  <a:pt x="746" y="342"/>
                  <a:pt x="746" y="342"/>
                  <a:pt x="746" y="342"/>
                </a:cubicBezTo>
                <a:cubicBezTo>
                  <a:pt x="744" y="342"/>
                  <a:pt x="743" y="344"/>
                  <a:pt x="743" y="342"/>
                </a:cubicBezTo>
                <a:cubicBezTo>
                  <a:pt x="741" y="342"/>
                  <a:pt x="737" y="345"/>
                  <a:pt x="734" y="349"/>
                </a:cubicBezTo>
                <a:close/>
                <a:moveTo>
                  <a:pt x="807" y="630"/>
                </a:moveTo>
                <a:cubicBezTo>
                  <a:pt x="810" y="629"/>
                  <a:pt x="808" y="630"/>
                  <a:pt x="813" y="630"/>
                </a:cubicBezTo>
                <a:cubicBezTo>
                  <a:pt x="816" y="629"/>
                  <a:pt x="817" y="625"/>
                  <a:pt x="811" y="625"/>
                </a:cubicBezTo>
                <a:cubicBezTo>
                  <a:pt x="805" y="624"/>
                  <a:pt x="802" y="624"/>
                  <a:pt x="802" y="629"/>
                </a:cubicBezTo>
                <a:cubicBezTo>
                  <a:pt x="804" y="630"/>
                  <a:pt x="802" y="630"/>
                  <a:pt x="807" y="630"/>
                </a:cubicBezTo>
                <a:close/>
                <a:moveTo>
                  <a:pt x="100" y="619"/>
                </a:moveTo>
                <a:cubicBezTo>
                  <a:pt x="102" y="616"/>
                  <a:pt x="106" y="618"/>
                  <a:pt x="106" y="615"/>
                </a:cubicBezTo>
                <a:cubicBezTo>
                  <a:pt x="106" y="615"/>
                  <a:pt x="106" y="615"/>
                  <a:pt x="106" y="615"/>
                </a:cubicBezTo>
                <a:cubicBezTo>
                  <a:pt x="106" y="615"/>
                  <a:pt x="106" y="615"/>
                  <a:pt x="106" y="613"/>
                </a:cubicBezTo>
                <a:cubicBezTo>
                  <a:pt x="105" y="613"/>
                  <a:pt x="105" y="613"/>
                  <a:pt x="105" y="613"/>
                </a:cubicBezTo>
                <a:cubicBezTo>
                  <a:pt x="105" y="611"/>
                  <a:pt x="105" y="613"/>
                  <a:pt x="105" y="613"/>
                </a:cubicBezTo>
                <a:cubicBezTo>
                  <a:pt x="105" y="611"/>
                  <a:pt x="105" y="610"/>
                  <a:pt x="103" y="610"/>
                </a:cubicBezTo>
                <a:cubicBezTo>
                  <a:pt x="103" y="610"/>
                  <a:pt x="100" y="607"/>
                  <a:pt x="99" y="607"/>
                </a:cubicBezTo>
                <a:cubicBezTo>
                  <a:pt x="99" y="607"/>
                  <a:pt x="99" y="607"/>
                  <a:pt x="99" y="607"/>
                </a:cubicBezTo>
                <a:cubicBezTo>
                  <a:pt x="97" y="607"/>
                  <a:pt x="99" y="610"/>
                  <a:pt x="99" y="610"/>
                </a:cubicBezTo>
                <a:cubicBezTo>
                  <a:pt x="99" y="610"/>
                  <a:pt x="97" y="611"/>
                  <a:pt x="97" y="613"/>
                </a:cubicBezTo>
                <a:cubicBezTo>
                  <a:pt x="97" y="615"/>
                  <a:pt x="97" y="615"/>
                  <a:pt x="97" y="615"/>
                </a:cubicBezTo>
                <a:cubicBezTo>
                  <a:pt x="97" y="615"/>
                  <a:pt x="97" y="615"/>
                  <a:pt x="97" y="615"/>
                </a:cubicBezTo>
                <a:cubicBezTo>
                  <a:pt x="97" y="616"/>
                  <a:pt x="97" y="618"/>
                  <a:pt x="97" y="619"/>
                </a:cubicBezTo>
                <a:cubicBezTo>
                  <a:pt x="99" y="619"/>
                  <a:pt x="100" y="621"/>
                  <a:pt x="100" y="619"/>
                </a:cubicBezTo>
                <a:moveTo>
                  <a:pt x="96" y="601"/>
                </a:moveTo>
                <a:cubicBezTo>
                  <a:pt x="94" y="601"/>
                  <a:pt x="94" y="601"/>
                  <a:pt x="94" y="601"/>
                </a:cubicBezTo>
                <a:cubicBezTo>
                  <a:pt x="92" y="601"/>
                  <a:pt x="92" y="599"/>
                  <a:pt x="92" y="599"/>
                </a:cubicBezTo>
                <a:cubicBezTo>
                  <a:pt x="92" y="599"/>
                  <a:pt x="92" y="599"/>
                  <a:pt x="92" y="599"/>
                </a:cubicBezTo>
                <a:cubicBezTo>
                  <a:pt x="91" y="601"/>
                  <a:pt x="91" y="601"/>
                  <a:pt x="91" y="601"/>
                </a:cubicBezTo>
                <a:cubicBezTo>
                  <a:pt x="92" y="601"/>
                  <a:pt x="92" y="601"/>
                  <a:pt x="94" y="602"/>
                </a:cubicBezTo>
                <a:cubicBezTo>
                  <a:pt x="94" y="602"/>
                  <a:pt x="92" y="604"/>
                  <a:pt x="94" y="604"/>
                </a:cubicBezTo>
                <a:cubicBezTo>
                  <a:pt x="94" y="604"/>
                  <a:pt x="99" y="604"/>
                  <a:pt x="96" y="601"/>
                </a:cubicBezTo>
                <a:cubicBezTo>
                  <a:pt x="96" y="601"/>
                  <a:pt x="96" y="601"/>
                  <a:pt x="96" y="601"/>
                </a:cubicBezTo>
                <a:moveTo>
                  <a:pt x="82" y="593"/>
                </a:moveTo>
                <a:cubicBezTo>
                  <a:pt x="82" y="593"/>
                  <a:pt x="80" y="593"/>
                  <a:pt x="80" y="594"/>
                </a:cubicBezTo>
                <a:cubicBezTo>
                  <a:pt x="80" y="594"/>
                  <a:pt x="79" y="593"/>
                  <a:pt x="79" y="594"/>
                </a:cubicBezTo>
                <a:cubicBezTo>
                  <a:pt x="80" y="599"/>
                  <a:pt x="82" y="596"/>
                  <a:pt x="82" y="596"/>
                </a:cubicBezTo>
                <a:cubicBezTo>
                  <a:pt x="82" y="596"/>
                  <a:pt x="82" y="596"/>
                  <a:pt x="82" y="596"/>
                </a:cubicBezTo>
                <a:cubicBezTo>
                  <a:pt x="83" y="597"/>
                  <a:pt x="83" y="597"/>
                  <a:pt x="83" y="597"/>
                </a:cubicBezTo>
                <a:cubicBezTo>
                  <a:pt x="83" y="596"/>
                  <a:pt x="83" y="596"/>
                  <a:pt x="83" y="596"/>
                </a:cubicBezTo>
                <a:cubicBezTo>
                  <a:pt x="83" y="596"/>
                  <a:pt x="83" y="596"/>
                  <a:pt x="83" y="596"/>
                </a:cubicBezTo>
                <a:cubicBezTo>
                  <a:pt x="83" y="596"/>
                  <a:pt x="83" y="596"/>
                  <a:pt x="83" y="596"/>
                </a:cubicBezTo>
                <a:cubicBezTo>
                  <a:pt x="83" y="594"/>
                  <a:pt x="83" y="596"/>
                  <a:pt x="83" y="596"/>
                </a:cubicBezTo>
                <a:cubicBezTo>
                  <a:pt x="82" y="594"/>
                  <a:pt x="82" y="593"/>
                  <a:pt x="82" y="593"/>
                </a:cubicBezTo>
                <a:moveTo>
                  <a:pt x="71" y="590"/>
                </a:moveTo>
                <a:cubicBezTo>
                  <a:pt x="71" y="585"/>
                  <a:pt x="67" y="588"/>
                  <a:pt x="67" y="590"/>
                </a:cubicBezTo>
                <a:cubicBezTo>
                  <a:pt x="67" y="590"/>
                  <a:pt x="71" y="591"/>
                  <a:pt x="71" y="590"/>
                </a:cubicBezTo>
                <a:moveTo>
                  <a:pt x="89" y="601"/>
                </a:moveTo>
                <a:cubicBezTo>
                  <a:pt x="89" y="602"/>
                  <a:pt x="89" y="604"/>
                  <a:pt x="91" y="602"/>
                </a:cubicBezTo>
                <a:cubicBezTo>
                  <a:pt x="91" y="601"/>
                  <a:pt x="91" y="601"/>
                  <a:pt x="91" y="601"/>
                </a:cubicBezTo>
                <a:cubicBezTo>
                  <a:pt x="89" y="601"/>
                  <a:pt x="88" y="601"/>
                  <a:pt x="89" y="601"/>
                </a:cubicBezTo>
                <a:moveTo>
                  <a:pt x="92" y="604"/>
                </a:moveTo>
                <a:cubicBezTo>
                  <a:pt x="94" y="604"/>
                  <a:pt x="92" y="605"/>
                  <a:pt x="91" y="604"/>
                </a:cubicBezTo>
                <a:cubicBezTo>
                  <a:pt x="92" y="604"/>
                  <a:pt x="92" y="604"/>
                  <a:pt x="92" y="604"/>
                </a:cubicBezTo>
                <a:moveTo>
                  <a:pt x="89" y="597"/>
                </a:moveTo>
                <a:cubicBezTo>
                  <a:pt x="88" y="597"/>
                  <a:pt x="88" y="597"/>
                  <a:pt x="86" y="597"/>
                </a:cubicBezTo>
                <a:cubicBezTo>
                  <a:pt x="86" y="599"/>
                  <a:pt x="86" y="599"/>
                  <a:pt x="86" y="599"/>
                </a:cubicBezTo>
                <a:cubicBezTo>
                  <a:pt x="88" y="599"/>
                  <a:pt x="88" y="599"/>
                  <a:pt x="88" y="599"/>
                </a:cubicBezTo>
                <a:cubicBezTo>
                  <a:pt x="89" y="599"/>
                  <a:pt x="89" y="599"/>
                  <a:pt x="89" y="599"/>
                </a:cubicBezTo>
                <a:cubicBezTo>
                  <a:pt x="91" y="599"/>
                  <a:pt x="91" y="597"/>
                  <a:pt x="91" y="597"/>
                </a:cubicBezTo>
                <a:cubicBezTo>
                  <a:pt x="89" y="597"/>
                  <a:pt x="89" y="597"/>
                  <a:pt x="89" y="597"/>
                </a:cubicBezTo>
                <a:cubicBezTo>
                  <a:pt x="89" y="597"/>
                  <a:pt x="89" y="597"/>
                  <a:pt x="89" y="597"/>
                </a:cubicBezTo>
                <a:moveTo>
                  <a:pt x="65" y="590"/>
                </a:moveTo>
                <a:cubicBezTo>
                  <a:pt x="65" y="590"/>
                  <a:pt x="62" y="591"/>
                  <a:pt x="64" y="591"/>
                </a:cubicBezTo>
                <a:cubicBezTo>
                  <a:pt x="65" y="590"/>
                  <a:pt x="65" y="590"/>
                  <a:pt x="65" y="590"/>
                </a:cubicBezTo>
              </a:path>
            </a:pathLst>
          </a:custGeom>
          <a:solidFill>
            <a:srgbClr val="D53751"/>
          </a:solidFill>
          <a:ln w="3175" cmpd="sng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914400" y="2667000"/>
            <a:ext cx="6912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04737" y="266700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Dubai</a:t>
            </a: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44399" y="2667000"/>
            <a:ext cx="4796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UK</a:t>
            </a: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0967" y="2667000"/>
            <a:ext cx="11544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Singapore</a:t>
            </a: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76798" y="2667000"/>
            <a:ext cx="5870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USA</a:t>
            </a: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64028" y="569686"/>
            <a:ext cx="7641772" cy="4245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err="1" smtClean="0"/>
              <a:t>CbCR</a:t>
            </a:r>
            <a:r>
              <a:rPr lang="en-US" u="sng" dirty="0" smtClean="0"/>
              <a:t> – Case Study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170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32229" y="275771"/>
            <a:ext cx="8911771" cy="595086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0" y="1676400"/>
            <a:ext cx="13692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India, Dubai</a:t>
            </a: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0800" y="2514600"/>
            <a:ext cx="11544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Singapore</a:t>
            </a: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0800" y="3276600"/>
            <a:ext cx="98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UK, USA</a:t>
            </a: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8600" y="1549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latin typeface="+mj-lt"/>
              </a:rPr>
              <a:t>High Revenue per employee for Dubai whereas very low ratio for India -&gt; need to investigate what significant people functions are performed in Dubai to justify retention of such high profit</a:t>
            </a:r>
            <a:endParaRPr lang="en-US" sz="120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8600" y="2362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018824">
              <a:defRPr/>
            </a:pPr>
            <a:r>
              <a:rPr lang="en-US" sz="1200" dirty="0">
                <a:latin typeface="+mj-lt"/>
              </a:rPr>
              <a:t>Low tax jurisdiction - Ascertain what value addition is done in Singapore and whether profit retained is commensurate to the value creation 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590800" y="2286000"/>
            <a:ext cx="6019800" cy="0"/>
          </a:xfrm>
          <a:prstGeom prst="line">
            <a:avLst/>
          </a:prstGeom>
          <a:ln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3048000"/>
            <a:ext cx="6019800" cy="0"/>
          </a:xfrm>
          <a:prstGeom prst="line">
            <a:avLst/>
          </a:prstGeom>
          <a:ln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3733800"/>
            <a:ext cx="6019800" cy="0"/>
          </a:xfrm>
          <a:prstGeom prst="line">
            <a:avLst/>
          </a:prstGeom>
          <a:ln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 bwMode="ltGray">
          <a:xfrm>
            <a:off x="1066800" y="1600200"/>
            <a:ext cx="533400" cy="533400"/>
          </a:xfrm>
          <a:prstGeom prst="ellipse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1" name="Oval 30"/>
          <p:cNvSpPr/>
          <p:nvPr/>
        </p:nvSpPr>
        <p:spPr bwMode="ltGray">
          <a:xfrm>
            <a:off x="1066800" y="2362200"/>
            <a:ext cx="533400" cy="533400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2" name="Oval 31"/>
          <p:cNvSpPr/>
          <p:nvPr/>
        </p:nvSpPr>
        <p:spPr bwMode="ltGray">
          <a:xfrm>
            <a:off x="1066800" y="3124200"/>
            <a:ext cx="533400" cy="533400"/>
          </a:xfrm>
          <a:prstGeom prst="ellipse">
            <a:avLst/>
          </a:prstGeom>
          <a:solidFill>
            <a:srgbClr val="00B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664028" y="569686"/>
            <a:ext cx="7641772" cy="4245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err="1" smtClean="0"/>
              <a:t>CbCR</a:t>
            </a:r>
            <a:r>
              <a:rPr lang="en-US" u="sng" dirty="0" smtClean="0"/>
              <a:t> – Case Study (</a:t>
            </a:r>
            <a:r>
              <a:rPr lang="en-US" u="sng" dirty="0" err="1" smtClean="0"/>
              <a:t>Contd</a:t>
            </a:r>
            <a:r>
              <a:rPr lang="en-US" u="sng" dirty="0" smtClean="0"/>
              <a:t>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0573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PwC">
  <a:themeElements>
    <a:clrScheme name="PwC Grey">
      <a:dk1>
        <a:srgbClr val="000000"/>
      </a:dk1>
      <a:lt1>
        <a:srgbClr val="FFFFFF"/>
      </a:lt1>
      <a:dk2>
        <a:srgbClr val="968C6D"/>
      </a:dk2>
      <a:lt2>
        <a:srgbClr val="FFFFFF"/>
      </a:lt2>
      <a:accent1>
        <a:srgbClr val="968C6D"/>
      </a:accent1>
      <a:accent2>
        <a:srgbClr val="D5D1C5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108798</vt:lpwstr>
  </property>
  <property fmtid="{D5CDD505-2E9C-101B-9397-08002B2CF9AE}" pid="4" name="OptimizationTime">
    <vt:lpwstr>20160504_1157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PwC Presentation</Template>
  <TotalTime>2431</TotalTime>
  <Words>180</Words>
  <Application>Microsoft Office PowerPoint</Application>
  <PresentationFormat>On-screen Show (4:3)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Georgia</vt:lpstr>
      <vt:lpstr>PwC</vt:lpstr>
      <vt:lpstr>PowerPoint Presentation</vt:lpstr>
      <vt:lpstr>PowerPoint Presentation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CbCR &amp; POEM</dc:title>
  <dc:creator>Surendar P</dc:creator>
  <cp:lastModifiedBy>Sagar S Wagh</cp:lastModifiedBy>
  <cp:revision>172</cp:revision>
  <dcterms:created xsi:type="dcterms:W3CDTF">2015-10-29T16:31:07Z</dcterms:created>
  <dcterms:modified xsi:type="dcterms:W3CDTF">2016-04-29T10:16:27Z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